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 xmlns:lc="http://schemas.openxmlformats.org/drawingml/2006/lockedCanvas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xmlns:lc="http://schemas.openxmlformats.org/drawingml/2006/lockedCanva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 xmlns:lc="http://schemas.openxmlformats.org/drawingml/2006/lockedCanvas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57554" y="571480"/>
            <a:ext cx="3412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Викторина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2357430"/>
            <a:ext cx="60007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0">
                  <a:solidFill>
                    <a:schemeClr val="accent3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«Пасхальный звон»</a:t>
            </a:r>
            <a:endParaRPr lang="ru-RU" sz="4800" b="1" cap="none" spc="0" dirty="0">
              <a:ln w="19050">
                <a:solidFill>
                  <a:schemeClr val="accent3"/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00562" y="5214950"/>
            <a:ext cx="39611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Педагог – организатор И.В.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Косенко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МБУ ДО ДТ «Островок» п. Бор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 xmlns:lc="http://schemas.openxmlformats.org/drawingml/2006/lockedCanvas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xmlns:lc="http://schemas.openxmlformats.org/drawingml/2006/lockedCanva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 xmlns:lc="http://schemas.openxmlformats.org/drawingml/2006/lockedCanvas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71736" y="571480"/>
            <a:ext cx="600079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связи с каким событием христиане 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отмечают праздник Пасхи?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57554" y="1857364"/>
            <a:ext cx="430816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1) С воскресением Христа;</a:t>
            </a:r>
            <a:endParaRPr lang="ru-RU" sz="2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00430" y="3429000"/>
            <a:ext cx="38130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3) С окончанием зимы.</a:t>
            </a:r>
            <a:endParaRPr lang="ru-RU" sz="2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00430" y="2643182"/>
            <a:ext cx="338810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2) С началом жатвы;</a:t>
            </a:r>
            <a:endParaRPr lang="ru-RU" sz="2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 xmlns:lc="http://schemas.openxmlformats.org/drawingml/2006/lockedCanvas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xmlns:lc="http://schemas.openxmlformats.org/drawingml/2006/lockedCanva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 xmlns:lc="http://schemas.openxmlformats.org/drawingml/2006/lockedCanvas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00364" y="500042"/>
            <a:ext cx="53578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чём заключается празднование Пасхи?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71802" y="1928802"/>
            <a:ext cx="514353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1)Богослужение в церквях; 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71802" y="2857496"/>
            <a:ext cx="514353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2)Семейное празднование; 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3714752"/>
            <a:ext cx="514353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)Народные гулянья.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 xmlns:lc="http://schemas.openxmlformats.org/drawingml/2006/lockedCanvas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xmlns:lc="http://schemas.openxmlformats.org/drawingml/2006/lockedCanva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 xmlns:lc="http://schemas.openxmlformats.org/drawingml/2006/lockedCanvas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928794" y="428604"/>
            <a:ext cx="7093544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Ежегодно Пасха отмечается в один и тот же </a:t>
            </a:r>
          </a:p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Установленный день, или это </a:t>
            </a:r>
          </a:p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переходящий праздник?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89441" y="2285992"/>
            <a:ext cx="7054559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современной истории  дата Пасхи</a:t>
            </a:r>
          </a:p>
          <a:p>
            <a:pPr algn="ctr"/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в наступающем году исчисляется по </a:t>
            </a:r>
            <a:r>
              <a:rPr lang="ru-RU" sz="28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лунно</a:t>
            </a:r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</a:t>
            </a:r>
          </a:p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солнечному календарю, то есть Пасха – это</a:t>
            </a:r>
          </a:p>
          <a:p>
            <a:pPr algn="ctr"/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Переходящий праздник. 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 xmlns:lc="http://schemas.openxmlformats.org/drawingml/2006/lockedCanvas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xmlns:lc="http://schemas.openxmlformats.org/drawingml/2006/lockedCanva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 xmlns:lc="http://schemas.openxmlformats.org/drawingml/2006/lockedCanvas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00364" y="428604"/>
            <a:ext cx="599580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Какие продукты питания 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принято относить к пасхальной еде? 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1714488"/>
            <a:ext cx="244009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1) Сыр, масло;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43438" y="2643182"/>
            <a:ext cx="322447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) Шаньги, молоко;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43438" y="3500438"/>
            <a:ext cx="358944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3) Кулич, </a:t>
            </a:r>
            <a:r>
              <a:rPr lang="ru-RU" sz="2800" b="1" cap="none" spc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Пасха, яйцо</a:t>
            </a:r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Содержимое 10" descr="Без названи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52837" y="2620169"/>
            <a:ext cx="1838325" cy="2486025"/>
          </a:xfr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 xmlns:lc="http://schemas.openxmlformats.org/drawingml/2006/lockedCanvas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xmlns:lc="http://schemas.openxmlformats.org/drawingml/2006/lockedCanva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 xmlns:lc="http://schemas.openxmlformats.org/drawingml/2006/lockedCanvas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2" name="AutoShape 2" descr="Пасха творожная - Фото-рецепты пошагового приготовлен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071671" y="357167"/>
            <a:ext cx="6715172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Церковно – славянское блюдо – Пасха-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непременный атрибут праздника. Из чего 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она изготавливается? 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28795" y="2214554"/>
            <a:ext cx="6929486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1) Из творога со сливками (сметаной), </a:t>
            </a:r>
          </a:p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спрессованного в виде усечённой пирамиды;</a:t>
            </a:r>
          </a:p>
          <a:p>
            <a:pPr algn="ctr"/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28794" y="3286124"/>
            <a:ext cx="6929486" cy="8925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2) Из слоёного теста с украшениями;</a:t>
            </a:r>
          </a:p>
          <a:p>
            <a:pPr algn="ctr"/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3857628"/>
            <a:ext cx="6929486" cy="8925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3) Из печенья.</a:t>
            </a:r>
          </a:p>
          <a:p>
            <a:pPr algn="ctr"/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2" name="Рисунок 11" descr="Без назван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3143248"/>
            <a:ext cx="2500330" cy="3381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8" grpId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 xmlns:lc="http://schemas.openxmlformats.org/drawingml/2006/lockedCanvas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xmlns:lc="http://schemas.openxmlformats.org/drawingml/2006/lockedCanva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 xmlns:lc="http://schemas.openxmlformats.org/drawingml/2006/lockedCanvas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43174" y="428604"/>
            <a:ext cx="586813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Что такое светлая неделя?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868" y="1643050"/>
            <a:ext cx="3930820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1) Неделя, когда солнце</a:t>
            </a:r>
          </a:p>
          <a:p>
            <a:pPr algn="ctr"/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наиболее ярко светит;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2857496"/>
            <a:ext cx="719600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2) Неделя, в которую употребляется</a:t>
            </a:r>
          </a:p>
          <a:p>
            <a:pPr algn="ctr"/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максимальное количество Пасхальной еды;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43042" y="4071942"/>
            <a:ext cx="6579173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3) Светлая неделя – праздничная неделя, длившаяся от Пасхи до Красной горки (первое воскресенье после Пасхи).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 xmlns:lc="http://schemas.openxmlformats.org/drawingml/2006/lockedCanvas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xmlns:lc="http://schemas.openxmlformats.org/drawingml/2006/lockedCanva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 xmlns:lc="http://schemas.openxmlformats.org/drawingml/2006/lockedCanvas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14414" y="500042"/>
            <a:ext cx="6958873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какой день недели, 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предшествующей Пасхе,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положено мыться и наводить чистоту в доме?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61554" y="2967334"/>
            <a:ext cx="292482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</a:rPr>
              <a:t>1) Понедельник;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5008" y="2928934"/>
            <a:ext cx="185738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</a:rPr>
              <a:t>3) Среда;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00298" y="4071942"/>
            <a:ext cx="214314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</a:rPr>
              <a:t>2) Вторник;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5008" y="4071942"/>
            <a:ext cx="207170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</a:rPr>
              <a:t>4) Четверг;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86182" y="5214950"/>
            <a:ext cx="214314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</a:rPr>
              <a:t>5) Пятница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 xmlns:lc="http://schemas.openxmlformats.org/drawingml/2006/lockedCanvas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xmlns:lc="http://schemas.openxmlformats.org/drawingml/2006/lockedCanva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 xmlns:lc="http://schemas.openxmlformats.org/drawingml/2006/lockedCanvas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28926" y="1000108"/>
            <a:ext cx="53245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Христос Воскрес!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2500306"/>
            <a:ext cx="59234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Воистину  Воскрес!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267</Words>
  <PresentationFormat>Экран 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10</cp:revision>
  <dcterms:created xsi:type="dcterms:W3CDTF">2022-04-26T04:45:40Z</dcterms:created>
  <dcterms:modified xsi:type="dcterms:W3CDTF">2022-05-12T08:51:00Z</dcterms:modified>
</cp:coreProperties>
</file>