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0135FCC-9B59-4B90-8E89-B328F2809DEC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6C964A6-34B6-43BB-878F-F0B894D470A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calend.ru/day/5-26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Spring holiday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1142984"/>
            <a:ext cx="6560234" cy="92869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В последний понедельник мая в Великобритании отмечается День весны или, как его еще называют, весенние банковские каникулы. Этот день каждый год приходится на новую дату, но при этом всегда является официальным выходным рабочим днем.</a:t>
            </a:r>
          </a:p>
          <a:p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143116"/>
            <a:ext cx="4071966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prazdniki-velikobritanii-1319x65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286124"/>
            <a:ext cx="3857652" cy="29986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180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Historical beginning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1143008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Свое историческое начало День весны берет во времена раннего Средневековья. В отличие от праздников ранней весны, когда природа только просыпается от зимнего сна, майские праздники радуют нас, также как и наших далеких предков, установившейся теплой погодой, расцветом природы, буйством красок и пьянящими ароматами весны.</a:t>
            </a:r>
            <a:endParaRPr lang="ru-RU" dirty="0"/>
          </a:p>
        </p:txBody>
      </p:sp>
      <p:pic>
        <p:nvPicPr>
          <p:cNvPr id="4" name="Рисунок 3" descr="detail_3bb79d6762af1f72652d29b1027e55c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214554"/>
            <a:ext cx="4143404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429000"/>
            <a:ext cx="4162420" cy="2628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6088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Medieval England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7115196" cy="928693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. Вот и в средневековой Англии местные жители отмечали приход по-настоящему теплого периода года народными гуляниями, песнями, плясками, ярмарками и прочими увеселениями.</a:t>
            </a:r>
          </a:p>
          <a:p>
            <a:endParaRPr lang="ru-RU" dirty="0"/>
          </a:p>
        </p:txBody>
      </p:sp>
      <p:pic>
        <p:nvPicPr>
          <p:cNvPr id="4" name="Рисунок 3" descr="dd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2428868"/>
            <a:ext cx="5343549" cy="38290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8944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 modern Britain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1"/>
            <a:ext cx="7186634" cy="1000131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В современной Великобритании этот день, прежде всего, ассоциируется с цветами. Накануне праздника британцы украшают свои дома и улицы гирляндами и букетами весенних цветов. Утром праздничного дня во многих городах проходят костюмированные праздничные шествия, в которых также на каждом шагу фигурируют цветы и ветки цветущих деревьев. Атмосфера на улицах напоминает карнавальную. </a:t>
            </a:r>
            <a:endParaRPr lang="ru-RU" dirty="0"/>
          </a:p>
        </p:txBody>
      </p:sp>
      <p:pic>
        <p:nvPicPr>
          <p:cNvPr id="4" name="Рисунок 3" descr="article_big_4845015567184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428868"/>
            <a:ext cx="449262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majskij-prazdnik-v-velikobritani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929066"/>
            <a:ext cx="3952860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036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Picnic in nature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7186634" cy="1214446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Однако любители свежего воздуха и открытого пространства предпочитают праздновать День весны за городом, на лоне природы, что более соответствует старинным народным традициям праздника. Поэтому многие британцы посвящают этот день пикникам и загородным прогулкам, поездкам в лес, на речку и т.д.</a:t>
            </a:r>
          </a:p>
          <a:p>
            <a:endParaRPr lang="ru-RU" dirty="0"/>
          </a:p>
        </p:txBody>
      </p:sp>
      <p:pic>
        <p:nvPicPr>
          <p:cNvPr id="4" name="Рисунок 3" descr="page__en_lt_1557744917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143248"/>
            <a:ext cx="3901440" cy="2170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epositphotos_108375300_xl-2015_1532682397-e1532682488865-630x3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143116"/>
            <a:ext cx="3714776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465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</a:t>
            </a:r>
            <a:r>
              <a:rPr lang="ru-RU" dirty="0" smtClean="0"/>
              <a:t>о</a:t>
            </a:r>
            <a:r>
              <a:rPr lang="en-US" dirty="0" err="1" smtClean="0"/>
              <a:t>merset</a:t>
            </a:r>
            <a:r>
              <a:rPr lang="en-US" dirty="0" smtClean="0"/>
              <a:t> </a:t>
            </a:r>
            <a:r>
              <a:rPr lang="en-US" dirty="0" smtClean="0"/>
              <a:t>House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1"/>
            <a:ext cx="8229600" cy="1000131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Например, </a:t>
            </a:r>
            <a:r>
              <a:rPr lang="ru-RU" u="sng" dirty="0" smtClean="0">
                <a:hlinkClick r:id="rId2"/>
              </a:rPr>
              <a:t>26 мая</a:t>
            </a:r>
            <a:r>
              <a:rPr lang="ru-RU" dirty="0" smtClean="0"/>
              <a:t> 2000 года после реконструкции был открыт один из крупнейших памятников английской архитектуры 18 века — </a:t>
            </a:r>
            <a:r>
              <a:rPr lang="ru-RU" dirty="0" err="1" smtClean="0"/>
              <a:t>Сомерсет-хаус</a:t>
            </a:r>
            <a:r>
              <a:rPr lang="ru-RU" dirty="0" smtClean="0"/>
              <a:t> (</a:t>
            </a:r>
            <a:r>
              <a:rPr lang="ru-RU" dirty="0" err="1" smtClean="0"/>
              <a:t>Somerset</a:t>
            </a:r>
            <a:r>
              <a:rPr lang="ru-RU" dirty="0" smtClean="0"/>
              <a:t> </a:t>
            </a:r>
            <a:r>
              <a:rPr lang="ru-RU" dirty="0" err="1" smtClean="0"/>
              <a:t>House</a:t>
            </a:r>
            <a:r>
              <a:rPr lang="ru-RU" dirty="0" smtClean="0"/>
              <a:t>). В него было инвестировано 48 миллионов фунтов стерлингов. В здании размещен большой выставочный комплекс, а по вечерам на открытом воздухе — кино, опера, театр, танцы и поющий фонтан. На праздник сюда съезжаются местные жители и гости.</a:t>
            </a:r>
          </a:p>
          <a:p>
            <a:endParaRPr lang="ru-RU" dirty="0"/>
          </a:p>
        </p:txBody>
      </p:sp>
      <p:pic>
        <p:nvPicPr>
          <p:cNvPr id="4" name="Рисунок 3" descr="img_3858-scaled10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643050"/>
            <a:ext cx="3786214" cy="2405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med_e159839d7085b0db9933761640616de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2285992"/>
            <a:ext cx="4357718" cy="2309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ropresize-402x301_5ae2cfaa2751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38" y="4214818"/>
            <a:ext cx="3643338" cy="2224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1801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Spring flowers</a:t>
            </a:r>
            <a:endParaRPr lang="ru-RU" dirty="0"/>
          </a:p>
        </p:txBody>
      </p:sp>
      <p:pic>
        <p:nvPicPr>
          <p:cNvPr id="4" name="Содержимое 3" descr="весенние-праздники-в-великобритании1-1280x7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3500462" cy="17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330750e25f51d493f6f2f8803f81c9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785794"/>
            <a:ext cx="3643338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ad859d75da10b339451336ed95408dd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500438"/>
            <a:ext cx="4786314" cy="2857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77</TotalTime>
  <Words>222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Литейная</vt:lpstr>
      <vt:lpstr> Spring holiday</vt:lpstr>
      <vt:lpstr> Historical beginning</vt:lpstr>
      <vt:lpstr> Medieval England</vt:lpstr>
      <vt:lpstr> In modern Britain</vt:lpstr>
      <vt:lpstr> Picnic in nature</vt:lpstr>
      <vt:lpstr> Sоmerset House</vt:lpstr>
      <vt:lpstr> Spring flowers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holiday</dc:title>
  <dc:creator>Rita</dc:creator>
  <cp:lastModifiedBy>Rita</cp:lastModifiedBy>
  <cp:revision>9</cp:revision>
  <dcterms:created xsi:type="dcterms:W3CDTF">2021-03-03T05:50:02Z</dcterms:created>
  <dcterms:modified xsi:type="dcterms:W3CDTF">2021-03-03T07:07:27Z</dcterms:modified>
</cp:coreProperties>
</file>