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73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17969-3E0B-4E3A-A676-187D3B225D7B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AEF31B-213D-4E14-B3C1-C74FECAA73E1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17969-3E0B-4E3A-A676-187D3B225D7B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EF31B-213D-4E14-B3C1-C74FECAA73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17969-3E0B-4E3A-A676-187D3B225D7B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EF31B-213D-4E14-B3C1-C74FECAA73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3017969-3E0B-4E3A-A676-187D3B225D7B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E0AEF31B-213D-4E14-B3C1-C74FECAA73E1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17969-3E0B-4E3A-A676-187D3B225D7B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EF31B-213D-4E14-B3C1-C74FECAA73E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17969-3E0B-4E3A-A676-187D3B225D7B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EF31B-213D-4E14-B3C1-C74FECAA73E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EF31B-213D-4E14-B3C1-C74FECAA73E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17969-3E0B-4E3A-A676-187D3B225D7B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17969-3E0B-4E3A-A676-187D3B225D7B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EF31B-213D-4E14-B3C1-C74FECAA73E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17969-3E0B-4E3A-A676-187D3B225D7B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EF31B-213D-4E14-B3C1-C74FECAA73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3017969-3E0B-4E3A-A676-187D3B225D7B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0AEF31B-213D-4E14-B3C1-C74FECAA73E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17969-3E0B-4E3A-A676-187D3B225D7B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AEF31B-213D-4E14-B3C1-C74FECAA73E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3017969-3E0B-4E3A-A676-187D3B225D7B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E0AEF31B-213D-4E14-B3C1-C74FECAA73E1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571480"/>
            <a:ext cx="8305800" cy="785818"/>
          </a:xfrm>
        </p:spPr>
        <p:txBody>
          <a:bodyPr/>
          <a:lstStyle/>
          <a:p>
            <a:r>
              <a:rPr smtClean="0"/>
              <a:t>Z</a:t>
            </a:r>
            <a:r>
              <a:rPr smtClean="0"/>
              <a:t>oo</a:t>
            </a:r>
            <a:endParaRPr lang="ru-RU" dirty="0"/>
          </a:p>
        </p:txBody>
      </p:sp>
      <p:pic>
        <p:nvPicPr>
          <p:cNvPr id="48132" name="Picture 4" descr="Группа животных на входе в зоопарк | Бесплатно вектор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357298"/>
            <a:ext cx="6962782" cy="49292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15970982446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571480"/>
            <a:ext cx="3810000" cy="2276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Рисунок 9" descr="images 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48" y="3357562"/>
            <a:ext cx="3786214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images (2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9190" y="928670"/>
            <a:ext cx="2428875" cy="18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1209" name="Rectangle 9"/>
          <p:cNvSpPr>
            <a:spLocks noChangeArrowheads="1"/>
          </p:cNvSpPr>
          <p:nvPr/>
        </p:nvSpPr>
        <p:spPr bwMode="auto">
          <a:xfrm>
            <a:off x="785786" y="3929066"/>
            <a:ext cx="3000396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1" u="sng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Zoo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1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I can go to the zoo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1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I can see a kangaroo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1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I can feed a hare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I </a:t>
            </a:r>
            <a:r>
              <a:rPr kumimoji="0" lang="ru-RU" sz="1200" b="1" i="1" u="none" strike="noStrike" cap="none" normalizeH="0" baseline="0" dirty="0" err="1" smtClean="0">
                <a:ln>
                  <a:noFill/>
                </a:ln>
                <a:solidFill>
                  <a:srgbClr val="666666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can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1" i="1" u="none" strike="noStrike" cap="none" normalizeH="0" baseline="0" dirty="0" err="1" smtClean="0">
                <a:ln>
                  <a:noFill/>
                </a:ln>
                <a:solidFill>
                  <a:srgbClr val="666666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draw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1" i="1" u="none" strike="noStrike" cap="none" normalizeH="0" baseline="0" dirty="0" err="1" smtClean="0">
                <a:ln>
                  <a:noFill/>
                </a:ln>
                <a:solidFill>
                  <a:srgbClr val="666666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1" i="1" u="none" strike="noStrike" cap="none" normalizeH="0" baseline="0" dirty="0" err="1" smtClean="0">
                <a:ln>
                  <a:noFill/>
                </a:ln>
                <a:solidFill>
                  <a:srgbClr val="666666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bear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d59215ec6b339a26a5d3201243e5a44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428604"/>
            <a:ext cx="4206876" cy="2833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unname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0" y="3000372"/>
            <a:ext cx="4876800" cy="3086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unnamed (2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3570" y="714356"/>
            <a:ext cx="2381250" cy="207170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f4634ff5-49fb-4b93-b1cb-9aea9ac27bed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285728"/>
            <a:ext cx="5000660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f7121309816ba7c287ad634b96804b6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4942" y="2643182"/>
            <a:ext cx="2571750" cy="3333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ori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357166"/>
            <a:ext cx="4429156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real-monkey-park-portrait-close-up_11554-22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64" y="3071810"/>
            <a:ext cx="4891080" cy="33194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ages (3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2132" y="571480"/>
            <a:ext cx="2143125" cy="2143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e10402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285728"/>
            <a:ext cx="4929222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unnamed 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6182" y="3000372"/>
            <a:ext cx="4876800" cy="31003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unnamed (3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3286124"/>
            <a:ext cx="3143272" cy="25622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104831847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29256" y="428604"/>
            <a:ext cx="3214710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500042"/>
            <a:ext cx="4643470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Olen-12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6182" y="3000372"/>
            <a:ext cx="5110154" cy="3256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ages (4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348" y="3286124"/>
            <a:ext cx="2819403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nature-5626998_960_72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285728"/>
            <a:ext cx="5143536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0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29190" y="3357562"/>
            <a:ext cx="3714776" cy="2786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1142976" y="4071942"/>
            <a:ext cx="2857520" cy="138499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The sun is up,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The sky is blue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Quicky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get up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Run to the Zoo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To feed the kangaroo!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0f6e43cc798ee2a7ebbc8189f74496d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00760" y="859536"/>
            <a:ext cx="2500330" cy="18550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See the animals here today.</a:t>
            </a:r>
            <a:r>
              <a:rPr lang="en-US" dirty="0" smtClean="0">
                <a:solidFill>
                  <a:srgbClr val="FFFF00"/>
                </a:solidFill>
              </a:rPr>
              <a:t/>
            </a:r>
            <a:br>
              <a:rPr lang="en-US" dirty="0" smtClean="0">
                <a:solidFill>
                  <a:srgbClr val="FFFF00"/>
                </a:solidFill>
              </a:rPr>
            </a:br>
            <a:r>
              <a:rPr lang="en-US" b="1" dirty="0" smtClean="0">
                <a:solidFill>
                  <a:srgbClr val="FFFF00"/>
                </a:solidFill>
              </a:rPr>
              <a:t>They love to talk and they love to play.</a:t>
            </a:r>
            <a:r>
              <a:rPr lang="en-US" dirty="0" smtClean="0">
                <a:solidFill>
                  <a:srgbClr val="FFFF00"/>
                </a:solidFill>
              </a:rPr>
              <a:t/>
            </a:r>
            <a:br>
              <a:rPr lang="en-US" dirty="0" smtClean="0">
                <a:solidFill>
                  <a:srgbClr val="FFFF00"/>
                </a:solidFill>
              </a:rPr>
            </a:br>
            <a:r>
              <a:rPr lang="en-US" b="1" dirty="0" smtClean="0">
                <a:solidFill>
                  <a:srgbClr val="FFFF00"/>
                </a:solidFill>
              </a:rPr>
              <a:t>They’re having such fun.</a:t>
            </a:r>
            <a:r>
              <a:rPr lang="en-US" dirty="0" smtClean="0">
                <a:solidFill>
                  <a:srgbClr val="FFFF00"/>
                </a:solidFill>
              </a:rPr>
              <a:t/>
            </a:r>
            <a:br>
              <a:rPr lang="en-US" dirty="0" smtClean="0">
                <a:solidFill>
                  <a:srgbClr val="FFFF00"/>
                </a:solidFill>
              </a:rPr>
            </a:br>
            <a:r>
              <a:rPr lang="en-US" b="1" dirty="0" smtClean="0">
                <a:solidFill>
                  <a:srgbClr val="FFFF00"/>
                </a:solidFill>
              </a:rPr>
              <a:t>They’re sure to stay.</a:t>
            </a:r>
            <a:r>
              <a:rPr lang="en-US" dirty="0" smtClean="0">
                <a:solidFill>
                  <a:srgbClr val="FFFF00"/>
                </a:solidFill>
              </a:rPr>
              <a:t/>
            </a:r>
            <a:br>
              <a:rPr lang="en-US" dirty="0" smtClean="0">
                <a:solidFill>
                  <a:srgbClr val="FFFF00"/>
                </a:solidFill>
              </a:rPr>
            </a:br>
            <a:r>
              <a:rPr lang="en-US" b="1" dirty="0" smtClean="0">
                <a:solidFill>
                  <a:srgbClr val="FFFF00"/>
                </a:solidFill>
              </a:rPr>
              <a:t>But what do the animals say?</a:t>
            </a:r>
            <a:r>
              <a:rPr lang="en-US" dirty="0" smtClean="0">
                <a:solidFill>
                  <a:srgbClr val="FFFF00"/>
                </a:solidFill>
              </a:rPr>
              <a:t/>
            </a:r>
            <a:br>
              <a:rPr lang="en-US" dirty="0" smtClean="0">
                <a:solidFill>
                  <a:srgbClr val="FFFF00"/>
                </a:solidFill>
              </a:rPr>
            </a:br>
            <a:r>
              <a:rPr lang="en-US" b="1" dirty="0" smtClean="0">
                <a:solidFill>
                  <a:srgbClr val="FFFF00"/>
                </a:solidFill>
              </a:rPr>
              <a:t>Roar…</a:t>
            </a:r>
            <a:r>
              <a:rPr lang="en-US" dirty="0" smtClean="0">
                <a:solidFill>
                  <a:srgbClr val="FFFF00"/>
                </a:solidFill>
              </a:rPr>
              <a:t/>
            </a:r>
            <a:br>
              <a:rPr lang="en-US" dirty="0" smtClean="0">
                <a:solidFill>
                  <a:srgbClr val="FFFF00"/>
                </a:solidFill>
              </a:rPr>
            </a:br>
            <a:r>
              <a:rPr lang="en-US" b="1" dirty="0" smtClean="0">
                <a:solidFill>
                  <a:srgbClr val="FFFF00"/>
                </a:solidFill>
              </a:rPr>
              <a:t>It’s a… lion!</a:t>
            </a:r>
            <a:r>
              <a:rPr lang="en-US" dirty="0" smtClean="0">
                <a:solidFill>
                  <a:srgbClr val="FFFF00"/>
                </a:solidFill>
              </a:rPr>
              <a:t/>
            </a:r>
            <a:br>
              <a:rPr lang="en-US" dirty="0" smtClean="0">
                <a:solidFill>
                  <a:srgbClr val="FFFF00"/>
                </a:solidFill>
              </a:rPr>
            </a:br>
            <a:r>
              <a:rPr lang="en-US" b="1" dirty="0" smtClean="0">
                <a:solidFill>
                  <a:srgbClr val="FFFF00"/>
                </a:solidFill>
              </a:rPr>
              <a:t>Growl…</a:t>
            </a:r>
            <a:r>
              <a:rPr lang="en-US" dirty="0" smtClean="0">
                <a:solidFill>
                  <a:srgbClr val="FFFF00"/>
                </a:solidFill>
              </a:rPr>
              <a:t/>
            </a:r>
            <a:br>
              <a:rPr lang="en-US" dirty="0" smtClean="0">
                <a:solidFill>
                  <a:srgbClr val="FFFF00"/>
                </a:solidFill>
              </a:rPr>
            </a:br>
            <a:r>
              <a:rPr lang="en-US" b="1" dirty="0" smtClean="0">
                <a:solidFill>
                  <a:srgbClr val="FFFF00"/>
                </a:solidFill>
              </a:rPr>
              <a:t>It’s a… tiger!</a:t>
            </a:r>
            <a:r>
              <a:rPr lang="en-US" dirty="0" smtClean="0">
                <a:solidFill>
                  <a:srgbClr val="FFFF00"/>
                </a:solidFill>
              </a:rPr>
              <a:t/>
            </a:r>
            <a:br>
              <a:rPr lang="en-US" dirty="0" smtClean="0">
                <a:solidFill>
                  <a:srgbClr val="FFFF00"/>
                </a:solidFill>
              </a:rPr>
            </a:br>
            <a:r>
              <a:rPr lang="en-US" b="1" dirty="0" smtClean="0">
                <a:solidFill>
                  <a:srgbClr val="FFFF00"/>
                </a:solidFill>
              </a:rPr>
              <a:t>Hiss…</a:t>
            </a:r>
            <a:r>
              <a:rPr lang="en-US" dirty="0" smtClean="0">
                <a:solidFill>
                  <a:srgbClr val="FFFF00"/>
                </a:solidFill>
              </a:rPr>
              <a:t/>
            </a:r>
            <a:br>
              <a:rPr lang="en-US" dirty="0" smtClean="0">
                <a:solidFill>
                  <a:srgbClr val="FFFF00"/>
                </a:solidFill>
              </a:rPr>
            </a:br>
            <a:r>
              <a:rPr lang="en-US" b="1" dirty="0" smtClean="0">
                <a:solidFill>
                  <a:srgbClr val="FFFF00"/>
                </a:solidFill>
              </a:rPr>
              <a:t>It’s a… snake!</a:t>
            </a:r>
            <a:r>
              <a:rPr lang="en-US" dirty="0" smtClean="0">
                <a:solidFill>
                  <a:srgbClr val="FFFF00"/>
                </a:solidFill>
              </a:rPr>
              <a:t/>
            </a:r>
            <a:br>
              <a:rPr lang="en-US" dirty="0" smtClean="0">
                <a:solidFill>
                  <a:srgbClr val="FFFF00"/>
                </a:solidFill>
              </a:rPr>
            </a:br>
            <a:r>
              <a:rPr lang="en-US" b="1" dirty="0" err="1" smtClean="0">
                <a:solidFill>
                  <a:srgbClr val="FFFF00"/>
                </a:solidFill>
              </a:rPr>
              <a:t>Ribbit</a:t>
            </a:r>
            <a:r>
              <a:rPr lang="en-US" b="1" dirty="0" smtClean="0">
                <a:solidFill>
                  <a:srgbClr val="FFFF00"/>
                </a:solidFill>
              </a:rPr>
              <a:t>…</a:t>
            </a:r>
            <a:r>
              <a:rPr lang="en-US" dirty="0" smtClean="0">
                <a:solidFill>
                  <a:srgbClr val="FFFF00"/>
                </a:solidFill>
              </a:rPr>
              <a:t/>
            </a:r>
            <a:br>
              <a:rPr lang="en-US" dirty="0" smtClean="0">
                <a:solidFill>
                  <a:srgbClr val="FFFF00"/>
                </a:solidFill>
              </a:rPr>
            </a:br>
            <a:r>
              <a:rPr lang="en-US" b="1" dirty="0" smtClean="0">
                <a:solidFill>
                  <a:srgbClr val="FFFF00"/>
                </a:solidFill>
              </a:rPr>
              <a:t>It’s a… frog!</a:t>
            </a:r>
            <a:endParaRPr lang="ru-RU" dirty="0" smtClean="0">
              <a:solidFill>
                <a:srgbClr val="FFFF00"/>
              </a:solidFill>
            </a:endParaRPr>
          </a:p>
          <a:p>
            <a:r>
              <a:rPr lang="en-US" b="1" dirty="0" smtClean="0">
                <a:solidFill>
                  <a:srgbClr val="FFFF00"/>
                </a:solidFill>
              </a:rPr>
              <a:t>Trump…</a:t>
            </a:r>
            <a:r>
              <a:rPr lang="en-US" dirty="0" smtClean="0">
                <a:solidFill>
                  <a:srgbClr val="FFFF00"/>
                </a:solidFill>
              </a:rPr>
              <a:t/>
            </a:r>
            <a:br>
              <a:rPr lang="en-US" dirty="0" smtClean="0">
                <a:solidFill>
                  <a:srgbClr val="FFFF00"/>
                </a:solidFill>
              </a:rPr>
            </a:br>
            <a:r>
              <a:rPr lang="en-US" b="1" dirty="0" smtClean="0">
                <a:solidFill>
                  <a:srgbClr val="FFFF00"/>
                </a:solidFill>
              </a:rPr>
              <a:t>It’s a… elephant!</a:t>
            </a:r>
            <a:r>
              <a:rPr lang="en-US" dirty="0" smtClean="0">
                <a:solidFill>
                  <a:srgbClr val="FFFF00"/>
                </a:solidFill>
              </a:rPr>
              <a:t/>
            </a:r>
            <a:br>
              <a:rPr lang="en-US" dirty="0" smtClean="0">
                <a:solidFill>
                  <a:srgbClr val="FFFF00"/>
                </a:solidFill>
              </a:rPr>
            </a:br>
            <a:r>
              <a:rPr lang="en-US" b="1" dirty="0" smtClean="0">
                <a:solidFill>
                  <a:srgbClr val="FFFF00"/>
                </a:solidFill>
              </a:rPr>
              <a:t>Tweet…</a:t>
            </a:r>
            <a:r>
              <a:rPr lang="en-US" dirty="0" smtClean="0">
                <a:solidFill>
                  <a:srgbClr val="FFFF00"/>
                </a:solidFill>
              </a:rPr>
              <a:t/>
            </a:r>
            <a:br>
              <a:rPr lang="en-US" dirty="0" smtClean="0">
                <a:solidFill>
                  <a:srgbClr val="FFFF00"/>
                </a:solidFill>
              </a:rPr>
            </a:br>
            <a:r>
              <a:rPr lang="en-US" b="1" dirty="0" smtClean="0">
                <a:solidFill>
                  <a:srgbClr val="FFFF00"/>
                </a:solidFill>
              </a:rPr>
              <a:t>It’s a… bird!</a:t>
            </a:r>
            <a:r>
              <a:rPr lang="en-US" dirty="0" smtClean="0">
                <a:solidFill>
                  <a:srgbClr val="FFFF00"/>
                </a:solidFill>
              </a:rPr>
              <a:t/>
            </a:r>
            <a:br>
              <a:rPr lang="en-US" dirty="0" smtClean="0">
                <a:solidFill>
                  <a:srgbClr val="FFFF00"/>
                </a:solidFill>
              </a:rPr>
            </a:br>
            <a:r>
              <a:rPr lang="en-US" b="1" dirty="0" smtClean="0">
                <a:solidFill>
                  <a:srgbClr val="FFFF00"/>
                </a:solidFill>
              </a:rPr>
              <a:t>Ooh…</a:t>
            </a:r>
            <a:r>
              <a:rPr lang="en-US" dirty="0" smtClean="0">
                <a:solidFill>
                  <a:srgbClr val="FFFF00"/>
                </a:solidFill>
              </a:rPr>
              <a:t/>
            </a:r>
            <a:br>
              <a:rPr lang="en-US" dirty="0" smtClean="0">
                <a:solidFill>
                  <a:srgbClr val="FFFF00"/>
                </a:solidFill>
              </a:rPr>
            </a:br>
            <a:r>
              <a:rPr lang="en-US" b="1" dirty="0" smtClean="0">
                <a:solidFill>
                  <a:srgbClr val="FFFF00"/>
                </a:solidFill>
              </a:rPr>
              <a:t>It’s a… monkey!</a:t>
            </a:r>
            <a:r>
              <a:rPr lang="en-US" dirty="0" smtClean="0">
                <a:solidFill>
                  <a:srgbClr val="FFFF00"/>
                </a:solidFill>
              </a:rPr>
              <a:t/>
            </a:r>
            <a:br>
              <a:rPr lang="en-US" dirty="0" smtClean="0">
                <a:solidFill>
                  <a:srgbClr val="FFFF00"/>
                </a:solidFill>
              </a:rPr>
            </a:br>
            <a:r>
              <a:rPr lang="en-US" b="1" dirty="0" smtClean="0">
                <a:solidFill>
                  <a:srgbClr val="FFFF00"/>
                </a:solidFill>
              </a:rPr>
              <a:t>Squawk…</a:t>
            </a:r>
            <a:r>
              <a:rPr lang="en-US" dirty="0" smtClean="0">
                <a:solidFill>
                  <a:srgbClr val="FFFF00"/>
                </a:solidFill>
              </a:rPr>
              <a:t/>
            </a:r>
            <a:br>
              <a:rPr lang="en-US" dirty="0" smtClean="0">
                <a:solidFill>
                  <a:srgbClr val="FFFF00"/>
                </a:solidFill>
              </a:rPr>
            </a:br>
            <a:r>
              <a:rPr lang="en-US" b="1" dirty="0" smtClean="0">
                <a:solidFill>
                  <a:srgbClr val="FFFF00"/>
                </a:solidFill>
              </a:rPr>
              <a:t>It’s a… parrot!</a:t>
            </a:r>
            <a:r>
              <a:rPr lang="en-US" dirty="0" smtClean="0">
                <a:solidFill>
                  <a:srgbClr val="FFFF00"/>
                </a:solidFill>
              </a:rPr>
              <a:t/>
            </a:r>
            <a:br>
              <a:rPr lang="en-US" dirty="0" smtClean="0">
                <a:solidFill>
                  <a:srgbClr val="FFFF00"/>
                </a:solidFill>
              </a:rPr>
            </a:br>
            <a:r>
              <a:rPr lang="ru-RU" b="1" dirty="0" err="1" smtClean="0">
                <a:solidFill>
                  <a:srgbClr val="FFFF00"/>
                </a:solidFill>
              </a:rPr>
              <a:t>Buzz</a:t>
            </a:r>
            <a:r>
              <a:rPr lang="ru-RU" b="1" dirty="0" smtClean="0">
                <a:solidFill>
                  <a:srgbClr val="FFFF00"/>
                </a:solidFill>
              </a:rPr>
              <a:t>…</a:t>
            </a:r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b="1" dirty="0" err="1" smtClean="0">
                <a:solidFill>
                  <a:srgbClr val="FFFF00"/>
                </a:solidFill>
              </a:rPr>
              <a:t>It’s</a:t>
            </a:r>
            <a:r>
              <a:rPr lang="ru-RU" b="1" dirty="0" smtClean="0">
                <a:solidFill>
                  <a:srgbClr val="FFFF00"/>
                </a:solidFill>
              </a:rPr>
              <a:t> </a:t>
            </a:r>
            <a:r>
              <a:rPr lang="ru-RU" b="1" dirty="0" err="1" smtClean="0">
                <a:solidFill>
                  <a:srgbClr val="FFFF00"/>
                </a:solidFill>
              </a:rPr>
              <a:t>a</a:t>
            </a:r>
            <a:r>
              <a:rPr lang="ru-RU" b="1" dirty="0" smtClean="0">
                <a:solidFill>
                  <a:srgbClr val="FFFF00"/>
                </a:solidFill>
              </a:rPr>
              <a:t>… </a:t>
            </a:r>
            <a:r>
              <a:rPr lang="ru-RU" b="1" dirty="0" err="1" smtClean="0">
                <a:solidFill>
                  <a:srgbClr val="FFFF00"/>
                </a:solidFill>
              </a:rPr>
              <a:t>bee</a:t>
            </a:r>
            <a:r>
              <a:rPr lang="ru-RU" b="1" dirty="0" smtClean="0">
                <a:solidFill>
                  <a:srgbClr val="FFFF00"/>
                </a:solidFill>
              </a:rPr>
              <a:t>!</a:t>
            </a:r>
            <a:endParaRPr lang="ru-RU" dirty="0" smtClean="0">
              <a:solidFill>
                <a:srgbClr val="FFFF00"/>
              </a:solidFill>
            </a:endParaRPr>
          </a:p>
          <a:p>
            <a:r>
              <a:rPr lang="ru-RU" dirty="0" smtClean="0">
                <a:solidFill>
                  <a:srgbClr val="FFFF00"/>
                </a:solidFill>
              </a:rPr>
              <a:t> 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ute-cartoon-zoo-animals-600w-5122012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496" y="2071678"/>
            <a:ext cx="4558593" cy="3786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100</TotalTime>
  <Words>50</Words>
  <Application>Microsoft Office PowerPoint</Application>
  <PresentationFormat>Экран (4:3)</PresentationFormat>
  <Paragraphs>16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Бумажная</vt:lpstr>
      <vt:lpstr>Zoo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Zoo</dc:title>
  <dc:creator>Rita</dc:creator>
  <cp:lastModifiedBy>Rita</cp:lastModifiedBy>
  <cp:revision>11</cp:revision>
  <dcterms:created xsi:type="dcterms:W3CDTF">2020-11-02T06:21:40Z</dcterms:created>
  <dcterms:modified xsi:type="dcterms:W3CDTF">2020-11-02T08:02:34Z</dcterms:modified>
</cp:coreProperties>
</file>