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9" r:id="rId1"/>
  </p:sldMasterIdLst>
  <p:notesMasterIdLst>
    <p:notesMasterId r:id="rId27"/>
  </p:notesMasterIdLst>
  <p:sldIdLst>
    <p:sldId id="256" r:id="rId2"/>
    <p:sldId id="274" r:id="rId3"/>
    <p:sldId id="258" r:id="rId4"/>
    <p:sldId id="302" r:id="rId5"/>
    <p:sldId id="259" r:id="rId6"/>
    <p:sldId id="319" r:id="rId7"/>
    <p:sldId id="322" r:id="rId8"/>
    <p:sldId id="323" r:id="rId9"/>
    <p:sldId id="324" r:id="rId10"/>
    <p:sldId id="325" r:id="rId11"/>
    <p:sldId id="285" r:id="rId12"/>
    <p:sldId id="276" r:id="rId13"/>
    <p:sldId id="326" r:id="rId14"/>
    <p:sldId id="278" r:id="rId15"/>
    <p:sldId id="317" r:id="rId16"/>
    <p:sldId id="318" r:id="rId17"/>
    <p:sldId id="316" r:id="rId18"/>
    <p:sldId id="332" r:id="rId19"/>
    <p:sldId id="334" r:id="rId20"/>
    <p:sldId id="337" r:id="rId21"/>
    <p:sldId id="338" r:id="rId22"/>
    <p:sldId id="335" r:id="rId23"/>
    <p:sldId id="280" r:id="rId24"/>
    <p:sldId id="331" r:id="rId25"/>
    <p:sldId id="272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0000"/>
    <a:srgbClr val="FF0066"/>
    <a:srgbClr val="00FF00"/>
    <a:srgbClr val="FF33CC"/>
    <a:srgbClr val="FF9966"/>
    <a:srgbClr val="003300"/>
    <a:srgbClr val="EAFAF1"/>
    <a:srgbClr val="EEFFE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26846" autoAdjust="0"/>
    <p:restoredTop sz="94622" autoAdjust="0"/>
  </p:normalViewPr>
  <p:slideViewPr>
    <p:cSldViewPr>
      <p:cViewPr varScale="1">
        <p:scale>
          <a:sx n="69" d="100"/>
          <a:sy n="69" d="100"/>
        </p:scale>
        <p:origin x="-117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FA11EF3-A0A6-43AD-9230-0454B7DB209A}" type="doc">
      <dgm:prSet loTypeId="urn:microsoft.com/office/officeart/2005/8/layout/orgChart1" loCatId="hierarchy" qsTypeId="urn:microsoft.com/office/officeart/2005/8/quickstyle/3d4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503B0864-39A2-4F0B-8D46-EBD77530FC35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bg1"/>
              </a:solidFill>
            </a:rPr>
            <a:t>Логопедическая </a:t>
          </a:r>
        </a:p>
        <a:p>
          <a:r>
            <a:rPr lang="ru-RU" sz="2000" dirty="0" smtClean="0">
              <a:solidFill>
                <a:schemeClr val="bg1"/>
              </a:solidFill>
            </a:rPr>
            <a:t>ритмика</a:t>
          </a:r>
          <a:endParaRPr lang="ru-RU" sz="2000" dirty="0">
            <a:solidFill>
              <a:schemeClr val="bg1"/>
            </a:solidFill>
          </a:endParaRPr>
        </a:p>
      </dgm:t>
    </dgm:pt>
    <dgm:pt modelId="{197184AE-F397-43E4-A1CE-BB6F1A4DDF73}" type="parTrans" cxnId="{082F2BED-F166-4D7F-B2A0-EEA485785FC7}">
      <dgm:prSet/>
      <dgm:spPr/>
      <dgm:t>
        <a:bodyPr/>
        <a:lstStyle/>
        <a:p>
          <a:endParaRPr lang="ru-RU"/>
        </a:p>
      </dgm:t>
    </dgm:pt>
    <dgm:pt modelId="{0DB785A9-ED46-4AA8-9E08-CB591960D0E0}" type="sibTrans" cxnId="{082F2BED-F166-4D7F-B2A0-EEA485785FC7}">
      <dgm:prSet/>
      <dgm:spPr/>
      <dgm:t>
        <a:bodyPr/>
        <a:lstStyle/>
        <a:p>
          <a:endParaRPr lang="ru-RU"/>
        </a:p>
      </dgm:t>
    </dgm:pt>
    <dgm:pt modelId="{BBCB12D7-71C0-4FAE-ACDA-9953E47B5F78}">
      <dgm:prSet phldrT="[Текст]"/>
      <dgm:spPr/>
      <dgm:t>
        <a:bodyPr/>
        <a:lstStyle/>
        <a:p>
          <a:r>
            <a:rPr lang="ru-RU" dirty="0" smtClean="0">
              <a:solidFill>
                <a:schemeClr val="bg1"/>
              </a:solidFill>
            </a:rPr>
            <a:t>Развитие, воспитание и коррекция вербальных и невербальных        процессов у дошкольников</a:t>
          </a:r>
          <a:endParaRPr lang="ru-RU" dirty="0">
            <a:solidFill>
              <a:schemeClr val="bg1"/>
            </a:solidFill>
          </a:endParaRPr>
        </a:p>
      </dgm:t>
    </dgm:pt>
    <dgm:pt modelId="{E90DC61D-4E7E-4DB7-A5B8-DC5333287E51}" type="parTrans" cxnId="{BE7B2253-D121-4630-BEAA-8CA33BEB0EB6}">
      <dgm:prSet/>
      <dgm:spPr/>
      <dgm:t>
        <a:bodyPr/>
        <a:lstStyle/>
        <a:p>
          <a:endParaRPr lang="ru-RU"/>
        </a:p>
      </dgm:t>
    </dgm:pt>
    <dgm:pt modelId="{BCF64BFA-380B-4D85-8B51-D297BAADC7AA}" type="sibTrans" cxnId="{BE7B2253-D121-4630-BEAA-8CA33BEB0EB6}">
      <dgm:prSet/>
      <dgm:spPr/>
      <dgm:t>
        <a:bodyPr/>
        <a:lstStyle/>
        <a:p>
          <a:endParaRPr lang="ru-RU"/>
        </a:p>
      </dgm:t>
    </dgm:pt>
    <dgm:pt modelId="{1263384D-6733-4C34-892C-F5CDD3EE3898}">
      <dgm:prSet phldrT="[Текст]"/>
      <dgm:spPr/>
      <dgm:t>
        <a:bodyPr/>
        <a:lstStyle/>
        <a:p>
          <a:r>
            <a:rPr lang="ru-RU" dirty="0" smtClean="0">
              <a:solidFill>
                <a:schemeClr val="bg1"/>
              </a:solidFill>
            </a:rPr>
            <a:t>Коррекция речевых нарушений</a:t>
          </a:r>
          <a:endParaRPr lang="ru-RU" dirty="0">
            <a:solidFill>
              <a:schemeClr val="bg1"/>
            </a:solidFill>
          </a:endParaRPr>
        </a:p>
      </dgm:t>
    </dgm:pt>
    <dgm:pt modelId="{639AC35F-276F-4CC8-A780-491C1E7CC14F}" type="parTrans" cxnId="{5D57718E-D1B5-41D2-BB0F-1348F51142A3}">
      <dgm:prSet/>
      <dgm:spPr/>
      <dgm:t>
        <a:bodyPr/>
        <a:lstStyle/>
        <a:p>
          <a:endParaRPr lang="ru-RU"/>
        </a:p>
      </dgm:t>
    </dgm:pt>
    <dgm:pt modelId="{247FA8CF-64C8-40A8-A6F3-B3CD24F70676}" type="sibTrans" cxnId="{5D57718E-D1B5-41D2-BB0F-1348F51142A3}">
      <dgm:prSet/>
      <dgm:spPr/>
      <dgm:t>
        <a:bodyPr/>
        <a:lstStyle/>
        <a:p>
          <a:endParaRPr lang="ru-RU"/>
        </a:p>
      </dgm:t>
    </dgm:pt>
    <dgm:pt modelId="{3F9B4E72-FCB2-4466-8EDE-953F3A31884D}">
      <dgm:prSet/>
      <dgm:spPr/>
      <dgm:t>
        <a:bodyPr/>
        <a:lstStyle/>
        <a:p>
          <a:r>
            <a:rPr lang="ru-RU" dirty="0" smtClean="0">
              <a:solidFill>
                <a:schemeClr val="bg1"/>
              </a:solidFill>
            </a:rPr>
            <a:t>Расширение лексического запаса</a:t>
          </a:r>
          <a:endParaRPr lang="ru-RU" dirty="0">
            <a:solidFill>
              <a:schemeClr val="bg1"/>
            </a:solidFill>
          </a:endParaRPr>
        </a:p>
      </dgm:t>
    </dgm:pt>
    <dgm:pt modelId="{BEEFD9A3-C4E5-4EC6-B1AE-85490370566C}" type="parTrans" cxnId="{F2B310CC-B60E-4E50-B73D-6C972DC0EBCC}">
      <dgm:prSet/>
      <dgm:spPr/>
      <dgm:t>
        <a:bodyPr/>
        <a:lstStyle/>
        <a:p>
          <a:endParaRPr lang="ru-RU"/>
        </a:p>
      </dgm:t>
    </dgm:pt>
    <dgm:pt modelId="{FCE2E604-9D9E-4CD1-9940-675FDA2711D3}" type="sibTrans" cxnId="{F2B310CC-B60E-4E50-B73D-6C972DC0EBCC}">
      <dgm:prSet/>
      <dgm:spPr/>
      <dgm:t>
        <a:bodyPr/>
        <a:lstStyle/>
        <a:p>
          <a:endParaRPr lang="ru-RU"/>
        </a:p>
      </dgm:t>
    </dgm:pt>
    <dgm:pt modelId="{98F0A512-4111-4708-A9DB-A4FED85EB01F}">
      <dgm:prSet/>
      <dgm:spPr/>
      <dgm:t>
        <a:bodyPr/>
        <a:lstStyle/>
        <a:p>
          <a:r>
            <a:rPr lang="ru-RU" dirty="0" smtClean="0">
              <a:solidFill>
                <a:schemeClr val="bg1"/>
              </a:solidFill>
            </a:rPr>
            <a:t>Темп и ритм дыхания и речи, просодика, нарушения артикуляции</a:t>
          </a:r>
          <a:endParaRPr lang="ru-RU" dirty="0">
            <a:solidFill>
              <a:schemeClr val="bg1"/>
            </a:solidFill>
          </a:endParaRPr>
        </a:p>
      </dgm:t>
    </dgm:pt>
    <dgm:pt modelId="{B2D419D6-7C04-4C71-817D-81792729A01F}" type="parTrans" cxnId="{4227EEF9-F8BF-4C47-9994-0BE50D8F72B6}">
      <dgm:prSet/>
      <dgm:spPr/>
      <dgm:t>
        <a:bodyPr/>
        <a:lstStyle/>
        <a:p>
          <a:endParaRPr lang="ru-RU"/>
        </a:p>
      </dgm:t>
    </dgm:pt>
    <dgm:pt modelId="{6A97F6B7-D002-40DE-9196-98B4F5D9BD9B}" type="sibTrans" cxnId="{4227EEF9-F8BF-4C47-9994-0BE50D8F72B6}">
      <dgm:prSet/>
      <dgm:spPr/>
      <dgm:t>
        <a:bodyPr/>
        <a:lstStyle/>
        <a:p>
          <a:endParaRPr lang="ru-RU"/>
        </a:p>
      </dgm:t>
    </dgm:pt>
    <dgm:pt modelId="{0A4C9F9F-5604-4E7D-9929-CCC63E41B88B}">
      <dgm:prSet/>
      <dgm:spPr/>
      <dgm:t>
        <a:bodyPr/>
        <a:lstStyle/>
        <a:p>
          <a:r>
            <a:rPr lang="ru-RU" dirty="0" smtClean="0">
              <a:solidFill>
                <a:schemeClr val="bg1"/>
              </a:solidFill>
            </a:rPr>
            <a:t>Слуховое внимание, память, зрительно-пространственная ориентировка</a:t>
          </a:r>
          <a:endParaRPr lang="ru-RU" dirty="0">
            <a:solidFill>
              <a:schemeClr val="bg1"/>
            </a:solidFill>
          </a:endParaRPr>
        </a:p>
      </dgm:t>
    </dgm:pt>
    <dgm:pt modelId="{7B3CE0F7-047F-49AF-A2C6-E5683543E46E}" type="parTrans" cxnId="{714EC4A7-E616-4E80-9705-686047AEE27C}">
      <dgm:prSet/>
      <dgm:spPr/>
      <dgm:t>
        <a:bodyPr/>
        <a:lstStyle/>
        <a:p>
          <a:endParaRPr lang="ru-RU"/>
        </a:p>
      </dgm:t>
    </dgm:pt>
    <dgm:pt modelId="{E6E10164-55D0-4D55-A6C7-CA0C5E6070E6}" type="sibTrans" cxnId="{714EC4A7-E616-4E80-9705-686047AEE27C}">
      <dgm:prSet/>
      <dgm:spPr/>
      <dgm:t>
        <a:bodyPr/>
        <a:lstStyle/>
        <a:p>
          <a:endParaRPr lang="ru-RU"/>
        </a:p>
      </dgm:t>
    </dgm:pt>
    <dgm:pt modelId="{68134B51-8392-4C9D-8B82-22058D263823}">
      <dgm:prSet/>
      <dgm:spPr/>
      <dgm:t>
        <a:bodyPr/>
        <a:lstStyle/>
        <a:p>
          <a:r>
            <a:rPr lang="ru-RU" dirty="0" smtClean="0">
              <a:solidFill>
                <a:schemeClr val="bg1"/>
              </a:solidFill>
            </a:rPr>
            <a:t>Фонематический слух</a:t>
          </a:r>
          <a:endParaRPr lang="ru-RU" dirty="0">
            <a:solidFill>
              <a:schemeClr val="bg1"/>
            </a:solidFill>
          </a:endParaRPr>
        </a:p>
      </dgm:t>
    </dgm:pt>
    <dgm:pt modelId="{4155D06D-7D80-47AE-AAFA-26664038A776}" type="parTrans" cxnId="{6ECCA7A3-F3EB-4731-880E-F75D3EFD6EF2}">
      <dgm:prSet/>
      <dgm:spPr/>
      <dgm:t>
        <a:bodyPr/>
        <a:lstStyle/>
        <a:p>
          <a:endParaRPr lang="ru-RU"/>
        </a:p>
      </dgm:t>
    </dgm:pt>
    <dgm:pt modelId="{7DAC0ABF-BEB2-4DF1-9194-C5B627C8BA5E}" type="sibTrans" cxnId="{6ECCA7A3-F3EB-4731-880E-F75D3EFD6EF2}">
      <dgm:prSet/>
      <dgm:spPr/>
      <dgm:t>
        <a:bodyPr/>
        <a:lstStyle/>
        <a:p>
          <a:endParaRPr lang="ru-RU"/>
        </a:p>
      </dgm:t>
    </dgm:pt>
    <dgm:pt modelId="{FEF32AF1-29F7-4670-88B3-47C01938BDDF}">
      <dgm:prSet/>
      <dgm:spPr/>
      <dgm:t>
        <a:bodyPr/>
        <a:lstStyle/>
        <a:p>
          <a:r>
            <a:rPr lang="ru-RU" dirty="0" smtClean="0">
              <a:solidFill>
                <a:schemeClr val="bg1"/>
              </a:solidFill>
            </a:rPr>
            <a:t>Моторика, эмоциональная и коммуникативная сферы</a:t>
          </a:r>
          <a:endParaRPr lang="ru-RU" dirty="0">
            <a:solidFill>
              <a:schemeClr val="bg1"/>
            </a:solidFill>
          </a:endParaRPr>
        </a:p>
      </dgm:t>
    </dgm:pt>
    <dgm:pt modelId="{EBD5CC83-B2D5-41CF-A533-729F8CE67700}" type="parTrans" cxnId="{2CD1E485-9F38-4B45-ADCA-3D4C097FA31B}">
      <dgm:prSet/>
      <dgm:spPr/>
      <dgm:t>
        <a:bodyPr/>
        <a:lstStyle/>
        <a:p>
          <a:endParaRPr lang="ru-RU"/>
        </a:p>
      </dgm:t>
    </dgm:pt>
    <dgm:pt modelId="{2F6987AC-0E03-4236-82BA-BA7ABE4C1B53}" type="sibTrans" cxnId="{2CD1E485-9F38-4B45-ADCA-3D4C097FA31B}">
      <dgm:prSet/>
      <dgm:spPr/>
      <dgm:t>
        <a:bodyPr/>
        <a:lstStyle/>
        <a:p>
          <a:endParaRPr lang="ru-RU"/>
        </a:p>
      </dgm:t>
    </dgm:pt>
    <dgm:pt modelId="{FDA91757-FFD2-4108-A1B8-3BEA3A34B1AE}" type="pres">
      <dgm:prSet presAssocID="{4FA11EF3-A0A6-43AD-9230-0454B7DB209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674B823-BC71-4FF5-A031-19F71B5F2CD3}" type="pres">
      <dgm:prSet presAssocID="{503B0864-39A2-4F0B-8D46-EBD77530FC35}" presName="hierRoot1" presStyleCnt="0">
        <dgm:presLayoutVars>
          <dgm:hierBranch val="init"/>
        </dgm:presLayoutVars>
      </dgm:prSet>
      <dgm:spPr/>
    </dgm:pt>
    <dgm:pt modelId="{77FBF6E9-3E59-48D5-A786-78824BBB6E38}" type="pres">
      <dgm:prSet presAssocID="{503B0864-39A2-4F0B-8D46-EBD77530FC35}" presName="rootComposite1" presStyleCnt="0"/>
      <dgm:spPr/>
    </dgm:pt>
    <dgm:pt modelId="{D0C4395E-6335-498D-9843-5EB11D41CD7A}" type="pres">
      <dgm:prSet presAssocID="{503B0864-39A2-4F0B-8D46-EBD77530FC35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74F1C8C-5DDB-4935-96F6-92A604D075BE}" type="pres">
      <dgm:prSet presAssocID="{503B0864-39A2-4F0B-8D46-EBD77530FC35}" presName="rootConnector1" presStyleLbl="node1" presStyleIdx="0" presStyleCnt="0"/>
      <dgm:spPr/>
      <dgm:t>
        <a:bodyPr/>
        <a:lstStyle/>
        <a:p>
          <a:endParaRPr lang="ru-RU"/>
        </a:p>
      </dgm:t>
    </dgm:pt>
    <dgm:pt modelId="{96C174B1-8526-422A-9DEE-E8530AADE1D9}" type="pres">
      <dgm:prSet presAssocID="{503B0864-39A2-4F0B-8D46-EBD77530FC35}" presName="hierChild2" presStyleCnt="0"/>
      <dgm:spPr/>
    </dgm:pt>
    <dgm:pt modelId="{EE7E0C86-874B-4227-8286-4507D07C40D8}" type="pres">
      <dgm:prSet presAssocID="{E90DC61D-4E7E-4DB7-A5B8-DC5333287E51}" presName="Name37" presStyleLbl="parChTrans1D2" presStyleIdx="0" presStyleCnt="3"/>
      <dgm:spPr/>
      <dgm:t>
        <a:bodyPr/>
        <a:lstStyle/>
        <a:p>
          <a:endParaRPr lang="ru-RU"/>
        </a:p>
      </dgm:t>
    </dgm:pt>
    <dgm:pt modelId="{0CCF8162-EAB9-4A18-BF76-83027ED3D070}" type="pres">
      <dgm:prSet presAssocID="{BBCB12D7-71C0-4FAE-ACDA-9953E47B5F78}" presName="hierRoot2" presStyleCnt="0">
        <dgm:presLayoutVars>
          <dgm:hierBranch val="init"/>
        </dgm:presLayoutVars>
      </dgm:prSet>
      <dgm:spPr/>
    </dgm:pt>
    <dgm:pt modelId="{FE5FA1B2-6879-458A-B83F-CD39821ABA7A}" type="pres">
      <dgm:prSet presAssocID="{BBCB12D7-71C0-4FAE-ACDA-9953E47B5F78}" presName="rootComposite" presStyleCnt="0"/>
      <dgm:spPr/>
    </dgm:pt>
    <dgm:pt modelId="{BDDF7B21-F897-460E-A91E-A924304788EA}" type="pres">
      <dgm:prSet presAssocID="{BBCB12D7-71C0-4FAE-ACDA-9953E47B5F78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5D09C08-6F0F-490B-9897-660B8497FD64}" type="pres">
      <dgm:prSet presAssocID="{BBCB12D7-71C0-4FAE-ACDA-9953E47B5F78}" presName="rootConnector" presStyleLbl="node2" presStyleIdx="0" presStyleCnt="3"/>
      <dgm:spPr/>
      <dgm:t>
        <a:bodyPr/>
        <a:lstStyle/>
        <a:p>
          <a:endParaRPr lang="ru-RU"/>
        </a:p>
      </dgm:t>
    </dgm:pt>
    <dgm:pt modelId="{C6EC8B46-99D2-4976-8BBF-0ED1283ABF5C}" type="pres">
      <dgm:prSet presAssocID="{BBCB12D7-71C0-4FAE-ACDA-9953E47B5F78}" presName="hierChild4" presStyleCnt="0"/>
      <dgm:spPr/>
    </dgm:pt>
    <dgm:pt modelId="{F9D36546-2309-4231-B35E-9102C7EDF5E9}" type="pres">
      <dgm:prSet presAssocID="{7B3CE0F7-047F-49AF-A2C6-E5683543E46E}" presName="Name37" presStyleLbl="parChTrans1D3" presStyleIdx="0" presStyleCnt="2"/>
      <dgm:spPr/>
      <dgm:t>
        <a:bodyPr/>
        <a:lstStyle/>
        <a:p>
          <a:endParaRPr lang="ru-RU"/>
        </a:p>
      </dgm:t>
    </dgm:pt>
    <dgm:pt modelId="{E8E9F7A3-6AB0-447B-9609-7C5BD92FDCB2}" type="pres">
      <dgm:prSet presAssocID="{0A4C9F9F-5604-4E7D-9929-CCC63E41B88B}" presName="hierRoot2" presStyleCnt="0">
        <dgm:presLayoutVars>
          <dgm:hierBranch/>
        </dgm:presLayoutVars>
      </dgm:prSet>
      <dgm:spPr/>
    </dgm:pt>
    <dgm:pt modelId="{146BA821-318A-4493-80DA-5C5E06D764D9}" type="pres">
      <dgm:prSet presAssocID="{0A4C9F9F-5604-4E7D-9929-CCC63E41B88B}" presName="rootComposite" presStyleCnt="0"/>
      <dgm:spPr/>
    </dgm:pt>
    <dgm:pt modelId="{389A6E64-613A-4203-8B84-571A7D1BF584}" type="pres">
      <dgm:prSet presAssocID="{0A4C9F9F-5604-4E7D-9929-CCC63E41B88B}" presName="rootText" presStyleLbl="node3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1CB6F01-B3E5-476A-BACD-5EE291C8BE1A}" type="pres">
      <dgm:prSet presAssocID="{0A4C9F9F-5604-4E7D-9929-CCC63E41B88B}" presName="rootConnector" presStyleLbl="node3" presStyleIdx="0" presStyleCnt="2"/>
      <dgm:spPr/>
      <dgm:t>
        <a:bodyPr/>
        <a:lstStyle/>
        <a:p>
          <a:endParaRPr lang="ru-RU"/>
        </a:p>
      </dgm:t>
    </dgm:pt>
    <dgm:pt modelId="{D2114CF5-5749-4932-BF91-488A14D157FA}" type="pres">
      <dgm:prSet presAssocID="{0A4C9F9F-5604-4E7D-9929-CCC63E41B88B}" presName="hierChild4" presStyleCnt="0"/>
      <dgm:spPr/>
    </dgm:pt>
    <dgm:pt modelId="{D5B9252B-0559-403B-9E59-F295C2420BDE}" type="pres">
      <dgm:prSet presAssocID="{EBD5CC83-B2D5-41CF-A533-729F8CE67700}" presName="Name35" presStyleLbl="parChTrans1D4" presStyleIdx="0" presStyleCnt="2"/>
      <dgm:spPr/>
      <dgm:t>
        <a:bodyPr/>
        <a:lstStyle/>
        <a:p>
          <a:endParaRPr lang="ru-RU"/>
        </a:p>
      </dgm:t>
    </dgm:pt>
    <dgm:pt modelId="{278D8524-F6C8-4C0D-980B-1F14BC175323}" type="pres">
      <dgm:prSet presAssocID="{FEF32AF1-29F7-4670-88B3-47C01938BDDF}" presName="hierRoot2" presStyleCnt="0">
        <dgm:presLayoutVars>
          <dgm:hierBranch/>
        </dgm:presLayoutVars>
      </dgm:prSet>
      <dgm:spPr/>
    </dgm:pt>
    <dgm:pt modelId="{6B1DA3E2-95C5-4BC0-9D71-005EAB22340E}" type="pres">
      <dgm:prSet presAssocID="{FEF32AF1-29F7-4670-88B3-47C01938BDDF}" presName="rootComposite" presStyleCnt="0"/>
      <dgm:spPr/>
    </dgm:pt>
    <dgm:pt modelId="{DA12A127-9324-4F0A-9454-B6E782847641}" type="pres">
      <dgm:prSet presAssocID="{FEF32AF1-29F7-4670-88B3-47C01938BDDF}" presName="rootText" presStyleLbl="node4" presStyleIdx="0" presStyleCnt="2" custLinFactNeighborX="44508" custLinFactNeighborY="-665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5F332ED-E090-4B4F-93A4-E622C8EA7307}" type="pres">
      <dgm:prSet presAssocID="{FEF32AF1-29F7-4670-88B3-47C01938BDDF}" presName="rootConnector" presStyleLbl="node4" presStyleIdx="0" presStyleCnt="2"/>
      <dgm:spPr/>
      <dgm:t>
        <a:bodyPr/>
        <a:lstStyle/>
        <a:p>
          <a:endParaRPr lang="ru-RU"/>
        </a:p>
      </dgm:t>
    </dgm:pt>
    <dgm:pt modelId="{78ACC91E-9BB1-4C96-8129-F4FDFE730C89}" type="pres">
      <dgm:prSet presAssocID="{FEF32AF1-29F7-4670-88B3-47C01938BDDF}" presName="hierChild4" presStyleCnt="0"/>
      <dgm:spPr/>
    </dgm:pt>
    <dgm:pt modelId="{CF7EFECA-822A-4E68-B932-9C4124B22D6A}" type="pres">
      <dgm:prSet presAssocID="{FEF32AF1-29F7-4670-88B3-47C01938BDDF}" presName="hierChild5" presStyleCnt="0"/>
      <dgm:spPr/>
    </dgm:pt>
    <dgm:pt modelId="{8AFFB73D-0F9E-41CB-A31C-6A436B34E1CF}" type="pres">
      <dgm:prSet presAssocID="{0A4C9F9F-5604-4E7D-9929-CCC63E41B88B}" presName="hierChild5" presStyleCnt="0"/>
      <dgm:spPr/>
    </dgm:pt>
    <dgm:pt modelId="{FA17D8EB-FF4C-457F-8680-E8064CAB9765}" type="pres">
      <dgm:prSet presAssocID="{BBCB12D7-71C0-4FAE-ACDA-9953E47B5F78}" presName="hierChild5" presStyleCnt="0"/>
      <dgm:spPr/>
    </dgm:pt>
    <dgm:pt modelId="{0224347F-27C4-4541-938F-9487988A084A}" type="pres">
      <dgm:prSet presAssocID="{BEEFD9A3-C4E5-4EC6-B1AE-85490370566C}" presName="Name37" presStyleLbl="parChTrans1D2" presStyleIdx="1" presStyleCnt="3"/>
      <dgm:spPr/>
      <dgm:t>
        <a:bodyPr/>
        <a:lstStyle/>
        <a:p>
          <a:endParaRPr lang="ru-RU"/>
        </a:p>
      </dgm:t>
    </dgm:pt>
    <dgm:pt modelId="{B0F9B741-C90D-4BE9-B8B9-3344B2F8DCD1}" type="pres">
      <dgm:prSet presAssocID="{3F9B4E72-FCB2-4466-8EDE-953F3A31884D}" presName="hierRoot2" presStyleCnt="0">
        <dgm:presLayoutVars>
          <dgm:hierBranch val="init"/>
        </dgm:presLayoutVars>
      </dgm:prSet>
      <dgm:spPr/>
    </dgm:pt>
    <dgm:pt modelId="{0833A96E-AFE5-4CEF-A17F-1EC7B91B8FA2}" type="pres">
      <dgm:prSet presAssocID="{3F9B4E72-FCB2-4466-8EDE-953F3A31884D}" presName="rootComposite" presStyleCnt="0"/>
      <dgm:spPr/>
    </dgm:pt>
    <dgm:pt modelId="{3C634772-0936-4CF3-9A9F-6710EDB7D61A}" type="pres">
      <dgm:prSet presAssocID="{3F9B4E72-FCB2-4466-8EDE-953F3A31884D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5BC1003-A33E-411A-BC32-37CD8EA19C3F}" type="pres">
      <dgm:prSet presAssocID="{3F9B4E72-FCB2-4466-8EDE-953F3A31884D}" presName="rootConnector" presStyleLbl="node2" presStyleIdx="1" presStyleCnt="3"/>
      <dgm:spPr/>
      <dgm:t>
        <a:bodyPr/>
        <a:lstStyle/>
        <a:p>
          <a:endParaRPr lang="ru-RU"/>
        </a:p>
      </dgm:t>
    </dgm:pt>
    <dgm:pt modelId="{44179507-FA11-405D-8709-3A8F5463F33B}" type="pres">
      <dgm:prSet presAssocID="{3F9B4E72-FCB2-4466-8EDE-953F3A31884D}" presName="hierChild4" presStyleCnt="0"/>
      <dgm:spPr/>
    </dgm:pt>
    <dgm:pt modelId="{909CC20A-CD45-43AB-B67D-15B1673B5C24}" type="pres">
      <dgm:prSet presAssocID="{3F9B4E72-FCB2-4466-8EDE-953F3A31884D}" presName="hierChild5" presStyleCnt="0"/>
      <dgm:spPr/>
    </dgm:pt>
    <dgm:pt modelId="{6B41EF3A-506C-4770-853C-B452B00F13A0}" type="pres">
      <dgm:prSet presAssocID="{639AC35F-276F-4CC8-A780-491C1E7CC14F}" presName="Name37" presStyleLbl="parChTrans1D2" presStyleIdx="2" presStyleCnt="3"/>
      <dgm:spPr/>
      <dgm:t>
        <a:bodyPr/>
        <a:lstStyle/>
        <a:p>
          <a:endParaRPr lang="ru-RU"/>
        </a:p>
      </dgm:t>
    </dgm:pt>
    <dgm:pt modelId="{E3DAF43B-E582-45AE-81CA-A990061A5D90}" type="pres">
      <dgm:prSet presAssocID="{1263384D-6733-4C34-892C-F5CDD3EE3898}" presName="hierRoot2" presStyleCnt="0">
        <dgm:presLayoutVars>
          <dgm:hierBranch val="init"/>
        </dgm:presLayoutVars>
      </dgm:prSet>
      <dgm:spPr/>
    </dgm:pt>
    <dgm:pt modelId="{2371306F-EA71-482C-BFFB-9CC61CE7494D}" type="pres">
      <dgm:prSet presAssocID="{1263384D-6733-4C34-892C-F5CDD3EE3898}" presName="rootComposite" presStyleCnt="0"/>
      <dgm:spPr/>
    </dgm:pt>
    <dgm:pt modelId="{FFB11CE4-2BD3-40FC-AFB1-2ABCEE922A37}" type="pres">
      <dgm:prSet presAssocID="{1263384D-6733-4C34-892C-F5CDD3EE3898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B324523-A59D-4BA4-A017-3E2F6FE99D3B}" type="pres">
      <dgm:prSet presAssocID="{1263384D-6733-4C34-892C-F5CDD3EE3898}" presName="rootConnector" presStyleLbl="node2" presStyleIdx="2" presStyleCnt="3"/>
      <dgm:spPr/>
      <dgm:t>
        <a:bodyPr/>
        <a:lstStyle/>
        <a:p>
          <a:endParaRPr lang="ru-RU"/>
        </a:p>
      </dgm:t>
    </dgm:pt>
    <dgm:pt modelId="{02579323-91F9-432F-9899-3BA64FF1E1F5}" type="pres">
      <dgm:prSet presAssocID="{1263384D-6733-4C34-892C-F5CDD3EE3898}" presName="hierChild4" presStyleCnt="0"/>
      <dgm:spPr/>
    </dgm:pt>
    <dgm:pt modelId="{3CBBA77D-7B75-4E94-A73B-CE3E079E99AE}" type="pres">
      <dgm:prSet presAssocID="{B2D419D6-7C04-4C71-817D-81792729A01F}" presName="Name37" presStyleLbl="parChTrans1D3" presStyleIdx="1" presStyleCnt="2"/>
      <dgm:spPr/>
      <dgm:t>
        <a:bodyPr/>
        <a:lstStyle/>
        <a:p>
          <a:endParaRPr lang="ru-RU"/>
        </a:p>
      </dgm:t>
    </dgm:pt>
    <dgm:pt modelId="{EBD5D960-FAE6-4DC7-8149-42671B684A11}" type="pres">
      <dgm:prSet presAssocID="{98F0A512-4111-4708-A9DB-A4FED85EB01F}" presName="hierRoot2" presStyleCnt="0">
        <dgm:presLayoutVars>
          <dgm:hierBranch/>
        </dgm:presLayoutVars>
      </dgm:prSet>
      <dgm:spPr/>
    </dgm:pt>
    <dgm:pt modelId="{50FBE81E-51AB-4801-A929-45929FF781E5}" type="pres">
      <dgm:prSet presAssocID="{98F0A512-4111-4708-A9DB-A4FED85EB01F}" presName="rootComposite" presStyleCnt="0"/>
      <dgm:spPr/>
    </dgm:pt>
    <dgm:pt modelId="{CE557894-E48E-4E30-8203-23525584ABE3}" type="pres">
      <dgm:prSet presAssocID="{98F0A512-4111-4708-A9DB-A4FED85EB01F}" presName="rootText" presStyleLbl="node3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301F7D4-9BF8-40F7-A11F-219997389051}" type="pres">
      <dgm:prSet presAssocID="{98F0A512-4111-4708-A9DB-A4FED85EB01F}" presName="rootConnector" presStyleLbl="node3" presStyleIdx="1" presStyleCnt="2"/>
      <dgm:spPr/>
      <dgm:t>
        <a:bodyPr/>
        <a:lstStyle/>
        <a:p>
          <a:endParaRPr lang="ru-RU"/>
        </a:p>
      </dgm:t>
    </dgm:pt>
    <dgm:pt modelId="{F3DBA689-9BAF-410A-BEB8-A0C7AD7988A2}" type="pres">
      <dgm:prSet presAssocID="{98F0A512-4111-4708-A9DB-A4FED85EB01F}" presName="hierChild4" presStyleCnt="0"/>
      <dgm:spPr/>
    </dgm:pt>
    <dgm:pt modelId="{6E4C565E-B7BA-48E3-A350-120D1A94B189}" type="pres">
      <dgm:prSet presAssocID="{4155D06D-7D80-47AE-AAFA-26664038A776}" presName="Name35" presStyleLbl="parChTrans1D4" presStyleIdx="1" presStyleCnt="2"/>
      <dgm:spPr/>
      <dgm:t>
        <a:bodyPr/>
        <a:lstStyle/>
        <a:p>
          <a:endParaRPr lang="ru-RU"/>
        </a:p>
      </dgm:t>
    </dgm:pt>
    <dgm:pt modelId="{CA85D007-D5F2-4068-B96D-F32539060362}" type="pres">
      <dgm:prSet presAssocID="{68134B51-8392-4C9D-8B82-22058D263823}" presName="hierRoot2" presStyleCnt="0">
        <dgm:presLayoutVars>
          <dgm:hierBranch val="hang"/>
        </dgm:presLayoutVars>
      </dgm:prSet>
      <dgm:spPr/>
    </dgm:pt>
    <dgm:pt modelId="{A2F9B891-B1A3-4C9C-ABD5-C64D3947EA82}" type="pres">
      <dgm:prSet presAssocID="{68134B51-8392-4C9D-8B82-22058D263823}" presName="rootComposite" presStyleCnt="0"/>
      <dgm:spPr/>
    </dgm:pt>
    <dgm:pt modelId="{F99F20D0-2CA4-477E-963E-3CCB61457FDC}" type="pres">
      <dgm:prSet presAssocID="{68134B51-8392-4C9D-8B82-22058D263823}" presName="rootText" presStyleLbl="node4" presStyleIdx="1" presStyleCnt="2" custLinFactNeighborX="-45702" custLinFactNeighborY="-665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B2B5BB9-FE39-4802-89CE-1894A8AE0186}" type="pres">
      <dgm:prSet presAssocID="{68134B51-8392-4C9D-8B82-22058D263823}" presName="rootConnector" presStyleLbl="node4" presStyleIdx="1" presStyleCnt="2"/>
      <dgm:spPr/>
      <dgm:t>
        <a:bodyPr/>
        <a:lstStyle/>
        <a:p>
          <a:endParaRPr lang="ru-RU"/>
        </a:p>
      </dgm:t>
    </dgm:pt>
    <dgm:pt modelId="{656CB40A-AC61-4E2F-89D3-BF4521F366A3}" type="pres">
      <dgm:prSet presAssocID="{68134B51-8392-4C9D-8B82-22058D263823}" presName="hierChild4" presStyleCnt="0"/>
      <dgm:spPr/>
    </dgm:pt>
    <dgm:pt modelId="{673973A9-9ABD-41D2-B002-7F98D84F8DCE}" type="pres">
      <dgm:prSet presAssocID="{68134B51-8392-4C9D-8B82-22058D263823}" presName="hierChild5" presStyleCnt="0"/>
      <dgm:spPr/>
    </dgm:pt>
    <dgm:pt modelId="{84E9ECDC-D988-4DD9-8272-96D075AC7DF9}" type="pres">
      <dgm:prSet presAssocID="{98F0A512-4111-4708-A9DB-A4FED85EB01F}" presName="hierChild5" presStyleCnt="0"/>
      <dgm:spPr/>
    </dgm:pt>
    <dgm:pt modelId="{DA4CE1DA-1933-459C-9B28-0238F8632726}" type="pres">
      <dgm:prSet presAssocID="{1263384D-6733-4C34-892C-F5CDD3EE3898}" presName="hierChild5" presStyleCnt="0"/>
      <dgm:spPr/>
    </dgm:pt>
    <dgm:pt modelId="{E035DDDC-7CBC-4DD8-842C-6A1934548898}" type="pres">
      <dgm:prSet presAssocID="{503B0864-39A2-4F0B-8D46-EBD77530FC35}" presName="hierChild3" presStyleCnt="0"/>
      <dgm:spPr/>
    </dgm:pt>
  </dgm:ptLst>
  <dgm:cxnLst>
    <dgm:cxn modelId="{714EC4A7-E616-4E80-9705-686047AEE27C}" srcId="{BBCB12D7-71C0-4FAE-ACDA-9953E47B5F78}" destId="{0A4C9F9F-5604-4E7D-9929-CCC63E41B88B}" srcOrd="0" destOrd="0" parTransId="{7B3CE0F7-047F-49AF-A2C6-E5683543E46E}" sibTransId="{E6E10164-55D0-4D55-A6C7-CA0C5E6070E6}"/>
    <dgm:cxn modelId="{94516F4D-1F5C-4D58-9C38-0AFA76B5154B}" type="presOf" srcId="{503B0864-39A2-4F0B-8D46-EBD77530FC35}" destId="{D0C4395E-6335-498D-9843-5EB11D41CD7A}" srcOrd="0" destOrd="0" presId="urn:microsoft.com/office/officeart/2005/8/layout/orgChart1"/>
    <dgm:cxn modelId="{7904F8C9-5FDF-4E7B-9EC6-1D23D1E389F9}" type="presOf" srcId="{BBCB12D7-71C0-4FAE-ACDA-9953E47B5F78}" destId="{F5D09C08-6F0F-490B-9897-660B8497FD64}" srcOrd="1" destOrd="0" presId="urn:microsoft.com/office/officeart/2005/8/layout/orgChart1"/>
    <dgm:cxn modelId="{CAFDE96B-6DB1-44F5-9568-02E441971688}" type="presOf" srcId="{0A4C9F9F-5604-4E7D-9929-CCC63E41B88B}" destId="{389A6E64-613A-4203-8B84-571A7D1BF584}" srcOrd="0" destOrd="0" presId="urn:microsoft.com/office/officeart/2005/8/layout/orgChart1"/>
    <dgm:cxn modelId="{6ECCA7A3-F3EB-4731-880E-F75D3EFD6EF2}" srcId="{98F0A512-4111-4708-A9DB-A4FED85EB01F}" destId="{68134B51-8392-4C9D-8B82-22058D263823}" srcOrd="0" destOrd="0" parTransId="{4155D06D-7D80-47AE-AAFA-26664038A776}" sibTransId="{7DAC0ABF-BEB2-4DF1-9194-C5B627C8BA5E}"/>
    <dgm:cxn modelId="{1CE1C7E5-ABBA-4E13-9342-626EE083004B}" type="presOf" srcId="{68134B51-8392-4C9D-8B82-22058D263823}" destId="{9B2B5BB9-FE39-4802-89CE-1894A8AE0186}" srcOrd="1" destOrd="0" presId="urn:microsoft.com/office/officeart/2005/8/layout/orgChart1"/>
    <dgm:cxn modelId="{3928AFC6-CD57-46AF-BE28-5F0FC57F5953}" type="presOf" srcId="{1263384D-6733-4C34-892C-F5CDD3EE3898}" destId="{FFB11CE4-2BD3-40FC-AFB1-2ABCEE922A37}" srcOrd="0" destOrd="0" presId="urn:microsoft.com/office/officeart/2005/8/layout/orgChart1"/>
    <dgm:cxn modelId="{E3A8E11D-4C5A-4AB7-A092-2AC7AD68176E}" type="presOf" srcId="{E90DC61D-4E7E-4DB7-A5B8-DC5333287E51}" destId="{EE7E0C86-874B-4227-8286-4507D07C40D8}" srcOrd="0" destOrd="0" presId="urn:microsoft.com/office/officeart/2005/8/layout/orgChart1"/>
    <dgm:cxn modelId="{CB6484F7-9E53-4DED-B040-A401BBB56A8A}" type="presOf" srcId="{3F9B4E72-FCB2-4466-8EDE-953F3A31884D}" destId="{F5BC1003-A33E-411A-BC32-37CD8EA19C3F}" srcOrd="1" destOrd="0" presId="urn:microsoft.com/office/officeart/2005/8/layout/orgChart1"/>
    <dgm:cxn modelId="{5D57718E-D1B5-41D2-BB0F-1348F51142A3}" srcId="{503B0864-39A2-4F0B-8D46-EBD77530FC35}" destId="{1263384D-6733-4C34-892C-F5CDD3EE3898}" srcOrd="2" destOrd="0" parTransId="{639AC35F-276F-4CC8-A780-491C1E7CC14F}" sibTransId="{247FA8CF-64C8-40A8-A6F3-B3CD24F70676}"/>
    <dgm:cxn modelId="{925BC855-925E-4576-A06B-DD31FABC8CC8}" type="presOf" srcId="{503B0864-39A2-4F0B-8D46-EBD77530FC35}" destId="{C74F1C8C-5DDB-4935-96F6-92A604D075BE}" srcOrd="1" destOrd="0" presId="urn:microsoft.com/office/officeart/2005/8/layout/orgChart1"/>
    <dgm:cxn modelId="{7D456DB5-6C22-4067-BFC4-65A847FBC91A}" type="presOf" srcId="{639AC35F-276F-4CC8-A780-491C1E7CC14F}" destId="{6B41EF3A-506C-4770-853C-B452B00F13A0}" srcOrd="0" destOrd="0" presId="urn:microsoft.com/office/officeart/2005/8/layout/orgChart1"/>
    <dgm:cxn modelId="{2CD1E485-9F38-4B45-ADCA-3D4C097FA31B}" srcId="{0A4C9F9F-5604-4E7D-9929-CCC63E41B88B}" destId="{FEF32AF1-29F7-4670-88B3-47C01938BDDF}" srcOrd="0" destOrd="0" parTransId="{EBD5CC83-B2D5-41CF-A533-729F8CE67700}" sibTransId="{2F6987AC-0E03-4236-82BA-BA7ABE4C1B53}"/>
    <dgm:cxn modelId="{F2B310CC-B60E-4E50-B73D-6C972DC0EBCC}" srcId="{503B0864-39A2-4F0B-8D46-EBD77530FC35}" destId="{3F9B4E72-FCB2-4466-8EDE-953F3A31884D}" srcOrd="1" destOrd="0" parTransId="{BEEFD9A3-C4E5-4EC6-B1AE-85490370566C}" sibTransId="{FCE2E604-9D9E-4CD1-9940-675FDA2711D3}"/>
    <dgm:cxn modelId="{7869A2FD-1F28-4A8E-9853-D4569D556C61}" type="presOf" srcId="{BEEFD9A3-C4E5-4EC6-B1AE-85490370566C}" destId="{0224347F-27C4-4541-938F-9487988A084A}" srcOrd="0" destOrd="0" presId="urn:microsoft.com/office/officeart/2005/8/layout/orgChart1"/>
    <dgm:cxn modelId="{F938C7CE-FE9E-4E7D-9551-62DDD796F871}" type="presOf" srcId="{7B3CE0F7-047F-49AF-A2C6-E5683543E46E}" destId="{F9D36546-2309-4231-B35E-9102C7EDF5E9}" srcOrd="0" destOrd="0" presId="urn:microsoft.com/office/officeart/2005/8/layout/orgChart1"/>
    <dgm:cxn modelId="{BE7B2253-D121-4630-BEAA-8CA33BEB0EB6}" srcId="{503B0864-39A2-4F0B-8D46-EBD77530FC35}" destId="{BBCB12D7-71C0-4FAE-ACDA-9953E47B5F78}" srcOrd="0" destOrd="0" parTransId="{E90DC61D-4E7E-4DB7-A5B8-DC5333287E51}" sibTransId="{BCF64BFA-380B-4D85-8B51-D297BAADC7AA}"/>
    <dgm:cxn modelId="{B106D813-8099-458C-802C-7825F931A89A}" type="presOf" srcId="{68134B51-8392-4C9D-8B82-22058D263823}" destId="{F99F20D0-2CA4-477E-963E-3CCB61457FDC}" srcOrd="0" destOrd="0" presId="urn:microsoft.com/office/officeart/2005/8/layout/orgChart1"/>
    <dgm:cxn modelId="{E9E24DD0-A16F-446D-987C-6A36C99699A7}" type="presOf" srcId="{EBD5CC83-B2D5-41CF-A533-729F8CE67700}" destId="{D5B9252B-0559-403B-9E59-F295C2420BDE}" srcOrd="0" destOrd="0" presId="urn:microsoft.com/office/officeart/2005/8/layout/orgChart1"/>
    <dgm:cxn modelId="{082F2BED-F166-4D7F-B2A0-EEA485785FC7}" srcId="{4FA11EF3-A0A6-43AD-9230-0454B7DB209A}" destId="{503B0864-39A2-4F0B-8D46-EBD77530FC35}" srcOrd="0" destOrd="0" parTransId="{197184AE-F397-43E4-A1CE-BB6F1A4DDF73}" sibTransId="{0DB785A9-ED46-4AA8-9E08-CB591960D0E0}"/>
    <dgm:cxn modelId="{18A0BC3B-4261-40F2-89D2-E299EFECED94}" type="presOf" srcId="{FEF32AF1-29F7-4670-88B3-47C01938BDDF}" destId="{DA12A127-9324-4F0A-9454-B6E782847641}" srcOrd="0" destOrd="0" presId="urn:microsoft.com/office/officeart/2005/8/layout/orgChart1"/>
    <dgm:cxn modelId="{8498CD71-440A-4859-BEAA-7FDECBE59E26}" type="presOf" srcId="{98F0A512-4111-4708-A9DB-A4FED85EB01F}" destId="{8301F7D4-9BF8-40F7-A11F-219997389051}" srcOrd="1" destOrd="0" presId="urn:microsoft.com/office/officeart/2005/8/layout/orgChart1"/>
    <dgm:cxn modelId="{802684AD-D24F-42FE-8FDB-5C74D0FDD14D}" type="presOf" srcId="{B2D419D6-7C04-4C71-817D-81792729A01F}" destId="{3CBBA77D-7B75-4E94-A73B-CE3E079E99AE}" srcOrd="0" destOrd="0" presId="urn:microsoft.com/office/officeart/2005/8/layout/orgChart1"/>
    <dgm:cxn modelId="{AB31EF55-2571-480A-9399-439922D3A997}" type="presOf" srcId="{3F9B4E72-FCB2-4466-8EDE-953F3A31884D}" destId="{3C634772-0936-4CF3-9A9F-6710EDB7D61A}" srcOrd="0" destOrd="0" presId="urn:microsoft.com/office/officeart/2005/8/layout/orgChart1"/>
    <dgm:cxn modelId="{F15B9BAB-DA22-46CC-84E4-40A449F028B9}" type="presOf" srcId="{1263384D-6733-4C34-892C-F5CDD3EE3898}" destId="{8B324523-A59D-4BA4-A017-3E2F6FE99D3B}" srcOrd="1" destOrd="0" presId="urn:microsoft.com/office/officeart/2005/8/layout/orgChart1"/>
    <dgm:cxn modelId="{A14E01EC-A192-469C-A69E-0A1B36838138}" type="presOf" srcId="{BBCB12D7-71C0-4FAE-ACDA-9953E47B5F78}" destId="{BDDF7B21-F897-460E-A91E-A924304788EA}" srcOrd="0" destOrd="0" presId="urn:microsoft.com/office/officeart/2005/8/layout/orgChart1"/>
    <dgm:cxn modelId="{BA4D1EFA-3448-4C8E-A651-DE7A3A7CDF5F}" type="presOf" srcId="{4155D06D-7D80-47AE-AAFA-26664038A776}" destId="{6E4C565E-B7BA-48E3-A350-120D1A94B189}" srcOrd="0" destOrd="0" presId="urn:microsoft.com/office/officeart/2005/8/layout/orgChart1"/>
    <dgm:cxn modelId="{B224D4EB-4C80-408F-924F-9A1027EE0FFB}" type="presOf" srcId="{4FA11EF3-A0A6-43AD-9230-0454B7DB209A}" destId="{FDA91757-FFD2-4108-A1B8-3BEA3A34B1AE}" srcOrd="0" destOrd="0" presId="urn:microsoft.com/office/officeart/2005/8/layout/orgChart1"/>
    <dgm:cxn modelId="{3D1C8917-C513-4F23-8E26-EC175FD8D77B}" type="presOf" srcId="{FEF32AF1-29F7-4670-88B3-47C01938BDDF}" destId="{B5F332ED-E090-4B4F-93A4-E622C8EA7307}" srcOrd="1" destOrd="0" presId="urn:microsoft.com/office/officeart/2005/8/layout/orgChart1"/>
    <dgm:cxn modelId="{4227EEF9-F8BF-4C47-9994-0BE50D8F72B6}" srcId="{1263384D-6733-4C34-892C-F5CDD3EE3898}" destId="{98F0A512-4111-4708-A9DB-A4FED85EB01F}" srcOrd="0" destOrd="0" parTransId="{B2D419D6-7C04-4C71-817D-81792729A01F}" sibTransId="{6A97F6B7-D002-40DE-9196-98B4F5D9BD9B}"/>
    <dgm:cxn modelId="{8229E7E8-EEE0-46BF-975B-0053220373DE}" type="presOf" srcId="{98F0A512-4111-4708-A9DB-A4FED85EB01F}" destId="{CE557894-E48E-4E30-8203-23525584ABE3}" srcOrd="0" destOrd="0" presId="urn:microsoft.com/office/officeart/2005/8/layout/orgChart1"/>
    <dgm:cxn modelId="{1C008BE6-57B4-4FE5-893C-D5951D95846B}" type="presOf" srcId="{0A4C9F9F-5604-4E7D-9929-CCC63E41B88B}" destId="{31CB6F01-B3E5-476A-BACD-5EE291C8BE1A}" srcOrd="1" destOrd="0" presId="urn:microsoft.com/office/officeart/2005/8/layout/orgChart1"/>
    <dgm:cxn modelId="{FB05360C-18FB-412E-B775-3994D4363DAE}" type="presParOf" srcId="{FDA91757-FFD2-4108-A1B8-3BEA3A34B1AE}" destId="{C674B823-BC71-4FF5-A031-19F71B5F2CD3}" srcOrd="0" destOrd="0" presId="urn:microsoft.com/office/officeart/2005/8/layout/orgChart1"/>
    <dgm:cxn modelId="{D41C9E35-AACE-4A88-BF8F-A2CFAE30CC29}" type="presParOf" srcId="{C674B823-BC71-4FF5-A031-19F71B5F2CD3}" destId="{77FBF6E9-3E59-48D5-A786-78824BBB6E38}" srcOrd="0" destOrd="0" presId="urn:microsoft.com/office/officeart/2005/8/layout/orgChart1"/>
    <dgm:cxn modelId="{B9DD8AFD-82E2-4F56-B1A2-6DF7E3B87F41}" type="presParOf" srcId="{77FBF6E9-3E59-48D5-A786-78824BBB6E38}" destId="{D0C4395E-6335-498D-9843-5EB11D41CD7A}" srcOrd="0" destOrd="0" presId="urn:microsoft.com/office/officeart/2005/8/layout/orgChart1"/>
    <dgm:cxn modelId="{E9829702-A875-4AA7-A44D-08FFB194F2F8}" type="presParOf" srcId="{77FBF6E9-3E59-48D5-A786-78824BBB6E38}" destId="{C74F1C8C-5DDB-4935-96F6-92A604D075BE}" srcOrd="1" destOrd="0" presId="urn:microsoft.com/office/officeart/2005/8/layout/orgChart1"/>
    <dgm:cxn modelId="{7A53C416-A8F1-486A-A343-D5925486925D}" type="presParOf" srcId="{C674B823-BC71-4FF5-A031-19F71B5F2CD3}" destId="{96C174B1-8526-422A-9DEE-E8530AADE1D9}" srcOrd="1" destOrd="0" presId="urn:microsoft.com/office/officeart/2005/8/layout/orgChart1"/>
    <dgm:cxn modelId="{C1396AF1-C4FE-4EA1-A4A4-0A4790354AA8}" type="presParOf" srcId="{96C174B1-8526-422A-9DEE-E8530AADE1D9}" destId="{EE7E0C86-874B-4227-8286-4507D07C40D8}" srcOrd="0" destOrd="0" presId="urn:microsoft.com/office/officeart/2005/8/layout/orgChart1"/>
    <dgm:cxn modelId="{8588F849-B2A6-47B7-996C-525B2E90112E}" type="presParOf" srcId="{96C174B1-8526-422A-9DEE-E8530AADE1D9}" destId="{0CCF8162-EAB9-4A18-BF76-83027ED3D070}" srcOrd="1" destOrd="0" presId="urn:microsoft.com/office/officeart/2005/8/layout/orgChart1"/>
    <dgm:cxn modelId="{144D93E7-DEA1-4B10-8677-3ACFD670B50D}" type="presParOf" srcId="{0CCF8162-EAB9-4A18-BF76-83027ED3D070}" destId="{FE5FA1B2-6879-458A-B83F-CD39821ABA7A}" srcOrd="0" destOrd="0" presId="urn:microsoft.com/office/officeart/2005/8/layout/orgChart1"/>
    <dgm:cxn modelId="{4EB11D6D-AED4-4DE6-8BAE-636691F4A815}" type="presParOf" srcId="{FE5FA1B2-6879-458A-B83F-CD39821ABA7A}" destId="{BDDF7B21-F897-460E-A91E-A924304788EA}" srcOrd="0" destOrd="0" presId="urn:microsoft.com/office/officeart/2005/8/layout/orgChart1"/>
    <dgm:cxn modelId="{5CE14DA9-F611-49C6-B3F7-D136777E6A40}" type="presParOf" srcId="{FE5FA1B2-6879-458A-B83F-CD39821ABA7A}" destId="{F5D09C08-6F0F-490B-9897-660B8497FD64}" srcOrd="1" destOrd="0" presId="urn:microsoft.com/office/officeart/2005/8/layout/orgChart1"/>
    <dgm:cxn modelId="{F1BBFA3F-5FE4-489E-B69D-A6AE25C11EC0}" type="presParOf" srcId="{0CCF8162-EAB9-4A18-BF76-83027ED3D070}" destId="{C6EC8B46-99D2-4976-8BBF-0ED1283ABF5C}" srcOrd="1" destOrd="0" presId="urn:microsoft.com/office/officeart/2005/8/layout/orgChart1"/>
    <dgm:cxn modelId="{5AF0AE18-CA05-405F-B797-DAB745A06626}" type="presParOf" srcId="{C6EC8B46-99D2-4976-8BBF-0ED1283ABF5C}" destId="{F9D36546-2309-4231-B35E-9102C7EDF5E9}" srcOrd="0" destOrd="0" presId="urn:microsoft.com/office/officeart/2005/8/layout/orgChart1"/>
    <dgm:cxn modelId="{508078FA-AF17-4D23-8D5C-DE01E78E6FB8}" type="presParOf" srcId="{C6EC8B46-99D2-4976-8BBF-0ED1283ABF5C}" destId="{E8E9F7A3-6AB0-447B-9609-7C5BD92FDCB2}" srcOrd="1" destOrd="0" presId="urn:microsoft.com/office/officeart/2005/8/layout/orgChart1"/>
    <dgm:cxn modelId="{7794BAF0-5976-4A3E-8072-4DD0EAB1C00D}" type="presParOf" srcId="{E8E9F7A3-6AB0-447B-9609-7C5BD92FDCB2}" destId="{146BA821-318A-4493-80DA-5C5E06D764D9}" srcOrd="0" destOrd="0" presId="urn:microsoft.com/office/officeart/2005/8/layout/orgChart1"/>
    <dgm:cxn modelId="{A62A149E-6E58-46E0-BF0D-B952A34F877A}" type="presParOf" srcId="{146BA821-318A-4493-80DA-5C5E06D764D9}" destId="{389A6E64-613A-4203-8B84-571A7D1BF584}" srcOrd="0" destOrd="0" presId="urn:microsoft.com/office/officeart/2005/8/layout/orgChart1"/>
    <dgm:cxn modelId="{A77C1008-2282-40F2-BDAC-51CA70B20F05}" type="presParOf" srcId="{146BA821-318A-4493-80DA-5C5E06D764D9}" destId="{31CB6F01-B3E5-476A-BACD-5EE291C8BE1A}" srcOrd="1" destOrd="0" presId="urn:microsoft.com/office/officeart/2005/8/layout/orgChart1"/>
    <dgm:cxn modelId="{B574FF94-4DAE-4FF1-BA22-32F634C40F65}" type="presParOf" srcId="{E8E9F7A3-6AB0-447B-9609-7C5BD92FDCB2}" destId="{D2114CF5-5749-4932-BF91-488A14D157FA}" srcOrd="1" destOrd="0" presId="urn:microsoft.com/office/officeart/2005/8/layout/orgChart1"/>
    <dgm:cxn modelId="{F8879B72-8B25-4D87-AF7F-5613EA9B94A8}" type="presParOf" srcId="{D2114CF5-5749-4932-BF91-488A14D157FA}" destId="{D5B9252B-0559-403B-9E59-F295C2420BDE}" srcOrd="0" destOrd="0" presId="urn:microsoft.com/office/officeart/2005/8/layout/orgChart1"/>
    <dgm:cxn modelId="{AB83231D-B5B8-4F87-8EFE-1F71484312B7}" type="presParOf" srcId="{D2114CF5-5749-4932-BF91-488A14D157FA}" destId="{278D8524-F6C8-4C0D-980B-1F14BC175323}" srcOrd="1" destOrd="0" presId="urn:microsoft.com/office/officeart/2005/8/layout/orgChart1"/>
    <dgm:cxn modelId="{0D38BD2B-972C-4C2E-BEEA-B8897E264442}" type="presParOf" srcId="{278D8524-F6C8-4C0D-980B-1F14BC175323}" destId="{6B1DA3E2-95C5-4BC0-9D71-005EAB22340E}" srcOrd="0" destOrd="0" presId="urn:microsoft.com/office/officeart/2005/8/layout/orgChart1"/>
    <dgm:cxn modelId="{B603B860-1E9F-47D8-8A18-C74FBB153B2F}" type="presParOf" srcId="{6B1DA3E2-95C5-4BC0-9D71-005EAB22340E}" destId="{DA12A127-9324-4F0A-9454-B6E782847641}" srcOrd="0" destOrd="0" presId="urn:microsoft.com/office/officeart/2005/8/layout/orgChart1"/>
    <dgm:cxn modelId="{23C3D9C1-52E5-4B85-AF22-490B0F94AE9F}" type="presParOf" srcId="{6B1DA3E2-95C5-4BC0-9D71-005EAB22340E}" destId="{B5F332ED-E090-4B4F-93A4-E622C8EA7307}" srcOrd="1" destOrd="0" presId="urn:microsoft.com/office/officeart/2005/8/layout/orgChart1"/>
    <dgm:cxn modelId="{6E2FFED4-8865-4442-A05E-669025377401}" type="presParOf" srcId="{278D8524-F6C8-4C0D-980B-1F14BC175323}" destId="{78ACC91E-9BB1-4C96-8129-F4FDFE730C89}" srcOrd="1" destOrd="0" presId="urn:microsoft.com/office/officeart/2005/8/layout/orgChart1"/>
    <dgm:cxn modelId="{40206F11-2297-46F6-ABEE-B3FD95BFAC3E}" type="presParOf" srcId="{278D8524-F6C8-4C0D-980B-1F14BC175323}" destId="{CF7EFECA-822A-4E68-B932-9C4124B22D6A}" srcOrd="2" destOrd="0" presId="urn:microsoft.com/office/officeart/2005/8/layout/orgChart1"/>
    <dgm:cxn modelId="{D95C49B3-ABAD-4906-AD9A-72DF9272F252}" type="presParOf" srcId="{E8E9F7A3-6AB0-447B-9609-7C5BD92FDCB2}" destId="{8AFFB73D-0F9E-41CB-A31C-6A436B34E1CF}" srcOrd="2" destOrd="0" presId="urn:microsoft.com/office/officeart/2005/8/layout/orgChart1"/>
    <dgm:cxn modelId="{37CBB7B7-7E71-4A49-BBA5-C67904C39AC8}" type="presParOf" srcId="{0CCF8162-EAB9-4A18-BF76-83027ED3D070}" destId="{FA17D8EB-FF4C-457F-8680-E8064CAB9765}" srcOrd="2" destOrd="0" presId="urn:microsoft.com/office/officeart/2005/8/layout/orgChart1"/>
    <dgm:cxn modelId="{C2D1B24A-B12C-4717-9B30-CA107089D9A0}" type="presParOf" srcId="{96C174B1-8526-422A-9DEE-E8530AADE1D9}" destId="{0224347F-27C4-4541-938F-9487988A084A}" srcOrd="2" destOrd="0" presId="urn:microsoft.com/office/officeart/2005/8/layout/orgChart1"/>
    <dgm:cxn modelId="{5603240D-1A97-40A0-B917-52F5BB513EE3}" type="presParOf" srcId="{96C174B1-8526-422A-9DEE-E8530AADE1D9}" destId="{B0F9B741-C90D-4BE9-B8B9-3344B2F8DCD1}" srcOrd="3" destOrd="0" presId="urn:microsoft.com/office/officeart/2005/8/layout/orgChart1"/>
    <dgm:cxn modelId="{2FDA5E21-B01C-4049-A707-C4E7E41150A2}" type="presParOf" srcId="{B0F9B741-C90D-4BE9-B8B9-3344B2F8DCD1}" destId="{0833A96E-AFE5-4CEF-A17F-1EC7B91B8FA2}" srcOrd="0" destOrd="0" presId="urn:microsoft.com/office/officeart/2005/8/layout/orgChart1"/>
    <dgm:cxn modelId="{51D7F578-DB36-4B18-8DA5-BD06523004F3}" type="presParOf" srcId="{0833A96E-AFE5-4CEF-A17F-1EC7B91B8FA2}" destId="{3C634772-0936-4CF3-9A9F-6710EDB7D61A}" srcOrd="0" destOrd="0" presId="urn:microsoft.com/office/officeart/2005/8/layout/orgChart1"/>
    <dgm:cxn modelId="{F05151B3-9813-4E84-802A-800AE7939991}" type="presParOf" srcId="{0833A96E-AFE5-4CEF-A17F-1EC7B91B8FA2}" destId="{F5BC1003-A33E-411A-BC32-37CD8EA19C3F}" srcOrd="1" destOrd="0" presId="urn:microsoft.com/office/officeart/2005/8/layout/orgChart1"/>
    <dgm:cxn modelId="{A0502D62-A1E0-47BD-86B5-04F228661ADF}" type="presParOf" srcId="{B0F9B741-C90D-4BE9-B8B9-3344B2F8DCD1}" destId="{44179507-FA11-405D-8709-3A8F5463F33B}" srcOrd="1" destOrd="0" presId="urn:microsoft.com/office/officeart/2005/8/layout/orgChart1"/>
    <dgm:cxn modelId="{CB7212FD-F221-4CF4-915E-4EBAD51AF004}" type="presParOf" srcId="{B0F9B741-C90D-4BE9-B8B9-3344B2F8DCD1}" destId="{909CC20A-CD45-43AB-B67D-15B1673B5C24}" srcOrd="2" destOrd="0" presId="urn:microsoft.com/office/officeart/2005/8/layout/orgChart1"/>
    <dgm:cxn modelId="{AD41CD32-6B04-4FAD-9396-8D60314AE8E0}" type="presParOf" srcId="{96C174B1-8526-422A-9DEE-E8530AADE1D9}" destId="{6B41EF3A-506C-4770-853C-B452B00F13A0}" srcOrd="4" destOrd="0" presId="urn:microsoft.com/office/officeart/2005/8/layout/orgChart1"/>
    <dgm:cxn modelId="{846CC6A5-6123-4132-BB01-A050A308E3D2}" type="presParOf" srcId="{96C174B1-8526-422A-9DEE-E8530AADE1D9}" destId="{E3DAF43B-E582-45AE-81CA-A990061A5D90}" srcOrd="5" destOrd="0" presId="urn:microsoft.com/office/officeart/2005/8/layout/orgChart1"/>
    <dgm:cxn modelId="{C4CFDC6F-62EF-4169-9EC7-530281AA9CDD}" type="presParOf" srcId="{E3DAF43B-E582-45AE-81CA-A990061A5D90}" destId="{2371306F-EA71-482C-BFFB-9CC61CE7494D}" srcOrd="0" destOrd="0" presId="urn:microsoft.com/office/officeart/2005/8/layout/orgChart1"/>
    <dgm:cxn modelId="{BEA31E31-B0E3-487A-B3D9-244AC612FF1C}" type="presParOf" srcId="{2371306F-EA71-482C-BFFB-9CC61CE7494D}" destId="{FFB11CE4-2BD3-40FC-AFB1-2ABCEE922A37}" srcOrd="0" destOrd="0" presId="urn:microsoft.com/office/officeart/2005/8/layout/orgChart1"/>
    <dgm:cxn modelId="{82CF67B2-7B39-408C-B3BB-CD587A75D2FF}" type="presParOf" srcId="{2371306F-EA71-482C-BFFB-9CC61CE7494D}" destId="{8B324523-A59D-4BA4-A017-3E2F6FE99D3B}" srcOrd="1" destOrd="0" presId="urn:microsoft.com/office/officeart/2005/8/layout/orgChart1"/>
    <dgm:cxn modelId="{37C4E5E2-57EA-49E7-A100-B422C691A003}" type="presParOf" srcId="{E3DAF43B-E582-45AE-81CA-A990061A5D90}" destId="{02579323-91F9-432F-9899-3BA64FF1E1F5}" srcOrd="1" destOrd="0" presId="urn:microsoft.com/office/officeart/2005/8/layout/orgChart1"/>
    <dgm:cxn modelId="{4D6D4A84-F443-4705-9B0F-4C65E99159D2}" type="presParOf" srcId="{02579323-91F9-432F-9899-3BA64FF1E1F5}" destId="{3CBBA77D-7B75-4E94-A73B-CE3E079E99AE}" srcOrd="0" destOrd="0" presId="urn:microsoft.com/office/officeart/2005/8/layout/orgChart1"/>
    <dgm:cxn modelId="{3644EAB0-97AA-4E1F-A804-FF3F86CDD952}" type="presParOf" srcId="{02579323-91F9-432F-9899-3BA64FF1E1F5}" destId="{EBD5D960-FAE6-4DC7-8149-42671B684A11}" srcOrd="1" destOrd="0" presId="urn:microsoft.com/office/officeart/2005/8/layout/orgChart1"/>
    <dgm:cxn modelId="{EA5682E1-84EB-447F-A03F-943BBD913121}" type="presParOf" srcId="{EBD5D960-FAE6-4DC7-8149-42671B684A11}" destId="{50FBE81E-51AB-4801-A929-45929FF781E5}" srcOrd="0" destOrd="0" presId="urn:microsoft.com/office/officeart/2005/8/layout/orgChart1"/>
    <dgm:cxn modelId="{08F17D25-9AED-4FE1-B9D6-CDC0D9E9DABE}" type="presParOf" srcId="{50FBE81E-51AB-4801-A929-45929FF781E5}" destId="{CE557894-E48E-4E30-8203-23525584ABE3}" srcOrd="0" destOrd="0" presId="urn:microsoft.com/office/officeart/2005/8/layout/orgChart1"/>
    <dgm:cxn modelId="{118AF164-3D39-4752-A9E0-7C9ADBED3DAF}" type="presParOf" srcId="{50FBE81E-51AB-4801-A929-45929FF781E5}" destId="{8301F7D4-9BF8-40F7-A11F-219997389051}" srcOrd="1" destOrd="0" presId="urn:microsoft.com/office/officeart/2005/8/layout/orgChart1"/>
    <dgm:cxn modelId="{F209796D-9ABA-4CB3-8E47-3C5AB95C26F5}" type="presParOf" srcId="{EBD5D960-FAE6-4DC7-8149-42671B684A11}" destId="{F3DBA689-9BAF-410A-BEB8-A0C7AD7988A2}" srcOrd="1" destOrd="0" presId="urn:microsoft.com/office/officeart/2005/8/layout/orgChart1"/>
    <dgm:cxn modelId="{BC66658C-BD23-4C15-A3AA-1A9E6F4EF5B6}" type="presParOf" srcId="{F3DBA689-9BAF-410A-BEB8-A0C7AD7988A2}" destId="{6E4C565E-B7BA-48E3-A350-120D1A94B189}" srcOrd="0" destOrd="0" presId="urn:microsoft.com/office/officeart/2005/8/layout/orgChart1"/>
    <dgm:cxn modelId="{E6506F45-C2A5-44BE-9341-F716363C88A2}" type="presParOf" srcId="{F3DBA689-9BAF-410A-BEB8-A0C7AD7988A2}" destId="{CA85D007-D5F2-4068-B96D-F32539060362}" srcOrd="1" destOrd="0" presId="urn:microsoft.com/office/officeart/2005/8/layout/orgChart1"/>
    <dgm:cxn modelId="{54B3EDD0-23F8-471B-9CCC-046295BBABB3}" type="presParOf" srcId="{CA85D007-D5F2-4068-B96D-F32539060362}" destId="{A2F9B891-B1A3-4C9C-ABD5-C64D3947EA82}" srcOrd="0" destOrd="0" presId="urn:microsoft.com/office/officeart/2005/8/layout/orgChart1"/>
    <dgm:cxn modelId="{68ED9167-6135-4843-AD05-AF47FCFE55CE}" type="presParOf" srcId="{A2F9B891-B1A3-4C9C-ABD5-C64D3947EA82}" destId="{F99F20D0-2CA4-477E-963E-3CCB61457FDC}" srcOrd="0" destOrd="0" presId="urn:microsoft.com/office/officeart/2005/8/layout/orgChart1"/>
    <dgm:cxn modelId="{A12C9C91-CBFE-42AB-9A4E-988E4C0A94F9}" type="presParOf" srcId="{A2F9B891-B1A3-4C9C-ABD5-C64D3947EA82}" destId="{9B2B5BB9-FE39-4802-89CE-1894A8AE0186}" srcOrd="1" destOrd="0" presId="urn:microsoft.com/office/officeart/2005/8/layout/orgChart1"/>
    <dgm:cxn modelId="{C413C807-3847-4E9D-809F-0EB9E2B2D094}" type="presParOf" srcId="{CA85D007-D5F2-4068-B96D-F32539060362}" destId="{656CB40A-AC61-4E2F-89D3-BF4521F366A3}" srcOrd="1" destOrd="0" presId="urn:microsoft.com/office/officeart/2005/8/layout/orgChart1"/>
    <dgm:cxn modelId="{A511E7CE-1DA0-4CD4-A9C7-EF9F030310FF}" type="presParOf" srcId="{CA85D007-D5F2-4068-B96D-F32539060362}" destId="{673973A9-9ABD-41D2-B002-7F98D84F8DCE}" srcOrd="2" destOrd="0" presId="urn:microsoft.com/office/officeart/2005/8/layout/orgChart1"/>
    <dgm:cxn modelId="{EF957FE4-CD06-47BB-8A1C-2284E395D9FB}" type="presParOf" srcId="{EBD5D960-FAE6-4DC7-8149-42671B684A11}" destId="{84E9ECDC-D988-4DD9-8272-96D075AC7DF9}" srcOrd="2" destOrd="0" presId="urn:microsoft.com/office/officeart/2005/8/layout/orgChart1"/>
    <dgm:cxn modelId="{893CA237-DA47-43F5-872C-7A2DB89B5B39}" type="presParOf" srcId="{E3DAF43B-E582-45AE-81CA-A990061A5D90}" destId="{DA4CE1DA-1933-459C-9B28-0238F8632726}" srcOrd="2" destOrd="0" presId="urn:microsoft.com/office/officeart/2005/8/layout/orgChart1"/>
    <dgm:cxn modelId="{25ABCA95-D33F-4284-A488-472D98CCB4BE}" type="presParOf" srcId="{C674B823-BC71-4FF5-A031-19F71B5F2CD3}" destId="{E035DDDC-7CBC-4DD8-842C-6A1934548898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4C565E-B7BA-48E3-A350-120D1A94B189}">
      <dsp:nvSpPr>
        <dsp:cNvPr id="0" name=""/>
        <dsp:cNvSpPr/>
      </dsp:nvSpPr>
      <dsp:spPr>
        <a:xfrm>
          <a:off x="6500911" y="4920514"/>
          <a:ext cx="1170750" cy="452704"/>
        </a:xfrm>
        <a:custGeom>
          <a:avLst/>
          <a:gdLst/>
          <a:ahLst/>
          <a:cxnLst/>
          <a:rect l="0" t="0" r="0" b="0"/>
          <a:pathLst>
            <a:path>
              <a:moveTo>
                <a:pt x="1170750" y="0"/>
              </a:moveTo>
              <a:lnTo>
                <a:pt x="1170750" y="183725"/>
              </a:lnTo>
              <a:lnTo>
                <a:pt x="0" y="183725"/>
              </a:lnTo>
              <a:lnTo>
                <a:pt x="0" y="452704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BBA77D-7B75-4E94-A73B-CE3E079E99AE}">
      <dsp:nvSpPr>
        <dsp:cNvPr id="0" name=""/>
        <dsp:cNvSpPr/>
      </dsp:nvSpPr>
      <dsp:spPr>
        <a:xfrm>
          <a:off x="7625941" y="3101705"/>
          <a:ext cx="91440" cy="53795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37957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41EF3A-506C-4770-853C-B452B00F13A0}">
      <dsp:nvSpPr>
        <dsp:cNvPr id="0" name=""/>
        <dsp:cNvSpPr/>
      </dsp:nvSpPr>
      <dsp:spPr>
        <a:xfrm>
          <a:off x="4572000" y="1282895"/>
          <a:ext cx="3099661" cy="5379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8978"/>
              </a:lnTo>
              <a:lnTo>
                <a:pt x="3099661" y="268978"/>
              </a:lnTo>
              <a:lnTo>
                <a:pt x="3099661" y="537957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224347F-27C4-4541-938F-9487988A084A}">
      <dsp:nvSpPr>
        <dsp:cNvPr id="0" name=""/>
        <dsp:cNvSpPr/>
      </dsp:nvSpPr>
      <dsp:spPr>
        <a:xfrm>
          <a:off x="4526280" y="1282895"/>
          <a:ext cx="91440" cy="53795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37957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B9252B-0559-403B-9E59-F295C2420BDE}">
      <dsp:nvSpPr>
        <dsp:cNvPr id="0" name=""/>
        <dsp:cNvSpPr/>
      </dsp:nvSpPr>
      <dsp:spPr>
        <a:xfrm>
          <a:off x="1472338" y="4920514"/>
          <a:ext cx="1140163" cy="4527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3725"/>
              </a:lnTo>
              <a:lnTo>
                <a:pt x="1140163" y="183725"/>
              </a:lnTo>
              <a:lnTo>
                <a:pt x="1140163" y="452704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9D36546-2309-4231-B35E-9102C7EDF5E9}">
      <dsp:nvSpPr>
        <dsp:cNvPr id="0" name=""/>
        <dsp:cNvSpPr/>
      </dsp:nvSpPr>
      <dsp:spPr>
        <a:xfrm>
          <a:off x="1426618" y="3101705"/>
          <a:ext cx="91440" cy="53795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37957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E7E0C86-874B-4227-8286-4507D07C40D8}">
      <dsp:nvSpPr>
        <dsp:cNvPr id="0" name=""/>
        <dsp:cNvSpPr/>
      </dsp:nvSpPr>
      <dsp:spPr>
        <a:xfrm>
          <a:off x="1472338" y="1282895"/>
          <a:ext cx="3099661" cy="537957"/>
        </a:xfrm>
        <a:custGeom>
          <a:avLst/>
          <a:gdLst/>
          <a:ahLst/>
          <a:cxnLst/>
          <a:rect l="0" t="0" r="0" b="0"/>
          <a:pathLst>
            <a:path>
              <a:moveTo>
                <a:pt x="3099661" y="0"/>
              </a:moveTo>
              <a:lnTo>
                <a:pt x="3099661" y="268978"/>
              </a:lnTo>
              <a:lnTo>
                <a:pt x="0" y="268978"/>
              </a:lnTo>
              <a:lnTo>
                <a:pt x="0" y="537957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0C4395E-6335-498D-9843-5EB11D41CD7A}">
      <dsp:nvSpPr>
        <dsp:cNvPr id="0" name=""/>
        <dsp:cNvSpPr/>
      </dsp:nvSpPr>
      <dsp:spPr>
        <a:xfrm>
          <a:off x="3291147" y="2043"/>
          <a:ext cx="2561704" cy="128085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bg1"/>
              </a:solidFill>
            </a:rPr>
            <a:t>Логопедическая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bg1"/>
              </a:solidFill>
            </a:rPr>
            <a:t>ритмика</a:t>
          </a:r>
          <a:endParaRPr lang="ru-RU" sz="2000" kern="1200" dirty="0">
            <a:solidFill>
              <a:schemeClr val="bg1"/>
            </a:solidFill>
          </a:endParaRPr>
        </a:p>
      </dsp:txBody>
      <dsp:txXfrm>
        <a:off x="3291147" y="2043"/>
        <a:ext cx="2561704" cy="1280852"/>
      </dsp:txXfrm>
    </dsp:sp>
    <dsp:sp modelId="{BDDF7B21-F897-460E-A91E-A924304788EA}">
      <dsp:nvSpPr>
        <dsp:cNvPr id="0" name=""/>
        <dsp:cNvSpPr/>
      </dsp:nvSpPr>
      <dsp:spPr>
        <a:xfrm>
          <a:off x="191485" y="1820853"/>
          <a:ext cx="2561704" cy="1280852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bg1"/>
              </a:solidFill>
            </a:rPr>
            <a:t>Развитие, воспитание и коррекция вербальных и невербальных        процессов у дошкольников</a:t>
          </a:r>
          <a:endParaRPr lang="ru-RU" sz="1800" kern="1200" dirty="0">
            <a:solidFill>
              <a:schemeClr val="bg1"/>
            </a:solidFill>
          </a:endParaRPr>
        </a:p>
      </dsp:txBody>
      <dsp:txXfrm>
        <a:off x="191485" y="1820853"/>
        <a:ext cx="2561704" cy="1280852"/>
      </dsp:txXfrm>
    </dsp:sp>
    <dsp:sp modelId="{389A6E64-613A-4203-8B84-571A7D1BF584}">
      <dsp:nvSpPr>
        <dsp:cNvPr id="0" name=""/>
        <dsp:cNvSpPr/>
      </dsp:nvSpPr>
      <dsp:spPr>
        <a:xfrm>
          <a:off x="191485" y="3639662"/>
          <a:ext cx="2561704" cy="1280852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bg1"/>
              </a:solidFill>
            </a:rPr>
            <a:t>Слуховое внимание, память, зрительно-пространственная ориентировка</a:t>
          </a:r>
          <a:endParaRPr lang="ru-RU" sz="1800" kern="1200" dirty="0">
            <a:solidFill>
              <a:schemeClr val="bg1"/>
            </a:solidFill>
          </a:endParaRPr>
        </a:p>
      </dsp:txBody>
      <dsp:txXfrm>
        <a:off x="191485" y="3639662"/>
        <a:ext cx="2561704" cy="1280852"/>
      </dsp:txXfrm>
    </dsp:sp>
    <dsp:sp modelId="{DA12A127-9324-4F0A-9454-B6E782847641}">
      <dsp:nvSpPr>
        <dsp:cNvPr id="0" name=""/>
        <dsp:cNvSpPr/>
      </dsp:nvSpPr>
      <dsp:spPr>
        <a:xfrm>
          <a:off x="1331649" y="5373219"/>
          <a:ext cx="2561704" cy="1280852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bg1"/>
              </a:solidFill>
            </a:rPr>
            <a:t>Моторика, эмоциональная и коммуникативная сферы</a:t>
          </a:r>
          <a:endParaRPr lang="ru-RU" sz="1800" kern="1200" dirty="0">
            <a:solidFill>
              <a:schemeClr val="bg1"/>
            </a:solidFill>
          </a:endParaRPr>
        </a:p>
      </dsp:txBody>
      <dsp:txXfrm>
        <a:off x="1331649" y="5373219"/>
        <a:ext cx="2561704" cy="1280852"/>
      </dsp:txXfrm>
    </dsp:sp>
    <dsp:sp modelId="{3C634772-0936-4CF3-9A9F-6710EDB7D61A}">
      <dsp:nvSpPr>
        <dsp:cNvPr id="0" name=""/>
        <dsp:cNvSpPr/>
      </dsp:nvSpPr>
      <dsp:spPr>
        <a:xfrm>
          <a:off x="3291147" y="1820853"/>
          <a:ext cx="2561704" cy="1280852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bg1"/>
              </a:solidFill>
            </a:rPr>
            <a:t>Расширение лексического запаса</a:t>
          </a:r>
          <a:endParaRPr lang="ru-RU" sz="1800" kern="1200" dirty="0">
            <a:solidFill>
              <a:schemeClr val="bg1"/>
            </a:solidFill>
          </a:endParaRPr>
        </a:p>
      </dsp:txBody>
      <dsp:txXfrm>
        <a:off x="3291147" y="1820853"/>
        <a:ext cx="2561704" cy="1280852"/>
      </dsp:txXfrm>
    </dsp:sp>
    <dsp:sp modelId="{FFB11CE4-2BD3-40FC-AFB1-2ABCEE922A37}">
      <dsp:nvSpPr>
        <dsp:cNvPr id="0" name=""/>
        <dsp:cNvSpPr/>
      </dsp:nvSpPr>
      <dsp:spPr>
        <a:xfrm>
          <a:off x="6390809" y="1820853"/>
          <a:ext cx="2561704" cy="1280852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bg1"/>
              </a:solidFill>
            </a:rPr>
            <a:t>Коррекция речевых нарушений</a:t>
          </a:r>
          <a:endParaRPr lang="ru-RU" sz="1800" kern="1200" dirty="0">
            <a:solidFill>
              <a:schemeClr val="bg1"/>
            </a:solidFill>
          </a:endParaRPr>
        </a:p>
      </dsp:txBody>
      <dsp:txXfrm>
        <a:off x="6390809" y="1820853"/>
        <a:ext cx="2561704" cy="1280852"/>
      </dsp:txXfrm>
    </dsp:sp>
    <dsp:sp modelId="{CE557894-E48E-4E30-8203-23525584ABE3}">
      <dsp:nvSpPr>
        <dsp:cNvPr id="0" name=""/>
        <dsp:cNvSpPr/>
      </dsp:nvSpPr>
      <dsp:spPr>
        <a:xfrm>
          <a:off x="6390809" y="3639662"/>
          <a:ext cx="2561704" cy="1280852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bg1"/>
              </a:solidFill>
            </a:rPr>
            <a:t>Темп и ритм дыхания и речи, просодика, нарушения артикуляции</a:t>
          </a:r>
          <a:endParaRPr lang="ru-RU" sz="1800" kern="1200" dirty="0">
            <a:solidFill>
              <a:schemeClr val="bg1"/>
            </a:solidFill>
          </a:endParaRPr>
        </a:p>
      </dsp:txBody>
      <dsp:txXfrm>
        <a:off x="6390809" y="3639662"/>
        <a:ext cx="2561704" cy="1280852"/>
      </dsp:txXfrm>
    </dsp:sp>
    <dsp:sp modelId="{F99F20D0-2CA4-477E-963E-3CCB61457FDC}">
      <dsp:nvSpPr>
        <dsp:cNvPr id="0" name=""/>
        <dsp:cNvSpPr/>
      </dsp:nvSpPr>
      <dsp:spPr>
        <a:xfrm>
          <a:off x="5220059" y="5373219"/>
          <a:ext cx="2561704" cy="1280852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bg1"/>
              </a:solidFill>
            </a:rPr>
            <a:t>Фонематический слух</a:t>
          </a:r>
          <a:endParaRPr lang="ru-RU" sz="1800" kern="1200" dirty="0">
            <a:solidFill>
              <a:schemeClr val="bg1"/>
            </a:solidFill>
          </a:endParaRPr>
        </a:p>
      </dsp:txBody>
      <dsp:txXfrm>
        <a:off x="5220059" y="5373219"/>
        <a:ext cx="2561704" cy="12808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1525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1525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1525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525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1525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5D69129B-9D15-4131-9837-EC7ECEF3831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297492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25955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25956" name="Rectangle 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2595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2595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C52750F-DD0F-4353-A9A7-BD7EA88AB79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A4449F-AD4B-412B-84E9-C73F1252C7B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617882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D20B61-F8EC-4847-AB04-64CD70BE8BA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632398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981200"/>
            <a:ext cx="8229600" cy="41148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BC049B65-16DF-4F24-8C6F-9F2B4196539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48427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A28D35E-1BB1-42BE-9CCE-59E8DB58C03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853610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98E851-A38B-45E5-AA73-4852E9F8CE2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21522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8A339F-70C8-4921-A213-4F4690354CB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87515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84CD81-7BF6-485F-BFA6-BE40DE35235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976719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2F3A01-77F4-4C28-BB70-87973278D0B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41070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E387DF-23EB-478B-8BDA-CE7969302D2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88077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6869AE-17F6-42B2-B86D-C96157F8CF5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962696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DAD4CB-F8A2-487F-B2D5-71624803117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596054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9F2F4E-E8EB-4CB2-A318-466AA2F30A9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349835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249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1249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1249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fld id="{8F8A83C6-F4A5-470F-AF6D-9CAAB6A423F7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  <p:sldLayoutId id="2147483771" r:id="rId12"/>
    <p:sldLayoutId id="2147483772" r:id="rId13"/>
  </p:sldLayoutIdLst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microsoft.com/office/2007/relationships/diagramDrawing" Target="../diagrams/drawing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528" y="260648"/>
            <a:ext cx="8314952" cy="3212976"/>
          </a:xfrm>
        </p:spPr>
        <p:txBody>
          <a:bodyPr/>
          <a:lstStyle/>
          <a:p>
            <a:endParaRPr lang="ru-RU" sz="6000" dirty="0">
              <a:solidFill>
                <a:schemeClr val="bg1"/>
              </a:solidFill>
            </a:endParaRPr>
          </a:p>
        </p:txBody>
      </p:sp>
      <p:pic>
        <p:nvPicPr>
          <p:cNvPr id="25602" name="Picture 2" descr="Картинки по запросу шаблоны презентаций школьны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105733" y="1052736"/>
            <a:ext cx="4740400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Веселая </a:t>
            </a:r>
          </a:p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логоритмика</a:t>
            </a:r>
            <a:br>
              <a:rPr lang="ru-RU" sz="4400" b="1" dirty="0" smtClean="0">
                <a:solidFill>
                  <a:srgbClr val="FF0000"/>
                </a:solidFill>
              </a:rPr>
            </a:br>
            <a:r>
              <a:rPr lang="ru-RU" sz="4400" b="1" dirty="0" smtClean="0">
                <a:solidFill>
                  <a:srgbClr val="FF0000"/>
                </a:solidFill>
              </a:rPr>
              <a:t>для </a:t>
            </a:r>
          </a:p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дошкольников.</a:t>
            </a:r>
            <a:br>
              <a:rPr lang="ru-RU" sz="4400" b="1" dirty="0" smtClean="0">
                <a:solidFill>
                  <a:srgbClr val="FF0000"/>
                </a:solidFill>
              </a:rPr>
            </a:br>
            <a:endParaRPr lang="ru-RU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3010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339752" y="980728"/>
            <a:ext cx="51845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u="sng" dirty="0" smtClean="0">
                <a:solidFill>
                  <a:srgbClr val="000000"/>
                </a:solidFill>
              </a:rPr>
              <a:t>Основные этапы</a:t>
            </a:r>
          </a:p>
          <a:p>
            <a:pPr algn="ctr"/>
            <a:r>
              <a:rPr lang="ru-RU" sz="2400" b="1" u="sng" dirty="0" smtClean="0">
                <a:solidFill>
                  <a:srgbClr val="000000"/>
                </a:solidFill>
              </a:rPr>
              <a:t> реализации проекта: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</a:p>
          <a:p>
            <a:r>
              <a:rPr lang="ru-RU" sz="2400" dirty="0" smtClean="0">
                <a:solidFill>
                  <a:srgbClr val="000000"/>
                </a:solidFill>
              </a:rPr>
              <a:t>1. подготовительный</a:t>
            </a:r>
          </a:p>
          <a:p>
            <a:r>
              <a:rPr lang="ru-RU" sz="2400" dirty="0" smtClean="0">
                <a:solidFill>
                  <a:srgbClr val="000000"/>
                </a:solidFill>
              </a:rPr>
              <a:t>2. основной</a:t>
            </a:r>
          </a:p>
          <a:p>
            <a:r>
              <a:rPr lang="ru-RU" sz="2400" dirty="0" smtClean="0">
                <a:solidFill>
                  <a:srgbClr val="000000"/>
                </a:solidFill>
              </a:rPr>
              <a:t>3. заключительный.</a:t>
            </a:r>
          </a:p>
          <a:p>
            <a:endParaRPr lang="ru-RU" sz="2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u="sng" dirty="0" smtClean="0"/>
              <a:t/>
            </a:r>
            <a:br>
              <a:rPr lang="ru-RU" sz="4800" b="1" u="sng" dirty="0" smtClean="0"/>
            </a:br>
            <a:r>
              <a:rPr lang="ru-RU" sz="4800" b="1" u="sng" dirty="0" smtClean="0"/>
              <a:t/>
            </a:r>
            <a:br>
              <a:rPr lang="ru-RU" sz="4800" b="1" u="sng" dirty="0" smtClean="0"/>
            </a:br>
            <a:r>
              <a:rPr lang="ru-RU" sz="4800" b="1" u="sng" dirty="0" smtClean="0"/>
              <a:t/>
            </a:r>
            <a:br>
              <a:rPr lang="ru-RU" sz="4800" b="1" u="sng" dirty="0" smtClean="0"/>
            </a:br>
            <a:r>
              <a:rPr lang="ru-RU" sz="4800" b="1" u="sng" dirty="0" smtClean="0"/>
              <a:t/>
            </a:r>
            <a:br>
              <a:rPr lang="ru-RU" sz="4800" b="1" u="sng" dirty="0" smtClean="0"/>
            </a:br>
            <a:r>
              <a:rPr lang="ru-RU" sz="4800" b="1" u="sng" dirty="0" smtClean="0"/>
              <a:t/>
            </a:r>
            <a:br>
              <a:rPr lang="ru-RU" sz="4800" b="1" u="sng" dirty="0" smtClean="0"/>
            </a:br>
            <a:r>
              <a:rPr lang="ru-RU" sz="4800" b="1" u="sng" dirty="0" smtClean="0"/>
              <a:t/>
            </a:r>
            <a:br>
              <a:rPr lang="ru-RU" sz="4800" b="1" u="sng" dirty="0" smtClean="0"/>
            </a:br>
            <a:r>
              <a:rPr lang="ru-RU" sz="4800" b="1" u="sng" dirty="0" smtClean="0"/>
              <a:t/>
            </a:r>
            <a:br>
              <a:rPr lang="ru-RU" sz="4800" b="1" u="sng" dirty="0" smtClean="0"/>
            </a:br>
            <a:r>
              <a:rPr lang="ru-RU" sz="4800" b="1" u="sng" dirty="0" smtClean="0">
                <a:solidFill>
                  <a:srgbClr val="00B050"/>
                </a:solidFill>
              </a:rPr>
              <a:t>Объект</a:t>
            </a:r>
            <a:r>
              <a:rPr lang="ru-RU" sz="4800" b="1" u="sng" dirty="0" smtClean="0"/>
              <a:t/>
            </a:r>
            <a:br>
              <a:rPr lang="ru-RU" sz="4800" b="1" u="sng" dirty="0" smtClean="0"/>
            </a:br>
            <a:r>
              <a:rPr lang="ru-RU" dirty="0" smtClean="0">
                <a:solidFill>
                  <a:schemeClr val="bg1"/>
                </a:solidFill>
              </a:rPr>
              <a:t>Процесс речевого и психомоторного  развития детей дошкольного возраста.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4800" b="1" u="sng" dirty="0" smtClean="0">
                <a:solidFill>
                  <a:srgbClr val="00B050"/>
                </a:solidFill>
              </a:rPr>
              <a:t>Предмет</a:t>
            </a:r>
            <a:r>
              <a:rPr lang="ru-RU" sz="4800" b="1" u="sng" dirty="0" smtClean="0"/>
              <a:t/>
            </a:r>
            <a:br>
              <a:rPr lang="ru-RU" sz="4800" b="1" u="sng" dirty="0" smtClean="0"/>
            </a:br>
            <a:r>
              <a:rPr lang="ru-RU" dirty="0" smtClean="0">
                <a:solidFill>
                  <a:schemeClr val="bg1"/>
                </a:solidFill>
              </a:rPr>
              <a:t>Логопедическая ритмика как средство развития и стимулирования речи и моторики у детей.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0482" name="Picture 2" descr="Картинки по запросу шаблоны презентаций школьны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1043608" y="476672"/>
            <a:ext cx="7488832" cy="581697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Ожидаемые конечные результаты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Улучшение фонематических процессов;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Выработка правильного темпа речи, ритма, дыхания;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Сформированность  речевого выдоха;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Активизация мышц артикуляционного аппарата;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Улучшение речевой памяти;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6.Способность выполнять дыхательные и пальчиковые упражнения, быстро реагировать на смену движений.</a:t>
            </a:r>
          </a:p>
          <a:p>
            <a:pPr algn="just" eaLnBrk="0" hangingPunct="0"/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7. Развитие координации в соответствии с музыкальным сопровождением, что способствует снижению психоэмоционального напряжения и укреплению здоровья детей.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55104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373616" cy="1512168"/>
          </a:xfrm>
        </p:spPr>
        <p:txBody>
          <a:bodyPr/>
          <a:lstStyle/>
          <a:p>
            <a:r>
              <a:rPr lang="ru-RU" sz="4000" b="1" u="sng" dirty="0" smtClean="0">
                <a:solidFill>
                  <a:srgbClr val="00B050"/>
                </a:solidFill>
              </a:rPr>
              <a:t>Предполагаемый результат</a:t>
            </a:r>
            <a:endParaRPr lang="ru-RU" sz="4000" b="1" u="sng" dirty="0">
              <a:solidFill>
                <a:srgbClr val="00B050"/>
              </a:solidFill>
            </a:endParaRPr>
          </a:p>
        </p:txBody>
      </p:sp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539552" y="1412776"/>
            <a:ext cx="8229600" cy="4546848"/>
          </a:xfrm>
        </p:spPr>
        <p:txBody>
          <a:bodyPr/>
          <a:lstStyle/>
          <a:p>
            <a:pPr marL="0" indent="0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4000" dirty="0" smtClean="0">
                <a:solidFill>
                  <a:schemeClr val="bg1"/>
                </a:solidFill>
              </a:rPr>
              <a:t>Дошкольники легче овладевают всеми компонентами речевого развития.</a:t>
            </a:r>
          </a:p>
          <a:p>
            <a:pPr>
              <a:buNone/>
            </a:pPr>
            <a:r>
              <a:rPr lang="ru-RU" sz="4000" dirty="0" smtClean="0">
                <a:solidFill>
                  <a:schemeClr val="bg1"/>
                </a:solidFill>
              </a:rPr>
              <a:t>  </a:t>
            </a:r>
          </a:p>
          <a:p>
            <a:pPr>
              <a:buFont typeface="Wingdings" pitchFamily="2" charset="2"/>
              <a:buChar char="v"/>
            </a:pPr>
            <a:r>
              <a:rPr lang="ru-RU" sz="4000" dirty="0" smtClean="0">
                <a:solidFill>
                  <a:schemeClr val="bg1"/>
                </a:solidFill>
              </a:rPr>
              <a:t>Нормализуются психомоторные процессы</a:t>
            </a:r>
          </a:p>
          <a:p>
            <a:pPr>
              <a:buFont typeface="Wingdings" pitchFamily="2" charset="2"/>
              <a:buChar char="v"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</p:txBody>
      </p:sp>
      <p:pic>
        <p:nvPicPr>
          <p:cNvPr id="19462" name="Picture 6" descr="Картинки по запросу шаблоны презентаций школьны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816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411760" y="1556792"/>
            <a:ext cx="4951997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u="sng" dirty="0" smtClean="0">
                <a:solidFill>
                  <a:srgbClr val="FF0000"/>
                </a:solidFill>
              </a:rPr>
              <a:t>Реализация</a:t>
            </a:r>
          </a:p>
          <a:p>
            <a:pPr algn="ctr"/>
            <a:r>
              <a:rPr lang="ru-RU" sz="6000" b="1" u="sng" dirty="0" smtClean="0">
                <a:solidFill>
                  <a:srgbClr val="FF0000"/>
                </a:solidFill>
              </a:rPr>
              <a:t> проекта:</a:t>
            </a:r>
            <a:endParaRPr lang="ru-RU" sz="6000" dirty="0" smtClean="0">
              <a:solidFill>
                <a:srgbClr val="FF0000"/>
              </a:solidFill>
            </a:endParaRPr>
          </a:p>
          <a:p>
            <a:endParaRPr lang="ru-RU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92323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254369295"/>
              </p:ext>
            </p:extLst>
          </p:nvPr>
        </p:nvGraphicFramePr>
        <p:xfrm>
          <a:off x="0" y="1"/>
          <a:ext cx="9144000" cy="6741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1988" name="Picture 4" descr="Похожее изображение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3131840" y="2636912"/>
            <a:ext cx="3384376" cy="9144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0000"/>
                </a:solidFill>
              </a:rPr>
              <a:t>логоритмика</a:t>
            </a:r>
            <a:endParaRPr lang="ru-RU" sz="2800" dirty="0">
              <a:solidFill>
                <a:srgbClr val="000000"/>
              </a:solidFill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V="1">
            <a:off x="5796136" y="2348880"/>
            <a:ext cx="639647" cy="36004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 flipV="1">
            <a:off x="2555776" y="1988840"/>
            <a:ext cx="864096" cy="64807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H="1">
            <a:off x="2699792" y="3501008"/>
            <a:ext cx="648072" cy="115212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>
            <a:off x="4572000" y="3573016"/>
            <a:ext cx="72008" cy="129614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5364088" y="3573016"/>
            <a:ext cx="914400" cy="9144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4211960" y="1628800"/>
            <a:ext cx="0" cy="100811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5292080" y="1772816"/>
            <a:ext cx="576064" cy="93610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Скругленный прямоугольник 21"/>
          <p:cNvSpPr/>
          <p:nvPr/>
        </p:nvSpPr>
        <p:spPr>
          <a:xfrm>
            <a:off x="5580112" y="404664"/>
            <a:ext cx="2952328" cy="108012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0000"/>
                </a:solidFill>
              </a:rPr>
              <a:t>Развитие межполушарных взаимодействий</a:t>
            </a:r>
            <a:endParaRPr lang="ru-RU" sz="2400" dirty="0">
              <a:solidFill>
                <a:srgbClr val="000000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771800" y="476672"/>
            <a:ext cx="2520280" cy="108012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0000"/>
                </a:solidFill>
              </a:rPr>
              <a:t>Пополнение словарного запаса</a:t>
            </a:r>
            <a:endParaRPr lang="ru-RU" sz="2400" dirty="0">
              <a:solidFill>
                <a:srgbClr val="000000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516216" y="1844824"/>
            <a:ext cx="2627784" cy="108012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2400" dirty="0" smtClean="0">
              <a:solidFill>
                <a:srgbClr val="000000"/>
              </a:solidFill>
            </a:endParaRPr>
          </a:p>
          <a:p>
            <a:pPr lvl="0" algn="ctr"/>
            <a:r>
              <a:rPr lang="ru-RU" sz="2200" dirty="0" smtClean="0">
                <a:solidFill>
                  <a:srgbClr val="000000"/>
                </a:solidFill>
              </a:rPr>
              <a:t>Фонематический слух</a:t>
            </a:r>
          </a:p>
          <a:p>
            <a:pPr algn="ctr"/>
            <a:endParaRPr lang="ru-RU" sz="2400" dirty="0">
              <a:solidFill>
                <a:srgbClr val="000000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0" y="980728"/>
            <a:ext cx="2520280" cy="108012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2200" dirty="0" smtClean="0">
              <a:solidFill>
                <a:srgbClr val="000000"/>
              </a:solidFill>
            </a:endParaRPr>
          </a:p>
          <a:p>
            <a:pPr lvl="0" algn="ctr"/>
            <a:r>
              <a:rPr lang="ru-RU" sz="2200" dirty="0" smtClean="0">
                <a:solidFill>
                  <a:srgbClr val="000000"/>
                </a:solidFill>
              </a:rPr>
              <a:t>Слуховое внимание, память</a:t>
            </a:r>
          </a:p>
          <a:p>
            <a:pPr algn="ctr"/>
            <a:endParaRPr lang="ru-RU" sz="2400" dirty="0">
              <a:solidFill>
                <a:srgbClr val="000000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51520" y="4797152"/>
            <a:ext cx="2987824" cy="1368152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0000"/>
                </a:solidFill>
              </a:rPr>
              <a:t>Зрительно-пространственная ориентировка</a:t>
            </a:r>
            <a:endParaRPr lang="ru-RU" sz="2400" dirty="0">
              <a:solidFill>
                <a:srgbClr val="000000"/>
              </a:solidFill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563888" y="4941168"/>
            <a:ext cx="2808312" cy="1296144"/>
          </a:xfrm>
          <a:prstGeom prst="roundRect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 smtClean="0">
                <a:solidFill>
                  <a:srgbClr val="000000"/>
                </a:solidFill>
              </a:rPr>
              <a:t>Активизация мышц артикуляционного аппарата</a:t>
            </a:r>
            <a:endParaRPr lang="ru-RU" sz="2200" dirty="0">
              <a:solidFill>
                <a:srgbClr val="000000"/>
              </a:solidFill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6335688" y="3933056"/>
            <a:ext cx="2808312" cy="1080120"/>
          </a:xfrm>
          <a:prstGeom prst="roundRect">
            <a:avLst/>
          </a:prstGeom>
          <a:solidFill>
            <a:srgbClr val="FF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0000"/>
                </a:solidFill>
              </a:rPr>
              <a:t>Развитие мелкой и общей моторики</a:t>
            </a:r>
            <a:endParaRPr lang="ru-RU" sz="2400" dirty="0">
              <a:solidFill>
                <a:srgbClr val="000000"/>
              </a:solidFill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0" y="2636912"/>
            <a:ext cx="2627784" cy="1512168"/>
          </a:xfrm>
          <a:prstGeom prst="roundRec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200" dirty="0" smtClean="0">
                <a:solidFill>
                  <a:srgbClr val="000000"/>
                </a:solidFill>
              </a:rPr>
              <a:t>Темп и ритм дыхания и речи, просодика</a:t>
            </a:r>
            <a:endParaRPr lang="ru-RU" sz="2200" dirty="0">
              <a:solidFill>
                <a:srgbClr val="000000"/>
              </a:solidFill>
            </a:endParaRPr>
          </a:p>
        </p:txBody>
      </p:sp>
      <p:cxnSp>
        <p:nvCxnSpPr>
          <p:cNvPr id="44" name="Прямая со стрелкой 43"/>
          <p:cNvCxnSpPr/>
          <p:nvPr/>
        </p:nvCxnSpPr>
        <p:spPr>
          <a:xfrm flipH="1">
            <a:off x="2555776" y="3212976"/>
            <a:ext cx="504056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42536991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475312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sz="3600" dirty="0" smtClean="0"/>
              <a:t>    </a:t>
            </a:r>
            <a:r>
              <a:rPr lang="ru-RU" sz="3600" dirty="0" err="1" smtClean="0">
                <a:solidFill>
                  <a:schemeClr val="bg1"/>
                </a:solidFill>
              </a:rPr>
              <a:t>Логоритмика</a:t>
            </a:r>
            <a:r>
              <a:rPr lang="ru-RU" sz="3600" dirty="0" smtClean="0">
                <a:solidFill>
                  <a:schemeClr val="bg1"/>
                </a:solidFill>
              </a:rPr>
              <a:t>  представляет собой  объединение на основе единого замысла  системы музыкально-двигательных, </a:t>
            </a:r>
            <a:r>
              <a:rPr lang="ru-RU" sz="3600" dirty="0" err="1" smtClean="0">
                <a:solidFill>
                  <a:schemeClr val="bg1"/>
                </a:solidFill>
              </a:rPr>
              <a:t>речедвигательных</a:t>
            </a:r>
            <a:r>
              <a:rPr lang="ru-RU" sz="3600" dirty="0" smtClean="0">
                <a:solidFill>
                  <a:schemeClr val="bg1"/>
                </a:solidFill>
              </a:rPr>
              <a:t> и музыкально-речевых игр и упражнений, осуществляемых в целях стимулирования речевого развития дошкольников.</a:t>
            </a:r>
            <a:endParaRPr lang="ru-RU" sz="3600" i="1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i="1" dirty="0" smtClean="0"/>
          </a:p>
        </p:txBody>
      </p:sp>
      <p:pic>
        <p:nvPicPr>
          <p:cNvPr id="18434" name="Picture 2" descr="Картинки по запросу шаблоны презентаций школьны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332" y="17240"/>
            <a:ext cx="9166332" cy="6840760"/>
          </a:xfrm>
          <a:prstGeom prst="rect">
            <a:avLst/>
          </a:prstGeom>
          <a:noFill/>
        </p:spPr>
      </p:pic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2555776" y="1112838"/>
            <a:ext cx="6264696" cy="353943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38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Подготовительный</a:t>
            </a:r>
            <a:endParaRPr kumimoji="0" lang="ru-RU" sz="38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Выбор темы, постановка проблемы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Определение цели и задач исследовательской работы.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Изучение и подбор методической и художественной литературы, музыкального репертуара.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2450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27584" y="692696"/>
            <a:ext cx="799288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600" b="1" i="1" u="sng" dirty="0" smtClean="0">
                <a:solidFill>
                  <a:srgbClr val="000000"/>
                </a:solidFill>
                <a:cs typeface="Times New Roman" pitchFamily="18" charset="0"/>
              </a:rPr>
              <a:t>Структура </a:t>
            </a:r>
          </a:p>
          <a:p>
            <a:pPr lvl="0" algn="ctr"/>
            <a:r>
              <a:rPr lang="ru-RU" sz="3600" b="1" i="1" u="sng" dirty="0" smtClean="0">
                <a:solidFill>
                  <a:srgbClr val="000000"/>
                </a:solidFill>
                <a:cs typeface="Times New Roman" pitchFamily="18" charset="0"/>
              </a:rPr>
              <a:t>логоритмического занятия</a:t>
            </a:r>
          </a:p>
          <a:p>
            <a:endParaRPr lang="ru-RU" sz="2400" b="1" i="1" dirty="0" smtClean="0">
              <a:solidFill>
                <a:srgbClr val="000000"/>
              </a:solidFill>
            </a:endParaRPr>
          </a:p>
          <a:p>
            <a:r>
              <a:rPr lang="ru-RU" sz="2400" b="1" i="1" dirty="0" smtClean="0">
                <a:solidFill>
                  <a:srgbClr val="000000"/>
                </a:solidFill>
              </a:rPr>
              <a:t>1. Подготовительная часть</a:t>
            </a:r>
            <a:r>
              <a:rPr lang="ru-RU" sz="2400" dirty="0" smtClean="0">
                <a:solidFill>
                  <a:srgbClr val="000000"/>
                </a:solidFill>
              </a:rPr>
              <a:t>  продолжается от 3 до    7 минут. </a:t>
            </a:r>
          </a:p>
          <a:p>
            <a:endParaRPr lang="ru-RU" sz="2400" dirty="0" smtClean="0">
              <a:solidFill>
                <a:srgbClr val="000000"/>
              </a:solidFill>
            </a:endParaRPr>
          </a:p>
          <a:p>
            <a:pPr lvl="0"/>
            <a:r>
              <a:rPr lang="ru-RU" sz="2400" dirty="0" smtClean="0">
                <a:solidFill>
                  <a:srgbClr val="000000"/>
                </a:solidFill>
              </a:rPr>
              <a:t>Вводная ходьба и</a:t>
            </a:r>
          </a:p>
          <a:p>
            <a:pPr lvl="0"/>
            <a:r>
              <a:rPr lang="ru-RU" sz="2400" dirty="0" smtClean="0">
                <a:solidFill>
                  <a:srgbClr val="000000"/>
                </a:solidFill>
              </a:rPr>
              <a:t> ориентирование в пространстве. </a:t>
            </a:r>
          </a:p>
          <a:p>
            <a:pPr lvl="0" algn="r"/>
            <a:r>
              <a:rPr lang="ru-RU" sz="2400" dirty="0" smtClean="0">
                <a:solidFill>
                  <a:srgbClr val="000000"/>
                </a:solidFill>
              </a:rPr>
              <a:t>Динамические упражнения </a:t>
            </a:r>
          </a:p>
          <a:p>
            <a:pPr lvl="0" algn="r"/>
            <a:r>
              <a:rPr lang="ru-RU" sz="2400" dirty="0" smtClean="0">
                <a:solidFill>
                  <a:srgbClr val="000000"/>
                </a:solidFill>
              </a:rPr>
              <a:t>на регуляцию мышечного тонуса .</a:t>
            </a:r>
          </a:p>
          <a:p>
            <a:pPr lvl="0" algn="ctr"/>
            <a:endParaRPr lang="ru-RU" sz="3600" b="1" i="1" u="sng" dirty="0" smtClean="0">
              <a:solidFill>
                <a:srgbClr val="000000"/>
              </a:solidFill>
              <a:cs typeface="Times New Roman" pitchFamily="18" charset="0"/>
            </a:endParaRPr>
          </a:p>
          <a:p>
            <a:endParaRPr lang="ru-RU" sz="36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755576" y="620688"/>
            <a:ext cx="7236886" cy="4862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lang="ru-RU" sz="2400" b="1" i="1" dirty="0" smtClean="0">
                <a:solidFill>
                  <a:srgbClr val="000000"/>
                </a:solidFill>
                <a:latin typeface="+mn-lt"/>
                <a:cs typeface="Arial" pitchFamily="34" charset="0"/>
              </a:rPr>
              <a:t>О</a:t>
            </a:r>
            <a:r>
              <a:rPr lang="ru-RU" sz="2400" b="1" i="1" dirty="0" smtClean="0">
                <a:solidFill>
                  <a:srgbClr val="000000"/>
                </a:solidFill>
              </a:rPr>
              <a:t>сновная часть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занимает от 10 до 15 минут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и включает в себя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 следующие виды деятельности</a:t>
            </a:r>
          </a:p>
          <a:p>
            <a:pPr marL="457200" marR="0" lvl="0" indent="-4572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Артикуляционная</a:t>
            </a:r>
            <a:r>
              <a:rPr kumimoji="0" lang="ru-RU" sz="22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 гимнастика</a:t>
            </a:r>
          </a:p>
          <a:p>
            <a:pPr marL="457200" marR="0" lvl="0" indent="-4572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200" baseline="0" dirty="0" smtClean="0">
                <a:solidFill>
                  <a:srgbClr val="000000"/>
                </a:solidFill>
                <a:latin typeface="+mn-lt"/>
                <a:cs typeface="Arial" pitchFamily="34" charset="0"/>
              </a:rPr>
              <a:t>2. Дыхательная гимнастика</a:t>
            </a:r>
          </a:p>
          <a:p>
            <a:pPr marL="457200" marR="0" lvl="0" indent="-4572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2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cs typeface="Arial" pitchFamily="34" charset="0"/>
              </a:rPr>
              <a:t>3. Упражнения на развитие памяти и внимания</a:t>
            </a:r>
          </a:p>
          <a:p>
            <a:pPr marL="457200" marR="0" lvl="0" indent="-4572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200" baseline="0" dirty="0" smtClean="0">
                <a:solidFill>
                  <a:srgbClr val="000000"/>
                </a:solidFill>
                <a:latin typeface="+mn-lt"/>
                <a:cs typeface="Arial" pitchFamily="34" charset="0"/>
              </a:rPr>
              <a:t>4. Чистоговорки</a:t>
            </a:r>
          </a:p>
          <a:p>
            <a:pPr marL="457200" marR="0" lvl="0" indent="-4572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2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cs typeface="Arial" pitchFamily="34" charset="0"/>
              </a:rPr>
              <a:t>5. Речевые игры</a:t>
            </a:r>
          </a:p>
          <a:p>
            <a:pPr marL="457200" marR="0" lvl="0" indent="-4572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200" baseline="0" dirty="0" smtClean="0">
                <a:solidFill>
                  <a:srgbClr val="000000"/>
                </a:solidFill>
                <a:latin typeface="+mn-lt"/>
                <a:cs typeface="Arial" pitchFamily="34" charset="0"/>
              </a:rPr>
              <a:t>6.</a:t>
            </a:r>
            <a:r>
              <a:rPr lang="ru-RU" sz="2200" dirty="0" smtClean="0">
                <a:solidFill>
                  <a:srgbClr val="000000"/>
                </a:solidFill>
                <a:latin typeface="+mn-lt"/>
                <a:cs typeface="Arial" pitchFamily="34" charset="0"/>
              </a:rPr>
              <a:t> Ритмические игры</a:t>
            </a:r>
          </a:p>
          <a:p>
            <a:pPr marL="457200" marR="0" lvl="0" indent="-4572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cs typeface="Arial" pitchFamily="34" charset="0"/>
              </a:rPr>
              <a:t>7. Пальчиковая</a:t>
            </a:r>
            <a:r>
              <a:rPr kumimoji="0" lang="ru-RU" sz="22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cs typeface="Arial" pitchFamily="34" charset="0"/>
              </a:rPr>
              <a:t> гимнастика</a:t>
            </a:r>
          </a:p>
          <a:p>
            <a:pPr marL="457200" marR="0" lvl="0" indent="-4572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200" baseline="0" dirty="0" smtClean="0">
                <a:solidFill>
                  <a:srgbClr val="000000"/>
                </a:solidFill>
                <a:latin typeface="+mn-lt"/>
                <a:cs typeface="Arial" pitchFamily="34" charset="0"/>
              </a:rPr>
              <a:t>8.</a:t>
            </a:r>
            <a:r>
              <a:rPr lang="ru-RU" sz="2200" dirty="0" smtClean="0">
                <a:solidFill>
                  <a:srgbClr val="000000"/>
                </a:solidFill>
                <a:latin typeface="+mn-lt"/>
                <a:cs typeface="Arial" pitchFamily="34" charset="0"/>
              </a:rPr>
              <a:t> Элементарное </a:t>
            </a:r>
            <a:r>
              <a:rPr lang="ru-RU" sz="2200" dirty="0" err="1" smtClean="0">
                <a:solidFill>
                  <a:srgbClr val="000000"/>
                </a:solidFill>
                <a:latin typeface="+mn-lt"/>
                <a:cs typeface="Arial" pitchFamily="34" charset="0"/>
              </a:rPr>
              <a:t>музицирование</a:t>
            </a:r>
            <a:r>
              <a:rPr lang="ru-RU" sz="2200" dirty="0" smtClean="0">
                <a:solidFill>
                  <a:srgbClr val="000000"/>
                </a:solidFill>
                <a:latin typeface="+mn-lt"/>
                <a:cs typeface="Arial" pitchFamily="34" charset="0"/>
              </a:rPr>
              <a:t> на детских музыкальных и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cs typeface="Arial" pitchFamily="34" charset="0"/>
              </a:rPr>
              <a:t>нструментах</a:t>
            </a:r>
          </a:p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200" dirty="0" smtClean="0">
                <a:solidFill>
                  <a:srgbClr val="000000"/>
                </a:solidFill>
                <a:latin typeface="+mn-lt"/>
                <a:cs typeface="Arial" pitchFamily="34" charset="0"/>
              </a:rPr>
              <a:t>9. Подвижные игры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+mn-lt"/>
              <a:cs typeface="Arial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1763688" y="1052736"/>
            <a:ext cx="6516216" cy="381642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3. Заключительная часть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занимает от 2 до 7 минут.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В неё входят упражнения 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400" b="0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на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восстановление дыхания 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снятие мышечного и эмоционального напряжения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спокойная ходьба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релаксационные упражнения.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Двигательно-речевые упражнения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074" name="Picture 2" descr="C:\Users\Элмарт\Desktop\Новая папка\20210113_09045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635891" y="2221705"/>
            <a:ext cx="4643470" cy="420054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92867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Игры с палочками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122" name="Picture 2" descr="C:\Users\Элмарт\Desktop\Новая папка\20210113_09114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40086" y="1402932"/>
            <a:ext cx="3277374" cy="261460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Picture 2" descr="C:\Users\Элмарт\Desktop\Новая папка\20210118_101103.jpg"/>
          <p:cNvPicPr>
            <a:picLocks noChangeAspect="1" noChangeArrowheads="1"/>
          </p:cNvPicPr>
          <p:nvPr/>
        </p:nvPicPr>
        <p:blipFill>
          <a:blip r:embed="rId3" cstate="print"/>
          <a:srcRect l="7018" t="8325"/>
          <a:stretch>
            <a:fillRect/>
          </a:stretch>
        </p:blipFill>
        <p:spPr bwMode="auto">
          <a:xfrm rot="5400000">
            <a:off x="3207939" y="2435607"/>
            <a:ext cx="3214710" cy="248685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 descr="C:\Users\Элмарт\Desktop\Новая папка\20210113_0910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6099156" y="3670272"/>
            <a:ext cx="3160794" cy="250033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</p:txBody>
      </p:sp>
      <p:pic>
        <p:nvPicPr>
          <p:cNvPr id="24578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6776"/>
            <a:ext cx="9144000" cy="698477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99592" y="1052736"/>
            <a:ext cx="619592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rgbClr val="FF0066"/>
                </a:solidFill>
              </a:rPr>
              <a:t>МБДОУ №8 «Теремок»</a:t>
            </a:r>
            <a:endParaRPr lang="ru-RU" sz="4400" dirty="0">
              <a:solidFill>
                <a:srgbClr val="FF0066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86116" y="3214686"/>
            <a:ext cx="5423280" cy="28315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 algn="ctr">
              <a:buNone/>
            </a:pPr>
            <a:r>
              <a:rPr lang="ru-RU" sz="3200" dirty="0" smtClean="0">
                <a:solidFill>
                  <a:srgbClr val="C00000"/>
                </a:solidFill>
              </a:rPr>
              <a:t>         Музыкальный </a:t>
            </a:r>
            <a:r>
              <a:rPr lang="ru-RU" sz="3200" dirty="0" err="1" smtClean="0">
                <a:solidFill>
                  <a:srgbClr val="C00000"/>
                </a:solidFill>
              </a:rPr>
              <a:t>рук-ль</a:t>
            </a:r>
            <a:r>
              <a:rPr lang="ru-RU" sz="3200" dirty="0" smtClean="0">
                <a:solidFill>
                  <a:srgbClr val="C00000"/>
                </a:solidFill>
              </a:rPr>
              <a:t>:</a:t>
            </a:r>
          </a:p>
          <a:p>
            <a:pPr marL="0" indent="0" algn="ctr">
              <a:buNone/>
            </a:pPr>
            <a:r>
              <a:rPr lang="ru-RU" sz="3200" dirty="0" smtClean="0">
                <a:solidFill>
                  <a:srgbClr val="C00000"/>
                </a:solidFill>
              </a:rPr>
              <a:t>Каратченя Е.Н.</a:t>
            </a:r>
          </a:p>
          <a:p>
            <a:pPr marL="0" indent="0" algn="ctr">
              <a:buNone/>
            </a:pPr>
            <a:r>
              <a:rPr lang="ru-RU" sz="3200" dirty="0" err="1" smtClean="0">
                <a:solidFill>
                  <a:srgbClr val="C00000"/>
                </a:solidFill>
              </a:rPr>
              <a:t>Воспитатетели</a:t>
            </a:r>
            <a:r>
              <a:rPr lang="ru-RU" sz="3200" dirty="0" smtClean="0">
                <a:solidFill>
                  <a:srgbClr val="C00000"/>
                </a:solidFill>
              </a:rPr>
              <a:t>:</a:t>
            </a:r>
          </a:p>
          <a:p>
            <a:pPr marL="0" indent="0" algn="ctr">
              <a:buNone/>
            </a:pPr>
            <a:r>
              <a:rPr lang="ru-RU" sz="3200" dirty="0" smtClean="0">
                <a:solidFill>
                  <a:srgbClr val="C00000"/>
                </a:solidFill>
              </a:rPr>
              <a:t>Иванова Е.А.</a:t>
            </a:r>
          </a:p>
          <a:p>
            <a:pPr marL="0" indent="0" algn="ctr">
              <a:buNone/>
            </a:pPr>
            <a:r>
              <a:rPr lang="ru-RU" sz="3200" dirty="0" smtClean="0">
                <a:solidFill>
                  <a:srgbClr val="C00000"/>
                </a:solidFill>
              </a:rPr>
              <a:t>Романова О. А.</a:t>
            </a:r>
            <a:endParaRPr lang="ru-RU" dirty="0" smtClean="0">
              <a:solidFill>
                <a:schemeClr val="bg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456385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2984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Музыкальные игры на ритм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20210113_091928.jpg"/>
          <p:cNvPicPr>
            <a:picLocks noChangeAspect="1"/>
          </p:cNvPicPr>
          <p:nvPr/>
        </p:nvPicPr>
        <p:blipFill>
          <a:blip r:embed="rId2" cstate="print"/>
          <a:srcRect l="17969" t="16847" r="23335"/>
          <a:stretch>
            <a:fillRect/>
          </a:stretch>
        </p:blipFill>
        <p:spPr>
          <a:xfrm rot="5400000">
            <a:off x="411787" y="945479"/>
            <a:ext cx="4034145" cy="428628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Рисунок 5" descr="20210113_092457.jpg"/>
          <p:cNvPicPr>
            <a:picLocks noChangeAspect="1"/>
          </p:cNvPicPr>
          <p:nvPr/>
        </p:nvPicPr>
        <p:blipFill>
          <a:blip r:embed="rId3" cstate="print"/>
          <a:srcRect l="35937"/>
          <a:stretch>
            <a:fillRect/>
          </a:stretch>
        </p:blipFill>
        <p:spPr>
          <a:xfrm rot="5400000">
            <a:off x="4626226" y="2303204"/>
            <a:ext cx="3982648" cy="466260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0210113_091732.jpg"/>
          <p:cNvPicPr>
            <a:picLocks noChangeAspect="1"/>
          </p:cNvPicPr>
          <p:nvPr/>
        </p:nvPicPr>
        <p:blipFill>
          <a:blip r:embed="rId2" cstate="print"/>
          <a:srcRect l="12499"/>
          <a:stretch>
            <a:fillRect/>
          </a:stretch>
        </p:blipFill>
        <p:spPr>
          <a:xfrm rot="4991778">
            <a:off x="-76458" y="596433"/>
            <a:ext cx="5025531" cy="430758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Рисунок 4" descr="20210113_091650.jpg"/>
          <p:cNvPicPr>
            <a:picLocks noChangeAspect="1"/>
          </p:cNvPicPr>
          <p:nvPr/>
        </p:nvPicPr>
        <p:blipFill>
          <a:blip r:embed="rId3" cstate="print"/>
          <a:srcRect l="26562" r="12500"/>
          <a:stretch>
            <a:fillRect/>
          </a:stretch>
        </p:blipFill>
        <p:spPr>
          <a:xfrm rot="6134354">
            <a:off x="4454538" y="2063349"/>
            <a:ext cx="3883967" cy="478023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Логопедические распевки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7170" name="Picture 2" descr="C:\Users\Элмарт\Desktop\Новая папка\20210113_09134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192929" y="2121699"/>
            <a:ext cx="4929222" cy="41148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Picture 2" descr="C:\Users\Элмарт\Desktop\Новая папка\20210113_0913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244656" y="2184707"/>
            <a:ext cx="4929224" cy="398878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3386"/>
            <a:ext cx="8229600" cy="792088"/>
          </a:xfrm>
        </p:spPr>
        <p:txBody>
          <a:bodyPr/>
          <a:lstStyle/>
          <a:p>
            <a:endParaRPr lang="ru-RU" sz="4000" b="1" u="sng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596" y="928670"/>
            <a:ext cx="8229600" cy="4402832"/>
          </a:xfrm>
        </p:spPr>
        <p:txBody>
          <a:bodyPr/>
          <a:lstStyle/>
          <a:p>
            <a:pPr lvl="0">
              <a:buNone/>
            </a:pPr>
            <a:endParaRPr lang="ru-RU" sz="2400" dirty="0" smtClean="0">
              <a:solidFill>
                <a:schemeClr val="bg1"/>
              </a:solidFill>
            </a:endParaRPr>
          </a:p>
          <a:p>
            <a:pPr lvl="0">
              <a:buFont typeface="Wingdings" pitchFamily="2" charset="2"/>
              <a:buChar char="v"/>
            </a:pPr>
            <a:r>
              <a:rPr lang="ru-RU" sz="2400" dirty="0" smtClean="0">
                <a:solidFill>
                  <a:schemeClr val="bg1"/>
                </a:solidFill>
              </a:rPr>
              <a:t> </a:t>
            </a:r>
            <a:endParaRPr lang="ru-RU" dirty="0"/>
          </a:p>
        </p:txBody>
      </p:sp>
      <p:pic>
        <p:nvPicPr>
          <p:cNvPr id="4" name="Picture 2" descr="Картинки по запросу шаблоны презентаций школьны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6332" cy="6840760"/>
          </a:xfrm>
          <a:prstGeom prst="rect">
            <a:avLst/>
          </a:prstGeom>
          <a:noFill/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2555776" y="1269340"/>
            <a:ext cx="5904656" cy="249299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0850" algn="ctr"/>
            <a:r>
              <a:rPr lang="ru-RU" sz="4400" b="1" dirty="0" smtClean="0">
                <a:solidFill>
                  <a:srgbClr val="7030A0"/>
                </a:solidFill>
                <a:latin typeface="+mn-lt"/>
                <a:ea typeface="Times New Roman" pitchFamily="18" charset="0"/>
                <a:cs typeface="Times New Roman" pitchFamily="18" charset="0"/>
              </a:rPr>
              <a:t>Заключительный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zh-CN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+mj-lt"/>
              <a:ea typeface="SimSun" pitchFamily="2" charset="-122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1.Итоговое</a:t>
            </a:r>
            <a:r>
              <a:rPr kumimoji="0" lang="ru-RU" altLang="zh-CN" sz="28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 занятие</a:t>
            </a:r>
            <a:endParaRPr kumimoji="0" lang="ru-RU" altLang="zh-CN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+mj-lt"/>
              <a:ea typeface="SimSun" pitchFamily="2" charset="-122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zh-CN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+mj-lt"/>
              <a:ea typeface="SimSun" pitchFamily="2" charset="-122"/>
              <a:cs typeface="Times New Roman" pitchFamily="18" charset="0"/>
            </a:endParaRPr>
          </a:p>
          <a:p>
            <a:pPr lvl="0" algn="ctr" eaLnBrk="0" hangingPunct="0"/>
            <a:endParaRPr kumimoji="0" lang="ru-RU" altLang="zh-CN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+mj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555382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Картинки по запросу шаблоны презентаций школьны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816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195736" y="980728"/>
            <a:ext cx="489654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u="sng" dirty="0" smtClean="0">
                <a:solidFill>
                  <a:srgbClr val="FF0000"/>
                </a:solidFill>
              </a:rPr>
              <a:t>Выводы:</a:t>
            </a:r>
          </a:p>
          <a:p>
            <a:r>
              <a:rPr lang="ru-RU" dirty="0" smtClean="0">
                <a:solidFill>
                  <a:srgbClr val="000000"/>
                </a:solidFill>
              </a:rPr>
              <a:t>1.Логопедическая ритмика полезна всем детям, имеющим проблемы становления речевой функции.</a:t>
            </a:r>
          </a:p>
          <a:p>
            <a:endParaRPr lang="ru-RU" dirty="0" smtClean="0">
              <a:solidFill>
                <a:srgbClr val="000000"/>
              </a:solidFill>
            </a:endParaRPr>
          </a:p>
          <a:p>
            <a:r>
              <a:rPr lang="ru-RU" dirty="0" smtClean="0">
                <a:solidFill>
                  <a:srgbClr val="000000"/>
                </a:solidFill>
              </a:rPr>
              <a:t>2. Создает положительный эмоциональный настрой к речи, мотивацию к выполнению логопедических упражнений.</a:t>
            </a:r>
          </a:p>
          <a:p>
            <a:endParaRPr lang="ru-RU" dirty="0" smtClean="0">
              <a:solidFill>
                <a:srgbClr val="000000"/>
              </a:solidFill>
            </a:endParaRPr>
          </a:p>
          <a:p>
            <a:r>
              <a:rPr lang="ru-RU" dirty="0" smtClean="0">
                <a:solidFill>
                  <a:srgbClr val="000000"/>
                </a:solidFill>
              </a:rPr>
              <a:t>3. Регулярные занятия </a:t>
            </a:r>
            <a:r>
              <a:rPr lang="ru-RU" dirty="0" err="1" smtClean="0">
                <a:solidFill>
                  <a:srgbClr val="000000"/>
                </a:solidFill>
              </a:rPr>
              <a:t>логоритмикой</a:t>
            </a:r>
            <a:r>
              <a:rPr lang="ru-RU" dirty="0" smtClean="0">
                <a:solidFill>
                  <a:srgbClr val="000000"/>
                </a:solidFill>
              </a:rPr>
              <a:t> способствуют нормализации речи ребенка, его фонематических процессов (вне зависимости от речевого нарушения)</a:t>
            </a:r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293031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J:\логопед\uytuytuytu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3605" name="Text Box 5"/>
          <p:cNvSpPr txBox="1">
            <a:spLocks noChangeArrowheads="1"/>
          </p:cNvSpPr>
          <p:nvPr/>
        </p:nvSpPr>
        <p:spPr bwMode="auto">
          <a:xfrm>
            <a:off x="0" y="5302250"/>
            <a:ext cx="5184775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dirty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Спасибо за </a:t>
            </a:r>
            <a:r>
              <a:rPr lang="ru-RU" sz="4800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внимание !!!</a:t>
            </a:r>
            <a:endParaRPr lang="ru-RU" sz="4800" dirty="0">
              <a:solidFill>
                <a:srgbClr val="FF33CC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260350"/>
            <a:ext cx="8362950" cy="6337300"/>
          </a:xfrm>
        </p:spPr>
        <p:txBody>
          <a:bodyPr/>
          <a:lstStyle/>
          <a:p>
            <a:pPr algn="ctr">
              <a:lnSpc>
                <a:spcPct val="90000"/>
              </a:lnSpc>
            </a:pPr>
            <a:endParaRPr lang="ru-RU" sz="4000" b="1" u="sng" dirty="0" smtClean="0"/>
          </a:p>
        </p:txBody>
      </p:sp>
      <p:pic>
        <p:nvPicPr>
          <p:cNvPr id="23554" name="Picture 2" descr="Картинки по запросу шаблоны презентаций школьны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3269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403648" y="1268760"/>
            <a:ext cx="5544616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ru-RU" sz="2000" b="1" u="sng" dirty="0" smtClean="0">
                <a:solidFill>
                  <a:srgbClr val="00B050"/>
                </a:solidFill>
              </a:rPr>
              <a:t>Проблема</a:t>
            </a:r>
          </a:p>
          <a:p>
            <a:pPr algn="ctr">
              <a:lnSpc>
                <a:spcPct val="90000"/>
              </a:lnSpc>
            </a:pPr>
            <a:endParaRPr lang="ru-RU" sz="2000" b="1" dirty="0" smtClean="0">
              <a:solidFill>
                <a:schemeClr val="bg1"/>
              </a:solidFill>
            </a:endParaRPr>
          </a:p>
          <a:p>
            <a:pPr marL="0" indent="0" algn="ctr">
              <a:lnSpc>
                <a:spcPct val="90000"/>
              </a:lnSpc>
              <a:buNone/>
            </a:pPr>
            <a:r>
              <a:rPr lang="ru-RU" dirty="0" smtClean="0">
                <a:solidFill>
                  <a:schemeClr val="bg1"/>
                </a:solidFill>
              </a:rPr>
              <a:t>У детей дошкольного возраста часто наблюдается значительное нарушение различных компонентов языковой системы. </a:t>
            </a:r>
          </a:p>
          <a:p>
            <a:pPr marL="0" indent="0" algn="ctr">
              <a:lnSpc>
                <a:spcPct val="90000"/>
              </a:lnSpc>
              <a:buNone/>
            </a:pPr>
            <a:r>
              <a:rPr lang="ru-RU" dirty="0" smtClean="0">
                <a:solidFill>
                  <a:schemeClr val="bg1"/>
                </a:solidFill>
              </a:rPr>
              <a:t>Недостаточно сформированы психомоторные  и речевые процессы.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764704"/>
            <a:ext cx="8229600" cy="4751387"/>
          </a:xfrm>
        </p:spPr>
        <p:txBody>
          <a:bodyPr/>
          <a:lstStyle/>
          <a:p>
            <a:pPr marL="0" indent="0" algn="ctr">
              <a:lnSpc>
                <a:spcPct val="90000"/>
              </a:lnSpc>
              <a:buNone/>
            </a:pPr>
            <a:r>
              <a:rPr lang="ru-RU" sz="4000" b="1" u="sng" dirty="0" smtClean="0">
                <a:solidFill>
                  <a:srgbClr val="00B050"/>
                </a:solidFill>
              </a:rPr>
              <a:t>Гипотеза</a:t>
            </a:r>
          </a:p>
          <a:p>
            <a:pPr algn="ctr">
              <a:lnSpc>
                <a:spcPct val="90000"/>
              </a:lnSpc>
              <a:buFont typeface="Wingdings" pitchFamily="2" charset="2"/>
              <a:buChar char="v"/>
            </a:pPr>
            <a:endParaRPr lang="ru-RU" sz="3600" b="1" dirty="0" smtClean="0">
              <a:solidFill>
                <a:schemeClr val="bg1"/>
              </a:solidFill>
            </a:endParaRPr>
          </a:p>
          <a:p>
            <a:pPr algn="ctr">
              <a:lnSpc>
                <a:spcPct val="90000"/>
              </a:lnSpc>
              <a:buFont typeface="Wingdings" pitchFamily="2" charset="2"/>
              <a:buChar char="v"/>
            </a:pPr>
            <a:r>
              <a:rPr lang="ru-RU" sz="4400" b="1" dirty="0" smtClean="0">
                <a:solidFill>
                  <a:schemeClr val="bg1"/>
                </a:solidFill>
              </a:rPr>
              <a:t>В развитии речевой и психической деятельности дошкольников положительную роль играют занятия </a:t>
            </a:r>
            <a:r>
              <a:rPr lang="ru-RU" sz="4400" b="1" dirty="0" err="1" smtClean="0">
                <a:solidFill>
                  <a:schemeClr val="bg1"/>
                </a:solidFill>
              </a:rPr>
              <a:t>логоритмикой</a:t>
            </a:r>
            <a:r>
              <a:rPr lang="ru-RU" sz="4400" b="1" dirty="0" smtClean="0">
                <a:solidFill>
                  <a:schemeClr val="bg1"/>
                </a:solidFill>
              </a:rPr>
              <a:t>. </a:t>
            </a:r>
          </a:p>
          <a:p>
            <a:pPr algn="ctr">
              <a:lnSpc>
                <a:spcPct val="90000"/>
              </a:lnSpc>
              <a:buNone/>
            </a:pPr>
            <a:endParaRPr lang="ru-RU" sz="3600" b="1" dirty="0" smtClean="0">
              <a:solidFill>
                <a:schemeClr val="bg1"/>
              </a:solidFill>
            </a:endParaRPr>
          </a:p>
          <a:p>
            <a:pPr algn="ctr">
              <a:lnSpc>
                <a:spcPct val="90000"/>
              </a:lnSpc>
            </a:pPr>
            <a:endParaRPr lang="ru-RU" sz="3600" b="1" dirty="0"/>
          </a:p>
        </p:txBody>
      </p:sp>
      <p:pic>
        <p:nvPicPr>
          <p:cNvPr id="22530" name="Picture 2" descr="Картинки по запросу шаблоны презентаций школьны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187624" y="980728"/>
            <a:ext cx="7128792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u="sng" dirty="0" smtClean="0">
                <a:solidFill>
                  <a:srgbClr val="000000"/>
                </a:solidFill>
              </a:rPr>
              <a:t>Тип проекта: </a:t>
            </a:r>
            <a:r>
              <a:rPr lang="ru-RU" sz="3200" dirty="0" smtClean="0">
                <a:solidFill>
                  <a:srgbClr val="000000"/>
                </a:solidFill>
              </a:rPr>
              <a:t>практико-ориентированный</a:t>
            </a:r>
          </a:p>
          <a:p>
            <a:endParaRPr lang="ru-RU" sz="3200" b="1" dirty="0" smtClean="0">
              <a:solidFill>
                <a:srgbClr val="000000"/>
              </a:solidFill>
            </a:endParaRPr>
          </a:p>
          <a:p>
            <a:r>
              <a:rPr lang="ru-RU" sz="3200" b="1" u="sng" dirty="0" smtClean="0">
                <a:solidFill>
                  <a:srgbClr val="000000"/>
                </a:solidFill>
              </a:rPr>
              <a:t>Цель:</a:t>
            </a:r>
            <a:r>
              <a:rPr lang="ru-RU" sz="3200" dirty="0" smtClean="0">
                <a:solidFill>
                  <a:srgbClr val="000000"/>
                </a:solidFill>
              </a:rPr>
              <a:t> Коррекция и профилактика имеющихся отклонений в речевом  развитии ребёнка посредством сочетания слова, музыки и движения.</a:t>
            </a:r>
          </a:p>
          <a:p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02373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404664"/>
            <a:ext cx="9036496" cy="6453336"/>
          </a:xfrm>
        </p:spPr>
        <p:txBody>
          <a:bodyPr/>
          <a:lstStyle/>
          <a:p>
            <a:pPr algn="ctr">
              <a:lnSpc>
                <a:spcPct val="90000"/>
              </a:lnSpc>
            </a:pPr>
            <a:endParaRPr lang="ru-RU" dirty="0" smtClean="0"/>
          </a:p>
          <a:p>
            <a:pPr marL="0" indent="0" algn="ctr">
              <a:lnSpc>
                <a:spcPct val="90000"/>
              </a:lnSpc>
              <a:buNone/>
            </a:pPr>
            <a:r>
              <a:rPr lang="ru-RU" sz="4000" b="1" u="sng" dirty="0" smtClean="0">
                <a:solidFill>
                  <a:srgbClr val="00B050"/>
                </a:solidFill>
              </a:rPr>
              <a:t>Цель</a:t>
            </a:r>
          </a:p>
          <a:p>
            <a:pPr algn="ctr">
              <a:lnSpc>
                <a:spcPct val="90000"/>
              </a:lnSpc>
            </a:pPr>
            <a:endParaRPr lang="ru-RU" sz="4000" dirty="0" smtClean="0"/>
          </a:p>
          <a:p>
            <a:pPr algn="ctr">
              <a:lnSpc>
                <a:spcPct val="90000"/>
              </a:lnSpc>
              <a:buFont typeface="Wingdings" pitchFamily="2" charset="2"/>
              <a:buChar char="v"/>
            </a:pPr>
            <a:r>
              <a:rPr lang="ru-RU" sz="4000" dirty="0" smtClean="0">
                <a:solidFill>
                  <a:schemeClr val="bg1"/>
                </a:solidFill>
              </a:rPr>
              <a:t> Стимулирование процесса речевой и психической активности  детей посредством  использования занятий </a:t>
            </a:r>
            <a:r>
              <a:rPr lang="ru-RU" sz="4000" dirty="0" err="1" smtClean="0">
                <a:solidFill>
                  <a:schemeClr val="bg1"/>
                </a:solidFill>
              </a:rPr>
              <a:t>логоритмикой</a:t>
            </a:r>
            <a:r>
              <a:rPr lang="ru-RU" sz="4000" dirty="0" smtClean="0">
                <a:solidFill>
                  <a:schemeClr val="bg1"/>
                </a:solidFill>
              </a:rPr>
              <a:t>.</a:t>
            </a:r>
          </a:p>
          <a:p>
            <a:pPr algn="ctr">
              <a:lnSpc>
                <a:spcPct val="90000"/>
              </a:lnSpc>
            </a:pPr>
            <a:endParaRPr lang="ru-RU" sz="4000" b="1" dirty="0"/>
          </a:p>
          <a:p>
            <a:pPr algn="ctr">
              <a:lnSpc>
                <a:spcPct val="90000"/>
              </a:lnSpc>
            </a:pPr>
            <a:endParaRPr lang="ru-RU" dirty="0"/>
          </a:p>
        </p:txBody>
      </p:sp>
      <p:pic>
        <p:nvPicPr>
          <p:cNvPr id="21506" name="Picture 2" descr="Картинки по запросу шаблоны презентаций школьны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475656" y="476672"/>
            <a:ext cx="691276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u="sng" dirty="0" smtClean="0">
                <a:solidFill>
                  <a:srgbClr val="FF0000"/>
                </a:solidFill>
              </a:rPr>
              <a:t>Задачи: </a:t>
            </a:r>
          </a:p>
          <a:p>
            <a:pPr algn="ctr"/>
            <a:endParaRPr lang="ru-RU" sz="4400" u="sng" dirty="0" smtClean="0">
              <a:solidFill>
                <a:srgbClr val="FF0000"/>
              </a:solidFill>
            </a:endParaRPr>
          </a:p>
          <a:p>
            <a:pPr algn="ctr"/>
            <a:r>
              <a:rPr lang="ru-RU" sz="2800" b="1" i="1" dirty="0" smtClean="0">
                <a:solidFill>
                  <a:srgbClr val="000000"/>
                </a:solidFill>
              </a:rPr>
              <a:t>Оздоровительные задачи</a:t>
            </a:r>
            <a:r>
              <a:rPr lang="ru-RU" dirty="0" smtClean="0">
                <a:solidFill>
                  <a:srgbClr val="000000"/>
                </a:solidFill>
              </a:rPr>
              <a:t>: </a:t>
            </a:r>
          </a:p>
          <a:p>
            <a:r>
              <a:rPr lang="ru-RU" sz="2200" dirty="0" smtClean="0">
                <a:solidFill>
                  <a:srgbClr val="000000"/>
                </a:solidFill>
              </a:rPr>
              <a:t>укрепление костно-мышечного аппарата; </a:t>
            </a:r>
          </a:p>
          <a:p>
            <a:r>
              <a:rPr lang="ru-RU" sz="2200" dirty="0" smtClean="0">
                <a:solidFill>
                  <a:srgbClr val="000000"/>
                </a:solidFill>
              </a:rPr>
              <a:t>развитие физиологического дыхания; </a:t>
            </a:r>
          </a:p>
          <a:p>
            <a:r>
              <a:rPr lang="ru-RU" sz="2200" dirty="0" smtClean="0">
                <a:solidFill>
                  <a:srgbClr val="000000"/>
                </a:solidFill>
              </a:rPr>
              <a:t>развитие координации движений и моторных функций; </a:t>
            </a:r>
          </a:p>
          <a:p>
            <a:r>
              <a:rPr lang="ru-RU" sz="2200" dirty="0" smtClean="0">
                <a:solidFill>
                  <a:srgbClr val="000000"/>
                </a:solidFill>
              </a:rPr>
              <a:t>воспитание правильной осанки, походки, грации движений; </a:t>
            </a:r>
          </a:p>
          <a:p>
            <a:r>
              <a:rPr lang="ru-RU" sz="2200" dirty="0" smtClean="0">
                <a:solidFill>
                  <a:srgbClr val="000000"/>
                </a:solidFill>
              </a:rPr>
              <a:t>развитие ловкости, силы, выносливости.</a:t>
            </a:r>
          </a:p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Блок-схема: узел 4"/>
          <p:cNvSpPr/>
          <p:nvPr/>
        </p:nvSpPr>
        <p:spPr>
          <a:xfrm>
            <a:off x="1331640" y="3717032"/>
            <a:ext cx="216024" cy="216024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узел 5"/>
          <p:cNvSpPr/>
          <p:nvPr/>
        </p:nvSpPr>
        <p:spPr>
          <a:xfrm>
            <a:off x="1331640" y="4437112"/>
            <a:ext cx="216024" cy="216024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узел 6"/>
          <p:cNvSpPr/>
          <p:nvPr/>
        </p:nvSpPr>
        <p:spPr>
          <a:xfrm>
            <a:off x="1331640" y="3068960"/>
            <a:ext cx="216024" cy="216024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узел 7"/>
          <p:cNvSpPr/>
          <p:nvPr/>
        </p:nvSpPr>
        <p:spPr>
          <a:xfrm>
            <a:off x="1331640" y="2708920"/>
            <a:ext cx="216024" cy="216024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узел 8"/>
          <p:cNvSpPr/>
          <p:nvPr/>
        </p:nvSpPr>
        <p:spPr>
          <a:xfrm>
            <a:off x="1331640" y="2348880"/>
            <a:ext cx="216024" cy="216024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Картинки по запросу шаблоны презентаций школьны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403648" y="764704"/>
            <a:ext cx="6408712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0000"/>
                </a:solidFill>
              </a:rPr>
              <a:t>Образовательные задачи</a:t>
            </a:r>
            <a:r>
              <a:rPr lang="ru-RU" sz="2800" b="1" dirty="0" smtClean="0">
                <a:solidFill>
                  <a:srgbClr val="000000"/>
                </a:solidFill>
              </a:rPr>
              <a:t>:</a:t>
            </a:r>
          </a:p>
          <a:p>
            <a:pPr algn="ctr"/>
            <a:endParaRPr lang="ru-RU" sz="2800" b="1" dirty="0" smtClean="0">
              <a:solidFill>
                <a:srgbClr val="000000"/>
              </a:solidFill>
            </a:endParaRPr>
          </a:p>
          <a:p>
            <a:pPr algn="ctr"/>
            <a:r>
              <a:rPr lang="ru-RU" sz="2200" b="1" dirty="0" smtClean="0">
                <a:solidFill>
                  <a:srgbClr val="000000"/>
                </a:solidFill>
              </a:rPr>
              <a:t> </a:t>
            </a:r>
            <a:r>
              <a:rPr lang="ru-RU" sz="2200" dirty="0" smtClean="0">
                <a:solidFill>
                  <a:srgbClr val="000000"/>
                </a:solidFill>
              </a:rPr>
              <a:t>формирование двигательных навыков и умений; </a:t>
            </a:r>
          </a:p>
          <a:p>
            <a:pPr algn="ctr"/>
            <a:endParaRPr lang="ru-RU" sz="2200" dirty="0" smtClean="0">
              <a:solidFill>
                <a:srgbClr val="000000"/>
              </a:solidFill>
            </a:endParaRPr>
          </a:p>
          <a:p>
            <a:pPr algn="ctr"/>
            <a:r>
              <a:rPr lang="ru-RU" sz="2200" dirty="0" smtClean="0">
                <a:solidFill>
                  <a:srgbClr val="000000"/>
                </a:solidFill>
              </a:rPr>
              <a:t>пространственных представлений и способности произвольно передвигаться в пространстве относительно других детей и предметов; </a:t>
            </a:r>
          </a:p>
          <a:p>
            <a:pPr algn="ctr"/>
            <a:endParaRPr lang="ru-RU" sz="2200" dirty="0" smtClean="0">
              <a:solidFill>
                <a:srgbClr val="000000"/>
              </a:solidFill>
            </a:endParaRPr>
          </a:p>
          <a:p>
            <a:pPr algn="ctr"/>
            <a:r>
              <a:rPr lang="ru-RU" sz="2200" dirty="0" smtClean="0">
                <a:solidFill>
                  <a:srgbClr val="000000"/>
                </a:solidFill>
              </a:rPr>
              <a:t>развитие переключаемости;</a:t>
            </a:r>
          </a:p>
          <a:p>
            <a:pPr algn="ctr"/>
            <a:endParaRPr lang="ru-RU" sz="2200" dirty="0" smtClean="0">
              <a:solidFill>
                <a:srgbClr val="000000"/>
              </a:solidFill>
            </a:endParaRPr>
          </a:p>
          <a:p>
            <a:pPr algn="ctr"/>
            <a:r>
              <a:rPr lang="ru-RU" sz="2200" dirty="0" smtClean="0">
                <a:solidFill>
                  <a:srgbClr val="000000"/>
                </a:solidFill>
              </a:rPr>
              <a:t> развитие межполушарных связей.</a:t>
            </a:r>
            <a:endParaRPr lang="ru-RU" sz="2200" dirty="0"/>
          </a:p>
        </p:txBody>
      </p:sp>
      <p:sp>
        <p:nvSpPr>
          <p:cNvPr id="6" name="Блок-схема: узел 5"/>
          <p:cNvSpPr/>
          <p:nvPr/>
        </p:nvSpPr>
        <p:spPr>
          <a:xfrm>
            <a:off x="1979712" y="2708920"/>
            <a:ext cx="216024" cy="216024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узел 6"/>
          <p:cNvSpPr/>
          <p:nvPr/>
        </p:nvSpPr>
        <p:spPr>
          <a:xfrm>
            <a:off x="2123728" y="5085184"/>
            <a:ext cx="216024" cy="216024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узел 7"/>
          <p:cNvSpPr/>
          <p:nvPr/>
        </p:nvSpPr>
        <p:spPr>
          <a:xfrm>
            <a:off x="2483768" y="4437112"/>
            <a:ext cx="216024" cy="216024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узел 9"/>
          <p:cNvSpPr/>
          <p:nvPr/>
        </p:nvSpPr>
        <p:spPr>
          <a:xfrm>
            <a:off x="1691680" y="1700808"/>
            <a:ext cx="216024" cy="216024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Картинки по запросу шаблоны презентаций школьны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619672" y="1340768"/>
            <a:ext cx="5868144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0000"/>
                </a:solidFill>
              </a:rPr>
              <a:t>Воспитательные задачи</a:t>
            </a:r>
            <a:r>
              <a:rPr lang="ru-RU" dirty="0" smtClean="0">
                <a:solidFill>
                  <a:srgbClr val="000000"/>
                </a:solidFill>
              </a:rPr>
              <a:t>: </a:t>
            </a:r>
          </a:p>
          <a:p>
            <a:pPr algn="ctr"/>
            <a:endParaRPr lang="ru-RU" sz="2200" dirty="0" smtClean="0">
              <a:solidFill>
                <a:srgbClr val="000000"/>
              </a:solidFill>
            </a:endParaRPr>
          </a:p>
          <a:p>
            <a:pPr algn="ctr"/>
            <a:r>
              <a:rPr lang="ru-RU" sz="2200" dirty="0" smtClean="0">
                <a:solidFill>
                  <a:srgbClr val="000000"/>
                </a:solidFill>
              </a:rPr>
              <a:t>воспитание и развитие чувства ритма; </a:t>
            </a:r>
          </a:p>
          <a:p>
            <a:pPr algn="ctr"/>
            <a:endParaRPr lang="ru-RU" sz="2200" dirty="0" smtClean="0">
              <a:solidFill>
                <a:srgbClr val="000000"/>
              </a:solidFill>
            </a:endParaRPr>
          </a:p>
          <a:p>
            <a:pPr algn="ctr"/>
            <a:r>
              <a:rPr lang="ru-RU" sz="2200" dirty="0" smtClean="0">
                <a:solidFill>
                  <a:srgbClr val="000000"/>
                </a:solidFill>
              </a:rPr>
              <a:t>способности ощущать в музыке, движениях и речи ритмическую выразительность; </a:t>
            </a:r>
          </a:p>
          <a:p>
            <a:pPr algn="ctr"/>
            <a:endParaRPr lang="ru-RU" sz="2200" dirty="0" smtClean="0">
              <a:solidFill>
                <a:srgbClr val="000000"/>
              </a:solidFill>
            </a:endParaRPr>
          </a:p>
          <a:p>
            <a:pPr algn="ctr"/>
            <a:r>
              <a:rPr lang="ru-RU" sz="2200" dirty="0" smtClean="0">
                <a:solidFill>
                  <a:srgbClr val="000000"/>
                </a:solidFill>
              </a:rPr>
              <a:t>воспитание умения соблюдать заранее установленные правила.</a:t>
            </a:r>
          </a:p>
          <a:p>
            <a:endParaRPr lang="ru-RU" dirty="0"/>
          </a:p>
        </p:txBody>
      </p:sp>
      <p:sp>
        <p:nvSpPr>
          <p:cNvPr id="7" name="Блок-схема: узел 6"/>
          <p:cNvSpPr/>
          <p:nvPr/>
        </p:nvSpPr>
        <p:spPr>
          <a:xfrm>
            <a:off x="1619672" y="3933056"/>
            <a:ext cx="216024" cy="216024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узел 7"/>
          <p:cNvSpPr/>
          <p:nvPr/>
        </p:nvSpPr>
        <p:spPr>
          <a:xfrm>
            <a:off x="1403648" y="2852936"/>
            <a:ext cx="216024" cy="216024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узел 8"/>
          <p:cNvSpPr/>
          <p:nvPr/>
        </p:nvSpPr>
        <p:spPr>
          <a:xfrm>
            <a:off x="1547664" y="2204864"/>
            <a:ext cx="216024" cy="216024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Картинки по запросу шаблоны презентаций школьны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403648" y="692696"/>
            <a:ext cx="6912768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0000"/>
                </a:solidFill>
              </a:rPr>
              <a:t>Коррекционные задачи</a:t>
            </a:r>
            <a:r>
              <a:rPr lang="ru-RU" b="1" dirty="0" smtClean="0">
                <a:solidFill>
                  <a:srgbClr val="000000"/>
                </a:solidFill>
              </a:rPr>
              <a:t>:</a:t>
            </a:r>
          </a:p>
          <a:p>
            <a:pPr algn="ctr"/>
            <a:endParaRPr lang="ru-RU" b="1" dirty="0" smtClean="0">
              <a:solidFill>
                <a:srgbClr val="000000"/>
              </a:solidFill>
            </a:endParaRPr>
          </a:p>
          <a:p>
            <a:r>
              <a:rPr lang="ru-RU" dirty="0" smtClean="0">
                <a:solidFill>
                  <a:srgbClr val="000000"/>
                </a:solidFill>
              </a:rPr>
              <a:t>  </a:t>
            </a:r>
            <a:r>
              <a:rPr lang="ru-RU" sz="2200" dirty="0" smtClean="0">
                <a:solidFill>
                  <a:srgbClr val="000000"/>
                </a:solidFill>
                <a:ea typeface="SimSun" pitchFamily="2" charset="-122"/>
              </a:rPr>
              <a:t>развитие речевого дыхания; </a:t>
            </a:r>
          </a:p>
          <a:p>
            <a:pPr>
              <a:buFontTx/>
              <a:buChar char="-"/>
            </a:pPr>
            <a:r>
              <a:rPr lang="ru-RU" sz="2200" dirty="0" smtClean="0">
                <a:solidFill>
                  <a:srgbClr val="000000"/>
                </a:solidFill>
                <a:ea typeface="SimSun" pitchFamily="2" charset="-122"/>
              </a:rPr>
              <a:t> формирование и развитие артикуляционного аппарата; </a:t>
            </a:r>
          </a:p>
          <a:p>
            <a:pPr>
              <a:buFontTx/>
              <a:buChar char="-"/>
            </a:pPr>
            <a:r>
              <a:rPr lang="ru-RU" sz="2200" dirty="0" smtClean="0">
                <a:solidFill>
                  <a:srgbClr val="000000"/>
                </a:solidFill>
                <a:ea typeface="SimSun" pitchFamily="2" charset="-122"/>
              </a:rPr>
              <a:t> развитие общей и мелкой моторики; </a:t>
            </a:r>
          </a:p>
          <a:p>
            <a:pPr>
              <a:buFontTx/>
              <a:buChar char="-"/>
            </a:pPr>
            <a:r>
              <a:rPr lang="ru-RU" sz="2200" dirty="0" smtClean="0">
                <a:solidFill>
                  <a:srgbClr val="000000"/>
                </a:solidFill>
                <a:ea typeface="SimSun" pitchFamily="2" charset="-122"/>
              </a:rPr>
              <a:t> совершенствование лексико-грамматического строя речи,</a:t>
            </a:r>
          </a:p>
          <a:p>
            <a:pPr>
              <a:buFontTx/>
              <a:buChar char="-"/>
            </a:pPr>
            <a:r>
              <a:rPr lang="ru-RU" sz="2200" dirty="0" smtClean="0">
                <a:solidFill>
                  <a:srgbClr val="000000"/>
                </a:solidFill>
                <a:ea typeface="SimSun" pitchFamily="2" charset="-122"/>
              </a:rPr>
              <a:t> развитие восприятия, воображения, мышления; </a:t>
            </a:r>
          </a:p>
          <a:p>
            <a:pPr>
              <a:buFontTx/>
              <a:buChar char="-"/>
            </a:pPr>
            <a:r>
              <a:rPr lang="ru-RU" sz="2200" dirty="0" smtClean="0">
                <a:solidFill>
                  <a:srgbClr val="000000"/>
                </a:solidFill>
                <a:ea typeface="SimSun" pitchFamily="2" charset="-122"/>
              </a:rPr>
              <a:t>развитие чувства ритма, темпа, просодики, - фонематического слуха.</a:t>
            </a:r>
          </a:p>
          <a:p>
            <a:r>
              <a:rPr lang="ru-RU" sz="2200" b="1" dirty="0" smtClean="0">
                <a:solidFill>
                  <a:srgbClr val="000000"/>
                </a:solidFill>
                <a:ea typeface="SimSun" pitchFamily="2" charset="-122"/>
              </a:rPr>
              <a:t> </a:t>
            </a:r>
            <a:endParaRPr lang="ru-RU" sz="2200" dirty="0" smtClean="0">
              <a:solidFill>
                <a:srgbClr val="000000"/>
              </a:solidFill>
              <a:ea typeface="SimSun" pitchFamily="2" charset="-122"/>
            </a:endParaRPr>
          </a:p>
          <a:p>
            <a:endParaRPr lang="ru-RU" dirty="0"/>
          </a:p>
        </p:txBody>
      </p:sp>
      <p:sp>
        <p:nvSpPr>
          <p:cNvPr id="7" name="Блок-схема: узел 6"/>
          <p:cNvSpPr/>
          <p:nvPr/>
        </p:nvSpPr>
        <p:spPr>
          <a:xfrm>
            <a:off x="1259632" y="1484784"/>
            <a:ext cx="216024" cy="216024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узел 7"/>
          <p:cNvSpPr/>
          <p:nvPr/>
        </p:nvSpPr>
        <p:spPr>
          <a:xfrm>
            <a:off x="1187624" y="1916832"/>
            <a:ext cx="216024" cy="216024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узел 8"/>
          <p:cNvSpPr/>
          <p:nvPr/>
        </p:nvSpPr>
        <p:spPr>
          <a:xfrm>
            <a:off x="1187624" y="2492896"/>
            <a:ext cx="216024" cy="216024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узел 9"/>
          <p:cNvSpPr/>
          <p:nvPr/>
        </p:nvSpPr>
        <p:spPr>
          <a:xfrm>
            <a:off x="1187624" y="2924944"/>
            <a:ext cx="216024" cy="216024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узел 10"/>
          <p:cNvSpPr/>
          <p:nvPr/>
        </p:nvSpPr>
        <p:spPr>
          <a:xfrm>
            <a:off x="1187624" y="3573016"/>
            <a:ext cx="216024" cy="216024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узел 11"/>
          <p:cNvSpPr/>
          <p:nvPr/>
        </p:nvSpPr>
        <p:spPr>
          <a:xfrm>
            <a:off x="1187624" y="3861048"/>
            <a:ext cx="216024" cy="216024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Картинки по запросу шаблоны презентаций школьны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52283" cy="7128792"/>
          </a:xfrm>
          <a:prstGeom prst="rect">
            <a:avLst/>
          </a:prstGeom>
          <a:noFill/>
        </p:spPr>
      </p:pic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2771800" y="201996"/>
            <a:ext cx="6192688" cy="7848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Ресурсное обеспечение: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подбор музыкальных распевок,</a:t>
            </a:r>
            <a:r>
              <a:rPr lang="ru-RU" sz="2400" dirty="0" smtClean="0">
                <a:solidFill>
                  <a:srgbClr val="000000"/>
                </a:solidFill>
                <a:latin typeface="+mj-lt"/>
                <a:cs typeface="Arial" pitchFamily="34" charset="0"/>
              </a:rPr>
              <a:t> двигательных  и ритмических упражнений под музыку в игровой форме,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музыкальные      инструменты, деревянные палочки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картинный материал и др.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algn="r" eaLnBrk="0" hangingPunct="0"/>
            <a:r>
              <a:rPr lang="ru-RU" sz="2400" b="1" u="sng" dirty="0" smtClean="0">
                <a:solidFill>
                  <a:srgbClr val="000000"/>
                </a:solidFill>
              </a:rPr>
              <a:t>Образовательные области:</a:t>
            </a:r>
          </a:p>
          <a:p>
            <a:pPr algn="r" eaLnBrk="0" hangingPunct="0"/>
            <a:r>
              <a:rPr lang="ru-RU" sz="2400" b="1" dirty="0" smtClean="0">
                <a:solidFill>
                  <a:srgbClr val="000000"/>
                </a:solidFill>
              </a:rPr>
              <a:t> </a:t>
            </a:r>
            <a:r>
              <a:rPr lang="ru-RU" sz="2400" dirty="0" smtClean="0">
                <a:solidFill>
                  <a:srgbClr val="000000"/>
                </a:solidFill>
              </a:rPr>
              <a:t>речевая, социально-коммуникативная, художественно-эстетическая, физическая, познавательная.</a:t>
            </a:r>
          </a:p>
          <a:p>
            <a:endParaRPr lang="ru-RU" sz="2400" b="1" u="sng" dirty="0" smtClean="0">
              <a:solidFill>
                <a:srgbClr val="000000"/>
              </a:solidFill>
            </a:endParaRPr>
          </a:p>
          <a:p>
            <a:r>
              <a:rPr lang="ru-RU" sz="2400" b="1" u="sng" dirty="0" smtClean="0">
                <a:solidFill>
                  <a:srgbClr val="000000"/>
                </a:solidFill>
              </a:rPr>
              <a:t>Период (продолжительность) </a:t>
            </a:r>
            <a:r>
              <a:rPr lang="ru-RU" sz="2400" b="1" dirty="0" smtClean="0">
                <a:solidFill>
                  <a:srgbClr val="000000"/>
                </a:solidFill>
              </a:rPr>
              <a:t>:</a:t>
            </a:r>
          </a:p>
          <a:p>
            <a:pPr algn="ctr"/>
            <a:r>
              <a:rPr lang="ru-RU" sz="2400" dirty="0" smtClean="0">
                <a:solidFill>
                  <a:srgbClr val="000000"/>
                </a:solidFill>
              </a:rPr>
              <a:t> с </a:t>
            </a:r>
            <a:r>
              <a:rPr lang="ru-RU" sz="2400" dirty="0" smtClean="0">
                <a:solidFill>
                  <a:srgbClr val="000000"/>
                </a:solidFill>
              </a:rPr>
              <a:t>01.10.2021. </a:t>
            </a:r>
            <a:r>
              <a:rPr lang="ru-RU" sz="2400" smtClean="0">
                <a:solidFill>
                  <a:srgbClr val="000000"/>
                </a:solidFill>
              </a:rPr>
              <a:t>по  </a:t>
            </a:r>
            <a:r>
              <a:rPr lang="ru-RU" sz="2400" smtClean="0">
                <a:solidFill>
                  <a:srgbClr val="000000"/>
                </a:solidFill>
              </a:rPr>
              <a:t>1.05.2022г</a:t>
            </a:r>
            <a:r>
              <a:rPr lang="ru-RU" sz="2400" dirty="0" smtClean="0">
                <a:solidFill>
                  <a:srgbClr val="000000"/>
                </a:solidFill>
              </a:rPr>
              <a:t>.</a:t>
            </a:r>
          </a:p>
          <a:p>
            <a:endParaRPr lang="ru-RU" sz="2400" b="1" u="sng" dirty="0" smtClean="0">
              <a:solidFill>
                <a:srgbClr val="000000"/>
              </a:solidFill>
            </a:endParaRPr>
          </a:p>
          <a:p>
            <a:endParaRPr lang="ru-RU" sz="2400" b="1" u="sng" dirty="0" smtClean="0">
              <a:solidFill>
                <a:srgbClr val="000000"/>
              </a:solidFill>
            </a:endParaRPr>
          </a:p>
          <a:p>
            <a:pPr algn="r"/>
            <a:r>
              <a:rPr lang="ru-RU" sz="2400" b="1" u="sng" dirty="0" smtClean="0">
                <a:solidFill>
                  <a:srgbClr val="000000"/>
                </a:solidFill>
              </a:rPr>
              <a:t>Участники проекта: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</a:p>
          <a:p>
            <a:pPr algn="r"/>
            <a:r>
              <a:rPr lang="ru-RU" sz="2000" dirty="0" smtClean="0">
                <a:solidFill>
                  <a:srgbClr val="000000"/>
                </a:solidFill>
              </a:rPr>
              <a:t>воспитанники старших и подготовительных групп, музыкальный руководитель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Arial"/>
      </a:majorFont>
      <a:minorFont>
        <a:latin typeface="Tahoma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Textured</Template>
  <TotalTime>2698</TotalTime>
  <Words>707</Words>
  <Application>Microsoft Office PowerPoint</Application>
  <PresentationFormat>Экран (4:3)</PresentationFormat>
  <Paragraphs>162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Текстура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       Объект Процесс речевого и психомоторного  развития детей дошкольного возраста. Предмет Логопедическая ритмика как средство развития и стимулирования речи и моторики у детей.</vt:lpstr>
      <vt:lpstr>Предполагаемый результат</vt:lpstr>
      <vt:lpstr>Слайд 13</vt:lpstr>
      <vt:lpstr>Слайд 14</vt:lpstr>
      <vt:lpstr>Слайд 15</vt:lpstr>
      <vt:lpstr>Слайд 16</vt:lpstr>
      <vt:lpstr>Слайд 17</vt:lpstr>
      <vt:lpstr>Двигательно-речевые упражнения</vt:lpstr>
      <vt:lpstr>Игры с палочками</vt:lpstr>
      <vt:lpstr>Музыкальные игры на ритм</vt:lpstr>
      <vt:lpstr>Слайд 21</vt:lpstr>
      <vt:lpstr>Логопедические распевки</vt:lpstr>
      <vt:lpstr>Слайд 23</vt:lpstr>
      <vt:lpstr>Слайд 24</vt:lpstr>
      <vt:lpstr>Слайд 25</vt:lpstr>
    </vt:vector>
  </TitlesOfParts>
  <Company>MoBIL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Музыкальное мышление как активный процесс познания и интеллектуально-творческого развития дошкольников </dc:title>
  <dc:creator>Алексей</dc:creator>
  <cp:lastModifiedBy>Элмарт</cp:lastModifiedBy>
  <cp:revision>187</cp:revision>
  <dcterms:created xsi:type="dcterms:W3CDTF">2013-05-19T10:49:31Z</dcterms:created>
  <dcterms:modified xsi:type="dcterms:W3CDTF">2022-01-28T09:10:21Z</dcterms:modified>
</cp:coreProperties>
</file>