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5" r:id="rId9"/>
    <p:sldId id="264" r:id="rId10"/>
    <p:sldId id="266" r:id="rId11"/>
    <p:sldId id="259" r:id="rId12"/>
    <p:sldId id="267" r:id="rId13"/>
    <p:sldId id="268" r:id="rId14"/>
    <p:sldId id="269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microsoft.com/office/2007/relationships/hdphoto" Target="../media/hdphoto1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5" Type="http://schemas.microsoft.com/office/2007/relationships/hdphoto" Target="../media/hdphoto15.wdp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6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microsoft.com/office/2007/relationships/hdphoto" Target="../media/hdphoto8.wdp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51920" y="1484784"/>
            <a:ext cx="4896544" cy="19442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Сведения о платье. Цельнокроеное платье.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4437112"/>
            <a:ext cx="6390456" cy="2160240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rgbClr val="0070C0"/>
              </a:solidFill>
            </a:endParaRPr>
          </a:p>
          <a:p>
            <a:pPr algn="ctr"/>
            <a:endParaRPr lang="ru-RU" dirty="0" smtClean="0">
              <a:solidFill>
                <a:srgbClr val="FF0000"/>
              </a:solidFill>
            </a:endParaRPr>
          </a:p>
          <a:p>
            <a:pPr algn="ctr"/>
            <a:endParaRPr lang="ru-RU" dirty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Учитель: 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Задорожняя</a:t>
            </a:r>
            <a:r>
              <a:rPr lang="ru-RU" dirty="0" smtClean="0">
                <a:solidFill>
                  <a:srgbClr val="FF0000"/>
                </a:solidFill>
              </a:rPr>
              <a:t> Наталья Александровна </a:t>
            </a: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Ирина\Documents\ШВЕЙНОЕ ДЕЛО\8 КЛАСС\ПЛАТЬЕ\МОДЕЛИ ПЛАТЬЯ\Золуш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20688"/>
            <a:ext cx="2185477" cy="355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88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003232" cy="6141296"/>
          </a:xfrm>
        </p:spPr>
        <p:txBody>
          <a:bodyPr/>
          <a:lstStyle/>
          <a:p>
            <a:r>
              <a:rPr lang="ru-RU" b="1" i="1" dirty="0" smtClean="0"/>
              <a:t>По покрою</a:t>
            </a:r>
            <a:r>
              <a:rPr lang="ru-RU" dirty="0" smtClean="0"/>
              <a:t> платья бывают без воротника.</a:t>
            </a:r>
            <a:endParaRPr lang="ru-RU" dirty="0"/>
          </a:p>
        </p:txBody>
      </p:sp>
      <p:pic>
        <p:nvPicPr>
          <p:cNvPr id="8194" name="Picture 2" descr="C:\Users\Ирина\Documents\ШВЕЙНОЕ ДЕЛО\8 КЛАСС\ПЛАТЬЕ\ФОТО ПЛАТЬЯ\38e9928b47bc9a8abd5ea34fc7efd5d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94" r="24643"/>
          <a:stretch/>
        </p:blipFill>
        <p:spPr bwMode="auto">
          <a:xfrm>
            <a:off x="611560" y="1086301"/>
            <a:ext cx="2050709" cy="5539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Ирина\Documents\ШВЕЙНОЕ ДЕЛО\8 КЛАСС\ПЛАТЬЕ\ВЫПУСКНОЕ ПЛАТЬЕ 2016\5933.970x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086" y="1052736"/>
            <a:ext cx="3502669" cy="554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Ирина\Documents\ШВЕЙНОЕ ДЕЛО\8 КЛАСС\ПЛАТЬЕ\ВЫПУСКНОЕ ПЛАТЬЕ 2016\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2771800" y="1066544"/>
            <a:ext cx="2561270" cy="512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80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Цельнокроеное платье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571184" cy="5256584"/>
          </a:xfrm>
        </p:spPr>
        <p:txBody>
          <a:bodyPr/>
          <a:lstStyle/>
          <a:p>
            <a:r>
              <a:rPr lang="ru-RU" dirty="0" smtClean="0"/>
              <a:t>Платья, детали переда и спинки которых выкраивают из ткани целыми, называют </a:t>
            </a:r>
            <a:r>
              <a:rPr lang="ru-RU" b="1" i="1" dirty="0" smtClean="0"/>
              <a:t>цельнокроеными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1026" name="Picture 2" descr="C:\Users\Ирина\Documents\ШВЕЙНОЕ ДЕЛО\8 КЛАСС\ПЛАТЬЕ\цельнокроеное платье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29" t="295" b="7132"/>
          <a:stretch/>
        </p:blipFill>
        <p:spPr bwMode="auto">
          <a:xfrm>
            <a:off x="5841813" y="2636912"/>
            <a:ext cx="2925408" cy="402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8" t="2695" r="20503" b="3735"/>
          <a:stretch/>
        </p:blipFill>
        <p:spPr bwMode="auto">
          <a:xfrm>
            <a:off x="3591812" y="2460527"/>
            <a:ext cx="1684108" cy="400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2440031"/>
            <a:ext cx="2352901" cy="4025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20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Цельнокроеное платье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7931224" cy="5544616"/>
          </a:xfrm>
        </p:spPr>
        <p:txBody>
          <a:bodyPr/>
          <a:lstStyle/>
          <a:p>
            <a:r>
              <a:rPr lang="ru-RU" b="1" dirty="0" smtClean="0"/>
              <a:t>По назначению </a:t>
            </a:r>
            <a:r>
              <a:rPr lang="ru-RU" dirty="0" smtClean="0"/>
              <a:t>цельнокроеные платья бывают повседневные, домашние, для торжественных случаев.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0" t="7115" r="9043"/>
          <a:stretch/>
        </p:blipFill>
        <p:spPr bwMode="auto">
          <a:xfrm>
            <a:off x="2843808" y="2266113"/>
            <a:ext cx="2548686" cy="4233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6" r="11672"/>
          <a:stretch/>
        </p:blipFill>
        <p:spPr bwMode="auto">
          <a:xfrm>
            <a:off x="355379" y="2094886"/>
            <a:ext cx="2315957" cy="444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76467" y="2288495"/>
            <a:ext cx="3171507" cy="42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713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Цельнокроеное платье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7931224" cy="5544616"/>
          </a:xfrm>
        </p:spPr>
        <p:txBody>
          <a:bodyPr/>
          <a:lstStyle/>
          <a:p>
            <a:r>
              <a:rPr lang="ru-RU" b="1" dirty="0" smtClean="0"/>
              <a:t>По силуэту </a:t>
            </a:r>
            <a:r>
              <a:rPr lang="ru-RU" dirty="0" smtClean="0"/>
              <a:t>могут быть прилегающими, прямыми, свободными, различными по покрою. Выбор ткани и отделки зависит от назначения платья. 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133" y="2453476"/>
            <a:ext cx="2778037" cy="416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79" r="19344"/>
          <a:stretch/>
        </p:blipFill>
        <p:spPr bwMode="auto">
          <a:xfrm>
            <a:off x="3779912" y="2453476"/>
            <a:ext cx="1607184" cy="414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37828" y="2244880"/>
            <a:ext cx="2918465" cy="437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01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Цельнокроеное платье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2160" y="980728"/>
            <a:ext cx="284444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9"/>
          <a:stretch/>
        </p:blipFill>
        <p:spPr bwMode="auto">
          <a:xfrm>
            <a:off x="2987824" y="2284148"/>
            <a:ext cx="2839377" cy="428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5" r="18961"/>
          <a:stretch/>
        </p:blipFill>
        <p:spPr bwMode="auto">
          <a:xfrm>
            <a:off x="323528" y="980728"/>
            <a:ext cx="2471330" cy="434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79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106613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- Помогите Золушке определить, какое из платьев - цельнокроеное?</a:t>
            </a:r>
            <a:endParaRPr lang="ru-RU" sz="2400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1618" y="1028318"/>
            <a:ext cx="2376264" cy="289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1884427"/>
            <a:ext cx="2202660" cy="415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26"/>
          <a:stretch/>
        </p:blipFill>
        <p:spPr bwMode="auto">
          <a:xfrm>
            <a:off x="5329138" y="3717032"/>
            <a:ext cx="1612796" cy="289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7864" y="1268760"/>
            <a:ext cx="1981274" cy="297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 flipH="1">
            <a:off x="3347864" y="155679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85481" y="148355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7542" y="3875700"/>
            <a:ext cx="326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3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02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Сведения о платье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67600" cy="5277200"/>
          </a:xfrm>
        </p:spPr>
        <p:txBody>
          <a:bodyPr/>
          <a:lstStyle/>
          <a:p>
            <a:r>
              <a:rPr lang="ru-RU" dirty="0" smtClean="0"/>
              <a:t>По способу носки платье относят к </a:t>
            </a:r>
            <a:r>
              <a:rPr lang="ru-RU" b="1" i="1" dirty="0" smtClean="0"/>
              <a:t>плечевым изделиям.</a:t>
            </a:r>
            <a:endParaRPr lang="ru-RU" b="1" i="1" dirty="0"/>
          </a:p>
        </p:txBody>
      </p:sp>
      <p:pic>
        <p:nvPicPr>
          <p:cNvPr id="2050" name="Picture 2" descr="C:\Users\Ирина\Documents\ШВЕЙНОЕ ДЕЛО\8 КЛАСС\СТИЛЬ МОДА\Platj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988840"/>
            <a:ext cx="5472608" cy="447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888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003232" cy="6141296"/>
          </a:xfrm>
        </p:spPr>
        <p:txBody>
          <a:bodyPr/>
          <a:lstStyle/>
          <a:p>
            <a:r>
              <a:rPr lang="ru-RU" b="1" i="1" dirty="0" smtClean="0"/>
              <a:t>По покрою</a:t>
            </a:r>
            <a:r>
              <a:rPr lang="ru-RU" dirty="0" smtClean="0"/>
              <a:t> платья бывают </a:t>
            </a:r>
            <a:r>
              <a:rPr lang="ru-RU" b="1" dirty="0" smtClean="0">
                <a:solidFill>
                  <a:srgbClr val="0070C0"/>
                </a:solidFill>
              </a:rPr>
              <a:t>цельнокроеные</a:t>
            </a:r>
            <a:r>
              <a:rPr lang="ru-RU" dirty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58054"/>
            <a:ext cx="1914525" cy="423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Ирина\Documents\ШВЕЙНОЕ ДЕЛО\8 КЛАСС\ПЛАТЬЕ\ПЛАТЬЕ\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91" r="16902"/>
          <a:stretch/>
        </p:blipFill>
        <p:spPr bwMode="auto">
          <a:xfrm>
            <a:off x="3401026" y="908720"/>
            <a:ext cx="2017530" cy="5780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Ирина\Documents\ШВЕЙНОЕ ДЕЛО\8 КЛАСС\ПЛАТЬЕ\ПЛАТЬЕ\MARA-WD318_V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41" r="16535"/>
          <a:stretch/>
        </p:blipFill>
        <p:spPr bwMode="auto">
          <a:xfrm>
            <a:off x="5940152" y="1420475"/>
            <a:ext cx="1939236" cy="4305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576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003232" cy="6141296"/>
          </a:xfrm>
        </p:spPr>
        <p:txBody>
          <a:bodyPr/>
          <a:lstStyle/>
          <a:p>
            <a:r>
              <a:rPr lang="ru-RU" b="1" i="1" dirty="0" smtClean="0"/>
              <a:t>По покрою</a:t>
            </a:r>
            <a:r>
              <a:rPr lang="ru-RU" dirty="0" smtClean="0"/>
              <a:t> платья бывают </a:t>
            </a:r>
            <a:r>
              <a:rPr lang="ru-RU" b="1" dirty="0" smtClean="0">
                <a:solidFill>
                  <a:srgbClr val="FF0000"/>
                </a:solidFill>
              </a:rPr>
              <a:t>отрезные по линии талии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C:\Users\Ирина\Documents\ШВЕЙНОЕ ДЕЛО\8 КЛАСС\ПЛАТЬЕ\ПЛАТЬЕ\Летняя-Новинка-2017-г-женское-платье-модные-вечерние-v-образным-вырезом-короткий-рукав-оборками-цельнокроеное-платье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68" r="23332"/>
          <a:stretch/>
        </p:blipFill>
        <p:spPr bwMode="auto">
          <a:xfrm>
            <a:off x="3131840" y="1124744"/>
            <a:ext cx="2515993" cy="5209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9592" y="1592809"/>
            <a:ext cx="2016224" cy="4740981"/>
          </a:xfrm>
          <a:prstGeom prst="rect">
            <a:avLst/>
          </a:prstGeom>
        </p:spPr>
      </p:pic>
      <p:pic>
        <p:nvPicPr>
          <p:cNvPr id="2051" name="Picture 3" descr="C:\Users\Ирина\Documents\ШВЕЙНОЕ ДЕЛО\8 КЛАСС\ПЛАТЬЕ\ПЛАТЬЕ\отрезное т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40" r="18688"/>
          <a:stretch/>
        </p:blipFill>
        <p:spPr bwMode="auto">
          <a:xfrm>
            <a:off x="5940152" y="1221277"/>
            <a:ext cx="2302354" cy="511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070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003232" cy="6141296"/>
          </a:xfrm>
        </p:spPr>
        <p:txBody>
          <a:bodyPr/>
          <a:lstStyle/>
          <a:p>
            <a:r>
              <a:rPr lang="ru-RU" b="1" i="1" dirty="0" smtClean="0"/>
              <a:t>По покрою</a:t>
            </a:r>
            <a:r>
              <a:rPr lang="ru-RU" dirty="0" smtClean="0"/>
              <a:t> платья бывают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отрезные по линии бёдер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" name="Picture 2" descr="C:\Users\Ирина\Documents\ШВЕЙНОЕ ДЕЛО\9 КЛАСС\ОТРЕЗНОЕ ПЛАТЬЕ\5d70e45b1b667cb1cd575b811e78cdd302b26590_379_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378996"/>
            <a:ext cx="3357150" cy="503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Ирина\Documents\ШВЕЙНОЕ ДЕЛО\9 КЛАСС\ОТРЕЗНОЕ ПЛАТЬЕ\plate-DonnaSaggia-DSP-108-60t-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101"/>
          <a:stretch/>
        </p:blipFill>
        <p:spPr bwMode="auto">
          <a:xfrm>
            <a:off x="5753564" y="1242240"/>
            <a:ext cx="2850884" cy="5279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31" y="1484784"/>
            <a:ext cx="1874336" cy="4819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048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003232" cy="6141296"/>
          </a:xfrm>
        </p:spPr>
        <p:txBody>
          <a:bodyPr/>
          <a:lstStyle/>
          <a:p>
            <a:r>
              <a:rPr lang="ru-RU" b="1" i="1" dirty="0" smtClean="0"/>
              <a:t>По покрою</a:t>
            </a:r>
            <a:r>
              <a:rPr lang="ru-RU" dirty="0" smtClean="0"/>
              <a:t> платья бывают </a:t>
            </a:r>
            <a:r>
              <a:rPr lang="ru-RU" b="1" dirty="0" smtClean="0">
                <a:solidFill>
                  <a:srgbClr val="0070C0"/>
                </a:solidFill>
              </a:rPr>
              <a:t>отрезные по линии груди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 descr="C:\Users\Ирина\Documents\ШВЕЙНОЕ ДЕЛО\8 КЛАСС\ПЛАТЬЕ\ФОТО ПЛАТЬЯ\4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683" y="1628800"/>
            <a:ext cx="2667735" cy="476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Ирина\Documents\ШВЕЙНОЕ ДЕЛО\8 КЛАСС\ПЛАТЬЕ\ФОТО ПЛАТЬЯ\02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620579"/>
            <a:ext cx="2592288" cy="477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Ирина\Documents\ШВЕЙНОЕ ДЕЛО\8 КЛАСС\ПЛАТЬЕ\ФОТО ПЛАТЬЯ\maxresdefault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1" t="10746" r="66455" b="5274"/>
          <a:stretch/>
        </p:blipFill>
        <p:spPr bwMode="auto">
          <a:xfrm>
            <a:off x="398663" y="2099469"/>
            <a:ext cx="2430477" cy="4291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74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003232" cy="6141296"/>
          </a:xfrm>
        </p:spPr>
        <p:txBody>
          <a:bodyPr/>
          <a:lstStyle/>
          <a:p>
            <a:r>
              <a:rPr lang="ru-RU" b="1" i="1" dirty="0" smtClean="0"/>
              <a:t>По покрою</a:t>
            </a:r>
            <a:r>
              <a:rPr lang="ru-RU" dirty="0" smtClean="0"/>
              <a:t> платья бывают с рукавами разных фасонов.</a:t>
            </a:r>
            <a:endParaRPr lang="ru-RU" dirty="0"/>
          </a:p>
        </p:txBody>
      </p:sp>
      <p:pic>
        <p:nvPicPr>
          <p:cNvPr id="5123" name="Picture 3" descr="C:\Users\Ирина\Documents\ШВЕЙНОЕ ДЕЛО\8 КЛАСС\ПЛАТЬЕ\ПЛАТЬЕ\2017-весенний-комплект-давление-мода-плиссированные-платье-трапециевидной-формы-тонкий-средней-длины-плиссированные-цельнокроеное-платье-fon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86" r="17902"/>
          <a:stretch/>
        </p:blipFill>
        <p:spPr bwMode="auto">
          <a:xfrm>
            <a:off x="626495" y="1484784"/>
            <a:ext cx="2839394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Ирина\Documents\ШВЕЙНОЕ ДЕЛО\8 КЛАСС\ПЛАТЬЕ\ФОТО ПЛАТЬЯ\5016-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8" r="9931"/>
          <a:stretch/>
        </p:blipFill>
        <p:spPr bwMode="auto">
          <a:xfrm>
            <a:off x="5940152" y="1266314"/>
            <a:ext cx="2782374" cy="509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Ирина\Documents\ШВЕЙНОЕ ДЕЛО\8 КЛАСС\ПЛАТЬЕ\ПЛАТЬЕ\2259.970x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6" t="6143" r="22177" b="2638"/>
          <a:stretch/>
        </p:blipFill>
        <p:spPr bwMode="auto">
          <a:xfrm>
            <a:off x="3347864" y="807906"/>
            <a:ext cx="2402006" cy="596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6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003232" cy="6141296"/>
          </a:xfrm>
        </p:spPr>
        <p:txBody>
          <a:bodyPr/>
          <a:lstStyle/>
          <a:p>
            <a:r>
              <a:rPr lang="ru-RU" b="1" i="1" dirty="0" smtClean="0"/>
              <a:t>По покрою</a:t>
            </a:r>
            <a:r>
              <a:rPr lang="ru-RU" dirty="0" smtClean="0"/>
              <a:t> платья бывают без рукавов.</a:t>
            </a:r>
            <a:endParaRPr lang="ru-RU" dirty="0"/>
          </a:p>
        </p:txBody>
      </p:sp>
      <p:pic>
        <p:nvPicPr>
          <p:cNvPr id="6146" name="Picture 2" descr="C:\Users\Ирина\Documents\ШВЕЙНОЕ ДЕЛО\8 КЛАСС\ПЛАТЬЕ\ВЫПУСКНОЕ ПЛАТЬЕ 2016\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651" r="19782"/>
          <a:stretch/>
        </p:blipFill>
        <p:spPr bwMode="auto">
          <a:xfrm>
            <a:off x="5652120" y="1136730"/>
            <a:ext cx="2320119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Ирина\Documents\ШВЕЙНОЕ ДЕЛО\8 КЛАСС\ПЛАТЬЕ\ПЛАТЬЕ\image4xxl-drop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74" r="33934"/>
          <a:stretch/>
        </p:blipFill>
        <p:spPr bwMode="auto">
          <a:xfrm>
            <a:off x="3495649" y="980812"/>
            <a:ext cx="1672567" cy="578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Ирина\Documents\ШВЕЙНОЕ ДЕЛО\8 КЛАСС\ПЛАТЬЕ\ФОТО ПЛАТЬЯ\img_161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99" r="22776"/>
          <a:stretch/>
        </p:blipFill>
        <p:spPr bwMode="auto">
          <a:xfrm>
            <a:off x="1115616" y="1012399"/>
            <a:ext cx="1900393" cy="572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253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8003232" cy="6213304"/>
          </a:xfrm>
        </p:spPr>
        <p:txBody>
          <a:bodyPr/>
          <a:lstStyle/>
          <a:p>
            <a:r>
              <a:rPr lang="ru-RU" b="1" i="1" dirty="0" smtClean="0"/>
              <a:t>По покрою</a:t>
            </a:r>
            <a:r>
              <a:rPr lang="ru-RU" dirty="0" smtClean="0"/>
              <a:t> платья бывают с воротниками разных фасонов.</a:t>
            </a:r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59832" y="2276872"/>
            <a:ext cx="2915275" cy="437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Ирина\Documents\ШВЕЙНОЕ ДЕЛО\8 КЛАСС\ПЛАТЬЕ\ФОТО ПЛАТЬЯ\20181214140908_002003598_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5" r="18381"/>
          <a:stretch/>
        </p:blipFill>
        <p:spPr bwMode="auto">
          <a:xfrm>
            <a:off x="467544" y="1239314"/>
            <a:ext cx="2343428" cy="5531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Ирина\Documents\ШВЕЙНОЕ ДЕЛО\8 КЛАСС\ПЛАТЬЕ\ФОТО ПЛАТЬЯ\2303.550x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6" r="13267"/>
          <a:stretch/>
        </p:blipFill>
        <p:spPr bwMode="auto">
          <a:xfrm>
            <a:off x="6191670" y="1052736"/>
            <a:ext cx="2752793" cy="434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66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469</TotalTime>
  <Words>162</Words>
  <Application>Microsoft Office PowerPoint</Application>
  <PresentationFormat>Экран (4:3)</PresentationFormat>
  <Paragraphs>28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Cambria</vt:lpstr>
      <vt:lpstr>Century Schoolbook</vt:lpstr>
      <vt:lpstr>Comic Sans MS</vt:lpstr>
      <vt:lpstr>Wingdings</vt:lpstr>
      <vt:lpstr>Wingdings 2</vt:lpstr>
      <vt:lpstr>Эркер</vt:lpstr>
      <vt:lpstr>Сведения о платье. Цельнокроеное платье.</vt:lpstr>
      <vt:lpstr>Сведения о платье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Цельнокроеное платье</vt:lpstr>
      <vt:lpstr>Цельнокроеное платье</vt:lpstr>
      <vt:lpstr>Цельнокроеное платье</vt:lpstr>
      <vt:lpstr>Цельнокроеное платье</vt:lpstr>
      <vt:lpstr>- Помогите Золушке определить, какое из платьев - цельнокроеное?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ПЛАТЬЕ</dc:title>
  <dc:creator>Ирина</dc:creator>
  <cp:lastModifiedBy>ПК-04</cp:lastModifiedBy>
  <cp:revision>20</cp:revision>
  <dcterms:created xsi:type="dcterms:W3CDTF">2017-09-10T15:27:59Z</dcterms:created>
  <dcterms:modified xsi:type="dcterms:W3CDTF">2022-05-16T06:08:49Z</dcterms:modified>
</cp:coreProperties>
</file>