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73" r:id="rId4"/>
    <p:sldId id="264" r:id="rId5"/>
    <p:sldId id="263" r:id="rId6"/>
    <p:sldId id="272" r:id="rId7"/>
    <p:sldId id="259" r:id="rId8"/>
    <p:sldId id="278" r:id="rId9"/>
    <p:sldId id="279" r:id="rId10"/>
    <p:sldId id="28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7D5C4442-53C1-4038-A52E-BD07DD187324}">
          <p14:sldIdLst>
            <p14:sldId id="256"/>
            <p14:sldId id="257"/>
            <p14:sldId id="273"/>
            <p14:sldId id="264"/>
            <p14:sldId id="263"/>
            <p14:sldId id="272"/>
            <p14:sldId id="259"/>
          </p14:sldIdLst>
        </p14:section>
        <p14:section name="Раздел без заголовка" id="{FD6D072E-1071-4C0A-AF79-F781DE87496C}">
          <p14:sldIdLst>
            <p14:sldId id="278"/>
            <p14:sldId id="279"/>
            <p14:sldId id="28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54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95261-2E1E-47F8-9D01-AC888B0AC09B}" type="datetimeFigureOut">
              <a:rPr lang="ru-RU" smtClean="0"/>
              <a:t>19.12.2021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290B9-08FD-444B-A2FD-8692B70F7C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95261-2E1E-47F8-9D01-AC888B0AC09B}" type="datetimeFigureOut">
              <a:rPr lang="ru-RU" smtClean="0"/>
              <a:t>19.12.2021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290B9-08FD-444B-A2FD-8692B70F7C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95261-2E1E-47F8-9D01-AC888B0AC09B}" type="datetimeFigureOut">
              <a:rPr lang="ru-RU" smtClean="0"/>
              <a:t>19.12.2021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290B9-08FD-444B-A2FD-8692B70F7C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95261-2E1E-47F8-9D01-AC888B0AC09B}" type="datetimeFigureOut">
              <a:rPr lang="ru-RU" smtClean="0"/>
              <a:t>19.12.2021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290B9-08FD-444B-A2FD-8692B70F7C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95261-2E1E-47F8-9D01-AC888B0AC09B}" type="datetimeFigureOut">
              <a:rPr lang="ru-RU" smtClean="0"/>
              <a:t>19.12.2021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290B9-08FD-444B-A2FD-8692B70F7C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95261-2E1E-47F8-9D01-AC888B0AC09B}" type="datetimeFigureOut">
              <a:rPr lang="ru-RU" smtClean="0"/>
              <a:t>19.12.2021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290B9-08FD-444B-A2FD-8692B70F7C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95261-2E1E-47F8-9D01-AC888B0AC09B}" type="datetimeFigureOut">
              <a:rPr lang="ru-RU" smtClean="0"/>
              <a:t>19.12.2021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290B9-08FD-444B-A2FD-8692B70F7C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95261-2E1E-47F8-9D01-AC888B0AC09B}" type="datetimeFigureOut">
              <a:rPr lang="ru-RU" smtClean="0"/>
              <a:t>19.12.2021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290B9-08FD-444B-A2FD-8692B70F7C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95261-2E1E-47F8-9D01-AC888B0AC09B}" type="datetimeFigureOut">
              <a:rPr lang="ru-RU" smtClean="0"/>
              <a:t>19.12.2021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290B9-08FD-444B-A2FD-8692B70F7C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95261-2E1E-47F8-9D01-AC888B0AC09B}" type="datetimeFigureOut">
              <a:rPr lang="ru-RU" smtClean="0"/>
              <a:t>19.12.2021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290B9-08FD-444B-A2FD-8692B70F7C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95261-2E1E-47F8-9D01-AC888B0AC09B}" type="datetimeFigureOut">
              <a:rPr lang="ru-RU" smtClean="0"/>
              <a:t>19.12.2021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7C290B9-08FD-444B-A2FD-8692B70F7CB6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7795261-2E1E-47F8-9D01-AC888B0AC09B}" type="datetimeFigureOut">
              <a:rPr lang="ru-RU" smtClean="0"/>
              <a:t>19.12.2021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7C290B9-08FD-444B-A2FD-8692B70F7CB6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4%D1%80%D0%B0%D0%BD%D1%86%D1%83%D0%B7%D1%81%D0%BA%D0%B8%D0%B9_%D1%8F%D0%B7%D1%8B%D0%BA" TargetMode="External"/><Relationship Id="rId3" Type="http://schemas.openxmlformats.org/officeDocument/2006/relationships/image" Target="../media/image8.gif"/><Relationship Id="rId7" Type="http://schemas.openxmlformats.org/officeDocument/2006/relationships/image" Target="../media/image12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7" Type="http://schemas.openxmlformats.org/officeDocument/2006/relationships/image" Target="../media/image12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556792"/>
            <a:ext cx="8640960" cy="28083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мультфильма с использованием конструктора «</a:t>
            </a:r>
            <a:r>
              <a:rPr lang="ru-RU" sz="4400" b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Лего</a:t>
            </a:r>
            <a:r>
              <a:rPr lang="ru-RU" sz="44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 как инновационная форма занятий в дополнительном образовании</a:t>
            </a:r>
            <a:endParaRPr lang="ru-RU" sz="44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33929" y="5662754"/>
            <a:ext cx="4104456" cy="681761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Беломестных И.В.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едагог дополнительного образования </a:t>
            </a:r>
          </a:p>
          <a:p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квалификационная категория</a:t>
            </a:r>
          </a:p>
        </p:txBody>
      </p:sp>
      <p:pic>
        <p:nvPicPr>
          <p:cNvPr id="6" name="Picture 8" descr="http://turoboz.ru/cmsdb/article_images/images/leeds-film-festival_441x33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850515"/>
            <a:ext cx="2744241" cy="2053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smiles24.ru/data/smiles/anime-multyashki-180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98469" flipH="1">
            <a:off x="685984" y="5695813"/>
            <a:ext cx="628108" cy="753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ttp://img3.proshkolu.ru/content/media/pic/std/2000000/1680000/1679609-843a9ef5ab03f455.gif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57857">
            <a:off x="1132482" y="5374980"/>
            <a:ext cx="944122" cy="7900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smayls.ru/data/smiles/animashki-multyashki-1720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06778">
            <a:off x="2094989" y="5116130"/>
            <a:ext cx="516068" cy="619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C:\Users\dettv\Desktop\лого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384" y="196431"/>
            <a:ext cx="1337945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187893" y="199441"/>
            <a:ext cx="79563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Муниципальное учреждение дополнительного образования </a:t>
            </a: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  <a:ea typeface="Courier New" panose="02070309020205020404" pitchFamily="49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«Центр дополнительного образования» </a:t>
            </a:r>
            <a:r>
              <a:rPr lang="ru-RU" sz="16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Каслинского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муниципального района</a:t>
            </a: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  <a:ea typeface="Courier New" panose="02070309020205020404" pitchFamily="49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ourier New" panose="02070309020205020404" pitchFamily="49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6832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Фон для презентации кин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54" y="692696"/>
            <a:ext cx="8964996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6561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9902" y="980728"/>
            <a:ext cx="8064896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Мультипликация</a:t>
            </a:r>
          </a:p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это универсальный и интернациональный язык общения детей и взрослых всего мира. </a:t>
            </a:r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https://upload.wikimedia.org/wikipedia/commons/9/9b/Pellicola_Cinematografica_Sopr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271" y="4365104"/>
            <a:ext cx="8213527" cy="2239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4" descr="http://smayls.ru/data/smiles/animashki-multyashki-344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99327">
            <a:off x="6649424" y="4667362"/>
            <a:ext cx="1211884" cy="1454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http://i.i.ua/photo/images/pic/5/8/4792885_1ef7f25e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98503">
            <a:off x="4578297" y="5269222"/>
            <a:ext cx="965422" cy="993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http://smiles24.ru/data/smiles/anime-multyashki-100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7302" y="5195676"/>
            <a:ext cx="952500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://i.ucrazy.ru/files/i/2007.3.25/1174761050_photo464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3419">
            <a:off x="1665929" y="5405901"/>
            <a:ext cx="843874" cy="88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smayls.ru/data/smiles/animashki-multyashki-1498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55347">
            <a:off x="921908" y="5104210"/>
            <a:ext cx="832626" cy="99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38221" y="3483830"/>
            <a:ext cx="705678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В «Википедии»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анимация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(от </a:t>
            </a:r>
            <a:r>
              <a:rPr lang="ru-RU" sz="2800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hlinkClick r:id="rId8" tooltip="Французский язык"/>
              </a:rPr>
              <a:t>фр.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Animation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- оживление, одушевление).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796822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upload.wikimedia.org/wikipedia/commons/9/9b/Pellicola_Cinematografica_Sopr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271" y="4365104"/>
            <a:ext cx="8213527" cy="2239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4" descr="http://smayls.ru/data/smiles/animashki-multyashki-344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99327">
            <a:off x="6649424" y="4667362"/>
            <a:ext cx="1211884" cy="1454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http://i.i.ua/photo/images/pic/5/8/4792885_1ef7f25e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98503">
            <a:off x="4578297" y="5269222"/>
            <a:ext cx="965422" cy="993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http://smiles24.ru/data/smiles/anime-multyashki-100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7302" y="5195676"/>
            <a:ext cx="952500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://i.ucrazy.ru/files/i/2007.3.25/1174761050_photo464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3419">
            <a:off x="1665929" y="5405901"/>
            <a:ext cx="843874" cy="88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smayls.ru/data/smiles/animashki-multyashki-1498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55347">
            <a:off x="921908" y="5104210"/>
            <a:ext cx="832626" cy="99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838200" y="3287713"/>
            <a:ext cx="8305800" cy="1143000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3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обновление педагогического процесса, направленного на развитие личности ребенка и раскрытие его познавательных, художественных и творческих возможностей, через создание мультфильмов</a:t>
            </a:r>
            <a:endParaRPr lang="ru-RU" sz="36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9622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8708" y="54253"/>
            <a:ext cx="8305800" cy="114300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F3540D"/>
                </a:solidFill>
              </a:rPr>
              <a:t>Этапы создания мультфильма</a:t>
            </a:r>
            <a:endParaRPr lang="ru-RU" sz="4400" b="1" dirty="0">
              <a:solidFill>
                <a:srgbClr val="F3540D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268760"/>
            <a:ext cx="784887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 этап: </a:t>
            </a:r>
          </a:p>
          <a:p>
            <a:pPr marL="457200" indent="-457200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32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Разработка </a:t>
            </a:r>
            <a:r>
              <a:rPr lang="ru-RU" sz="3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сюжета мультфильма</a:t>
            </a:r>
            <a:r>
              <a:rPr lang="ru-RU" sz="32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</a:p>
          <a:p>
            <a:pPr algn="ctr">
              <a:spcAft>
                <a:spcPts val="0"/>
              </a:spcAft>
            </a:pPr>
            <a:r>
              <a:rPr lang="ru-RU" sz="32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 этап:</a:t>
            </a:r>
            <a:endParaRPr lang="ru-RU" sz="32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457200" indent="-457200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32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Съёмочный процесс.</a:t>
            </a:r>
            <a:endParaRPr lang="ru-RU" sz="32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457200" indent="-457200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32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Озвучивание.</a:t>
            </a:r>
            <a:endParaRPr lang="ru-RU" sz="32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457200" indent="-457200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32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Монтаж.</a:t>
            </a:r>
          </a:p>
          <a:p>
            <a:pPr algn="ctr">
              <a:spcAft>
                <a:spcPts val="0"/>
              </a:spcAft>
            </a:pPr>
            <a:r>
              <a:rPr lang="ru-RU" sz="32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 этап:</a:t>
            </a:r>
            <a:endParaRPr lang="ru-RU" sz="32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457200" indent="-457200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32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Просмотр готового </a:t>
            </a:r>
            <a:r>
              <a:rPr lang="ru-RU" sz="32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мультфильма.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448" y="5157192"/>
            <a:ext cx="2880320" cy="1564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1964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614" y="404664"/>
            <a:ext cx="8305800" cy="114300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F3540D"/>
                </a:solidFill>
              </a:rPr>
              <a:t>Оборудование и материалы:</a:t>
            </a:r>
            <a:endParaRPr lang="ru-RU" sz="4400" b="1" dirty="0">
              <a:solidFill>
                <a:srgbClr val="F3540D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628800"/>
            <a:ext cx="6296754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Фотоаппарат, видеокамера;</a:t>
            </a:r>
            <a:endParaRPr lang="ru-RU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Штатив;</a:t>
            </a:r>
            <a:endParaRPr lang="ru-RU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Дополнительное освещение (лампа);</a:t>
            </a:r>
            <a:endParaRPr lang="ru-RU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Компьютер, программы для создания мультфильма;</a:t>
            </a:r>
            <a:endParaRPr lang="ru-RU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Диктофон, </a:t>
            </a:r>
            <a:r>
              <a:rPr lang="ru-RU" b="1" i="1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микрофон;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i="1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Материалы </a:t>
            </a:r>
            <a:r>
              <a:rPr lang="ru-RU" b="1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для создания фона, персонажей в зависимости от выбранной технологии.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7" descr="10706192_1_0_PROD_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7582" y="1628800"/>
            <a:ext cx="2376488" cy="178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E:\StartMaster-401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97200"/>
            <a:ext cx="2952328" cy="1967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17"/>
          <p:cNvGrpSpPr>
            <a:grpSpLocks/>
          </p:cNvGrpSpPr>
          <p:nvPr/>
        </p:nvGrpSpPr>
        <p:grpSpPr bwMode="auto">
          <a:xfrm>
            <a:off x="6537239" y="3296789"/>
            <a:ext cx="2237175" cy="3407966"/>
            <a:chOff x="3787" y="164"/>
            <a:chExt cx="1728" cy="2640"/>
          </a:xfrm>
        </p:grpSpPr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3923" y="890"/>
              <a:ext cx="1497" cy="113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prstShdw prst="shdw13" dist="53882" dir="13500000">
                <a:srgbClr val="003366">
                  <a:alpha val="50000"/>
                </a:srgbClr>
              </a:prstShdw>
            </a:effec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Tahoma" pitchFamily="34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SzPct val="6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Tahoma" pitchFamily="34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itchFamily="34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fol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itchFamily="34" charset="0"/>
                  <a:cs typeface="Arial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cs typeface="Arial" charset="0"/>
              </a:endParaRPr>
            </a:p>
          </p:txBody>
        </p:sp>
        <p:pic>
          <p:nvPicPr>
            <p:cNvPr id="9" name="Picture 15" descr="TouchBoard-2-lr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7" y="164"/>
              <a:ext cx="1728" cy="2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122" name="Picture 2" descr="http://gorod-scherbinka.ru/files/avatar_b11100aad468fef4a6782f81b779dbce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669324"/>
            <a:ext cx="1556592" cy="1944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9789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05800" cy="114300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F3540D"/>
                </a:solidFill>
              </a:rPr>
              <a:t>Программы для монтажа:</a:t>
            </a:r>
            <a:endParaRPr lang="ru-RU" sz="4400" b="1" dirty="0">
              <a:solidFill>
                <a:srgbClr val="F3540D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2420888"/>
            <a:ext cx="881034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>
              <a:spcAft>
                <a:spcPts val="0"/>
              </a:spcAft>
            </a:pPr>
            <a:r>
              <a:rPr lang="ru-RU" sz="32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1. </a:t>
            </a:r>
            <a:r>
              <a:rPr lang="en-US" sz="32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Windows Movie Maker</a:t>
            </a:r>
            <a:r>
              <a:rPr lang="ru-RU" sz="3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2. </a:t>
            </a:r>
            <a:r>
              <a:rPr lang="en-US" sz="32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Coral video</a:t>
            </a:r>
          </a:p>
          <a:p>
            <a:pPr marL="355600">
              <a:spcAft>
                <a:spcPts val="0"/>
              </a:spcAft>
            </a:pPr>
            <a:r>
              <a:rPr lang="ru-RU" sz="32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</a:t>
            </a:r>
            <a:r>
              <a:rPr lang="ru-RU" sz="3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 </a:t>
            </a:r>
            <a:r>
              <a:rPr lang="en-US" sz="3200" dirty="0" err="1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Movavi</a:t>
            </a:r>
            <a:r>
              <a:rPr lang="ru-RU" sz="32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  <a:r>
              <a:rPr lang="ru-RU" sz="3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4.  </a:t>
            </a:r>
            <a:r>
              <a:rPr lang="ru-RU" sz="32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Киностудия </a:t>
            </a:r>
            <a:r>
              <a:rPr lang="en-US" sz="32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Windows Live</a:t>
            </a:r>
            <a:endParaRPr lang="ru-RU" sz="32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55600">
              <a:spcAft>
                <a:spcPts val="0"/>
              </a:spcAft>
            </a:pPr>
            <a:r>
              <a:rPr lang="ru-RU" sz="32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5. </a:t>
            </a:r>
            <a:r>
              <a:rPr lang="en-US" sz="32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PowerPoint</a:t>
            </a:r>
            <a:r>
              <a:rPr lang="en-US" sz="32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 др.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идео сохраняется в следующем формате: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MPEG4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AVI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MOV </a:t>
            </a:r>
          </a:p>
        </p:txBody>
      </p:sp>
      <p:pic>
        <p:nvPicPr>
          <p:cNvPr id="15364" name="Picture 4" descr="http://ic.pics.livejournal.com/bezdoma_petrov/76937998/70831/70831_90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628800"/>
            <a:ext cx="3016209" cy="2262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7065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96752"/>
            <a:ext cx="8305800" cy="1143000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Создаём мультфильм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4" name="Picture 2" descr="https://www.culture.ru/storage/images/1e2ccbfb80ea182e3942570394863d9b/35b2547a542d818a8f986473920d9be4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339752"/>
            <a:ext cx="6395457" cy="42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19912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https://st2.depositphotos.com/1004077/5985/v/950/depositphotos_59851415-stock-illustration-grunge-film-frame-vect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753600" cy="742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969826"/>
            <a:ext cx="4163135" cy="54898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572" y="949712"/>
            <a:ext cx="4178388" cy="5509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0339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https://st2.depositphotos.com/1004077/5985/v/950/depositphotos_59851415-stock-illustration-grunge-film-frame-vect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753600" cy="742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474" y="974288"/>
            <a:ext cx="4086263" cy="538847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970483"/>
            <a:ext cx="4139952" cy="5459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13559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466</TotalTime>
  <Words>138</Words>
  <Application>Microsoft Office PowerPoint</Application>
  <PresentationFormat>Экран (4:3)</PresentationFormat>
  <Paragraphs>33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20" baseType="lpstr">
      <vt:lpstr>Arial</vt:lpstr>
      <vt:lpstr>Calibri</vt:lpstr>
      <vt:lpstr>Constantia</vt:lpstr>
      <vt:lpstr>Courier New</vt:lpstr>
      <vt:lpstr>Symbol</vt:lpstr>
      <vt:lpstr>Tahoma</vt:lpstr>
      <vt:lpstr>Times New Roman</vt:lpstr>
      <vt:lpstr>Wingdings</vt:lpstr>
      <vt:lpstr>Wingdings 2</vt:lpstr>
      <vt:lpstr>Поток</vt:lpstr>
      <vt:lpstr>Создание мультфильма с использованием конструктора «Лего» как инновационная форма занятий в дополнительном образовании</vt:lpstr>
      <vt:lpstr>Презентация PowerPoint</vt:lpstr>
      <vt:lpstr>Цель:  обновление педагогического процесса, направленного на развитие личности ребенка и раскрытие его познавательных, художественных и творческих возможностей, через создание мультфильмов</vt:lpstr>
      <vt:lpstr>Этапы создания мультфильма</vt:lpstr>
      <vt:lpstr>Оборудование и материалы:</vt:lpstr>
      <vt:lpstr>Программы для монтажа:</vt:lpstr>
      <vt:lpstr>Создаём мультфильм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Создание и использование Лего-мультфильмов в современном образовательном процессе ДОО</dc:title>
  <dc:creator>Игорь</dc:creator>
  <cp:lastModifiedBy>User</cp:lastModifiedBy>
  <cp:revision>37</cp:revision>
  <dcterms:created xsi:type="dcterms:W3CDTF">2017-02-07T17:27:37Z</dcterms:created>
  <dcterms:modified xsi:type="dcterms:W3CDTF">2021-12-19T13:46:04Z</dcterms:modified>
</cp:coreProperties>
</file>