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1" r:id="rId1"/>
  </p:sldMasterIdLst>
  <p:notesMasterIdLst>
    <p:notesMasterId r:id="rId17"/>
  </p:notesMasterIdLst>
  <p:sldIdLst>
    <p:sldId id="256" r:id="rId2"/>
    <p:sldId id="282" r:id="rId3"/>
    <p:sldId id="276" r:id="rId4"/>
    <p:sldId id="275" r:id="rId5"/>
    <p:sldId id="273" r:id="rId6"/>
    <p:sldId id="271" r:id="rId7"/>
    <p:sldId id="283" r:id="rId8"/>
    <p:sldId id="284" r:id="rId9"/>
    <p:sldId id="285" r:id="rId10"/>
    <p:sldId id="272" r:id="rId11"/>
    <p:sldId id="280" r:id="rId12"/>
    <p:sldId id="278" r:id="rId13"/>
    <p:sldId id="281" r:id="rId14"/>
    <p:sldId id="286" r:id="rId15"/>
    <p:sldId id="279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1E0A"/>
    <a:srgbClr val="B4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38" autoAdjust="0"/>
    <p:restoredTop sz="94660"/>
  </p:normalViewPr>
  <p:slideViewPr>
    <p:cSldViewPr>
      <p:cViewPr>
        <p:scale>
          <a:sx n="66" d="100"/>
          <a:sy n="66" d="100"/>
        </p:scale>
        <p:origin x="-1548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5F67E5-6569-46AE-B60C-4428820A93DF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1D98EB4-C67F-46B4-98FA-E35908ED4AC8}">
      <dgm:prSet phldrT="[Текст]" phldr="1"/>
      <dgm:spPr/>
      <dgm:t>
        <a:bodyPr/>
        <a:lstStyle/>
        <a:p>
          <a:endParaRPr lang="ru-RU" dirty="0"/>
        </a:p>
      </dgm:t>
    </dgm:pt>
    <dgm:pt modelId="{3C61ABAB-4CCF-4463-B943-BFC5A21045E7}" type="parTrans" cxnId="{D08E9E6B-B2AB-43B1-99DD-F15C59F5401A}">
      <dgm:prSet/>
      <dgm:spPr/>
      <dgm:t>
        <a:bodyPr/>
        <a:lstStyle/>
        <a:p>
          <a:endParaRPr lang="ru-RU"/>
        </a:p>
      </dgm:t>
    </dgm:pt>
    <dgm:pt modelId="{13817595-EF98-43D0-B861-2F5211F67BD1}" type="sibTrans" cxnId="{D08E9E6B-B2AB-43B1-99DD-F15C59F5401A}">
      <dgm:prSet/>
      <dgm:spPr/>
      <dgm:t>
        <a:bodyPr/>
        <a:lstStyle/>
        <a:p>
          <a:endParaRPr lang="ru-RU"/>
        </a:p>
      </dgm:t>
    </dgm:pt>
    <dgm:pt modelId="{30E84144-8D5F-469A-A89E-61624A137E86}">
      <dgm:prSet phldrT="[Текст]" custT="1"/>
      <dgm:spPr/>
      <dgm:t>
        <a:bodyPr/>
        <a:lstStyle/>
        <a:p>
          <a:r>
            <a:rPr lang="ru-RU" sz="32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преподаватели</a:t>
          </a:r>
          <a:endParaRPr lang="ru-RU" sz="3200" dirty="0">
            <a:solidFill>
              <a:schemeClr val="accent4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1656D2E0-46F3-40E0-AEF6-463F5FC87407}" type="parTrans" cxnId="{0A4E919B-2FE1-4E9C-A969-E5E69AA19DF6}">
      <dgm:prSet/>
      <dgm:spPr/>
      <dgm:t>
        <a:bodyPr/>
        <a:lstStyle/>
        <a:p>
          <a:endParaRPr lang="ru-RU"/>
        </a:p>
      </dgm:t>
    </dgm:pt>
    <dgm:pt modelId="{5926E093-E11B-4042-B753-A82AA2DB9B3F}" type="sibTrans" cxnId="{0A4E919B-2FE1-4E9C-A969-E5E69AA19DF6}">
      <dgm:prSet/>
      <dgm:spPr/>
      <dgm:t>
        <a:bodyPr/>
        <a:lstStyle/>
        <a:p>
          <a:endParaRPr lang="ru-RU"/>
        </a:p>
      </dgm:t>
    </dgm:pt>
    <dgm:pt modelId="{FF5BF5D7-A614-453F-8900-55B872796C58}">
      <dgm:prSet phldrT="[Текст]" phldr="1"/>
      <dgm:spPr/>
      <dgm:t>
        <a:bodyPr/>
        <a:lstStyle/>
        <a:p>
          <a:endParaRPr lang="ru-RU" dirty="0"/>
        </a:p>
      </dgm:t>
    </dgm:pt>
    <dgm:pt modelId="{89898BF7-D6B4-4010-A3DF-7BC65BEAFBB2}" type="parTrans" cxnId="{2341AD4A-7997-4D11-A4BB-EB55E25D411E}">
      <dgm:prSet/>
      <dgm:spPr/>
      <dgm:t>
        <a:bodyPr/>
        <a:lstStyle/>
        <a:p>
          <a:endParaRPr lang="ru-RU"/>
        </a:p>
      </dgm:t>
    </dgm:pt>
    <dgm:pt modelId="{9ED3D806-3319-426D-B802-EFD00D40E23D}" type="sibTrans" cxnId="{2341AD4A-7997-4D11-A4BB-EB55E25D411E}">
      <dgm:prSet/>
      <dgm:spPr/>
      <dgm:t>
        <a:bodyPr/>
        <a:lstStyle/>
        <a:p>
          <a:endParaRPr lang="ru-RU"/>
        </a:p>
      </dgm:t>
    </dgm:pt>
    <dgm:pt modelId="{4BE73578-579F-4541-8B25-4E890AAEECC5}">
      <dgm:prSet phldrT="[Текст]" custT="1"/>
      <dgm:spPr/>
      <dgm:t>
        <a:bodyPr/>
        <a:lstStyle/>
        <a:p>
          <a:r>
            <a:rPr lang="ru-RU" sz="32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студенты</a:t>
          </a:r>
          <a:endParaRPr lang="ru-RU" sz="3200" dirty="0">
            <a:solidFill>
              <a:schemeClr val="accent4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F2057F4E-49F5-4763-AF39-D921E7A39E57}" type="parTrans" cxnId="{70322C9C-DBFB-42C6-8140-31C5D20EA248}">
      <dgm:prSet/>
      <dgm:spPr/>
      <dgm:t>
        <a:bodyPr/>
        <a:lstStyle/>
        <a:p>
          <a:endParaRPr lang="ru-RU"/>
        </a:p>
      </dgm:t>
    </dgm:pt>
    <dgm:pt modelId="{745BE75D-5997-4EEE-869B-9060D3BBFC62}" type="sibTrans" cxnId="{70322C9C-DBFB-42C6-8140-31C5D20EA248}">
      <dgm:prSet/>
      <dgm:spPr/>
      <dgm:t>
        <a:bodyPr/>
        <a:lstStyle/>
        <a:p>
          <a:endParaRPr lang="ru-RU"/>
        </a:p>
      </dgm:t>
    </dgm:pt>
    <dgm:pt modelId="{8135948A-8915-409E-99DB-FA12E11A0CCF}">
      <dgm:prSet phldrT="[Текст]" phldr="1"/>
      <dgm:spPr/>
      <dgm:t>
        <a:bodyPr/>
        <a:lstStyle/>
        <a:p>
          <a:endParaRPr lang="ru-RU" dirty="0"/>
        </a:p>
      </dgm:t>
    </dgm:pt>
    <dgm:pt modelId="{78235375-BC6C-4372-80F7-3474E1376B84}" type="parTrans" cxnId="{CE08ECD8-F893-4F5B-87A8-38B52A3EEDC4}">
      <dgm:prSet/>
      <dgm:spPr/>
      <dgm:t>
        <a:bodyPr/>
        <a:lstStyle/>
        <a:p>
          <a:endParaRPr lang="ru-RU"/>
        </a:p>
      </dgm:t>
    </dgm:pt>
    <dgm:pt modelId="{7132702A-2024-402F-9B93-802923C9ED11}" type="sibTrans" cxnId="{CE08ECD8-F893-4F5B-87A8-38B52A3EEDC4}">
      <dgm:prSet/>
      <dgm:spPr/>
      <dgm:t>
        <a:bodyPr/>
        <a:lstStyle/>
        <a:p>
          <a:endParaRPr lang="ru-RU"/>
        </a:p>
      </dgm:t>
    </dgm:pt>
    <dgm:pt modelId="{B941E66B-0FE2-4C9C-A0A4-E15122CBE565}">
      <dgm:prSet phldrT="[Текст]" custT="1"/>
      <dgm:spPr/>
      <dgm:t>
        <a:bodyPr/>
        <a:lstStyle/>
        <a:p>
          <a:r>
            <a:rPr lang="ru-RU" sz="32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единомышленники</a:t>
          </a:r>
          <a:endParaRPr lang="ru-RU" sz="3200" dirty="0">
            <a:solidFill>
              <a:schemeClr val="accent4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207256A7-69FB-40D5-9597-ACBEFA3C9E0F}" type="parTrans" cxnId="{DDB7A226-DA26-4B6D-BD9B-0C477A36E814}">
      <dgm:prSet/>
      <dgm:spPr/>
      <dgm:t>
        <a:bodyPr/>
        <a:lstStyle/>
        <a:p>
          <a:endParaRPr lang="ru-RU"/>
        </a:p>
      </dgm:t>
    </dgm:pt>
    <dgm:pt modelId="{33F4789C-9A57-4700-BADD-1F76B7B0CAFE}" type="sibTrans" cxnId="{DDB7A226-DA26-4B6D-BD9B-0C477A36E814}">
      <dgm:prSet/>
      <dgm:spPr/>
      <dgm:t>
        <a:bodyPr/>
        <a:lstStyle/>
        <a:p>
          <a:endParaRPr lang="ru-RU"/>
        </a:p>
      </dgm:t>
    </dgm:pt>
    <dgm:pt modelId="{67D9063A-752B-441D-AD96-2CF0EEEB2C60}" type="pres">
      <dgm:prSet presAssocID="{0D5F67E5-6569-46AE-B60C-4428820A93D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3520B8-524B-4500-A66C-2BC80E9C7031}" type="pres">
      <dgm:prSet presAssocID="{41D98EB4-C67F-46B4-98FA-E35908ED4AC8}" presName="composite" presStyleCnt="0"/>
      <dgm:spPr/>
    </dgm:pt>
    <dgm:pt modelId="{5EDF8F70-D68F-4782-A20E-C153E405C489}" type="pres">
      <dgm:prSet presAssocID="{41D98EB4-C67F-46B4-98FA-E35908ED4AC8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720449-D244-414B-8AE1-2DF390C1E33C}" type="pres">
      <dgm:prSet presAssocID="{41D98EB4-C67F-46B4-98FA-E35908ED4AC8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784CD7-B809-40E2-A3AA-03C3079B97D5}" type="pres">
      <dgm:prSet presAssocID="{13817595-EF98-43D0-B861-2F5211F67BD1}" presName="sp" presStyleCnt="0"/>
      <dgm:spPr/>
    </dgm:pt>
    <dgm:pt modelId="{0AE356C7-D188-4F19-A028-8B27343BDD61}" type="pres">
      <dgm:prSet presAssocID="{FF5BF5D7-A614-453F-8900-55B872796C58}" presName="composite" presStyleCnt="0"/>
      <dgm:spPr/>
    </dgm:pt>
    <dgm:pt modelId="{47E15ABF-417D-4960-8D37-7ADA49806D31}" type="pres">
      <dgm:prSet presAssocID="{FF5BF5D7-A614-453F-8900-55B872796C58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66D011-CB26-4608-9E5C-267521EDDAB1}" type="pres">
      <dgm:prSet presAssocID="{FF5BF5D7-A614-453F-8900-55B872796C58}" presName="descendantText" presStyleLbl="alignAcc1" presStyleIdx="1" presStyleCnt="3" custLinFactNeighborX="-297" custLinFactNeighborY="1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0C6B5D-B50A-44E2-92D0-C17559002156}" type="pres">
      <dgm:prSet presAssocID="{9ED3D806-3319-426D-B802-EFD00D40E23D}" presName="sp" presStyleCnt="0"/>
      <dgm:spPr/>
    </dgm:pt>
    <dgm:pt modelId="{59401131-AA63-4789-8BCA-DFAD687ADFAE}" type="pres">
      <dgm:prSet presAssocID="{8135948A-8915-409E-99DB-FA12E11A0CCF}" presName="composite" presStyleCnt="0"/>
      <dgm:spPr/>
    </dgm:pt>
    <dgm:pt modelId="{8A1C8D11-9D74-4653-A8CB-8FA7E2F7FC93}" type="pres">
      <dgm:prSet presAssocID="{8135948A-8915-409E-99DB-FA12E11A0CCF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FF1931-8975-479C-9CAB-6B1AD94AAAB8}" type="pres">
      <dgm:prSet presAssocID="{8135948A-8915-409E-99DB-FA12E11A0CCF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0169D08-22C7-49DF-9822-211FA87F3CFC}" type="presOf" srcId="{4BE73578-579F-4541-8B25-4E890AAEECC5}" destId="{9766D011-CB26-4608-9E5C-267521EDDAB1}" srcOrd="0" destOrd="0" presId="urn:microsoft.com/office/officeart/2005/8/layout/chevron2"/>
    <dgm:cxn modelId="{2341AD4A-7997-4D11-A4BB-EB55E25D411E}" srcId="{0D5F67E5-6569-46AE-B60C-4428820A93DF}" destId="{FF5BF5D7-A614-453F-8900-55B872796C58}" srcOrd="1" destOrd="0" parTransId="{89898BF7-D6B4-4010-A3DF-7BC65BEAFBB2}" sibTransId="{9ED3D806-3319-426D-B802-EFD00D40E23D}"/>
    <dgm:cxn modelId="{963F77F9-6A2A-45DC-B306-D1CED1B5D5F8}" type="presOf" srcId="{30E84144-8D5F-469A-A89E-61624A137E86}" destId="{C1720449-D244-414B-8AE1-2DF390C1E33C}" srcOrd="0" destOrd="0" presId="urn:microsoft.com/office/officeart/2005/8/layout/chevron2"/>
    <dgm:cxn modelId="{C8F335B9-D6BA-48B9-9027-06ADF6EAD9C8}" type="presOf" srcId="{41D98EB4-C67F-46B4-98FA-E35908ED4AC8}" destId="{5EDF8F70-D68F-4782-A20E-C153E405C489}" srcOrd="0" destOrd="0" presId="urn:microsoft.com/office/officeart/2005/8/layout/chevron2"/>
    <dgm:cxn modelId="{0A4E919B-2FE1-4E9C-A969-E5E69AA19DF6}" srcId="{41D98EB4-C67F-46B4-98FA-E35908ED4AC8}" destId="{30E84144-8D5F-469A-A89E-61624A137E86}" srcOrd="0" destOrd="0" parTransId="{1656D2E0-46F3-40E0-AEF6-463F5FC87407}" sibTransId="{5926E093-E11B-4042-B753-A82AA2DB9B3F}"/>
    <dgm:cxn modelId="{DDB7A226-DA26-4B6D-BD9B-0C477A36E814}" srcId="{8135948A-8915-409E-99DB-FA12E11A0CCF}" destId="{B941E66B-0FE2-4C9C-A0A4-E15122CBE565}" srcOrd="0" destOrd="0" parTransId="{207256A7-69FB-40D5-9597-ACBEFA3C9E0F}" sibTransId="{33F4789C-9A57-4700-BADD-1F76B7B0CAFE}"/>
    <dgm:cxn modelId="{70322C9C-DBFB-42C6-8140-31C5D20EA248}" srcId="{FF5BF5D7-A614-453F-8900-55B872796C58}" destId="{4BE73578-579F-4541-8B25-4E890AAEECC5}" srcOrd="0" destOrd="0" parTransId="{F2057F4E-49F5-4763-AF39-D921E7A39E57}" sibTransId="{745BE75D-5997-4EEE-869B-9060D3BBFC62}"/>
    <dgm:cxn modelId="{845671E2-90A5-49F9-994A-3FCE448890CB}" type="presOf" srcId="{8135948A-8915-409E-99DB-FA12E11A0CCF}" destId="{8A1C8D11-9D74-4653-A8CB-8FA7E2F7FC93}" srcOrd="0" destOrd="0" presId="urn:microsoft.com/office/officeart/2005/8/layout/chevron2"/>
    <dgm:cxn modelId="{CE08ECD8-F893-4F5B-87A8-38B52A3EEDC4}" srcId="{0D5F67E5-6569-46AE-B60C-4428820A93DF}" destId="{8135948A-8915-409E-99DB-FA12E11A0CCF}" srcOrd="2" destOrd="0" parTransId="{78235375-BC6C-4372-80F7-3474E1376B84}" sibTransId="{7132702A-2024-402F-9B93-802923C9ED11}"/>
    <dgm:cxn modelId="{A08F68FF-3A5D-4A46-A238-03C00B18EB86}" type="presOf" srcId="{B941E66B-0FE2-4C9C-A0A4-E15122CBE565}" destId="{25FF1931-8975-479C-9CAB-6B1AD94AAAB8}" srcOrd="0" destOrd="0" presId="urn:microsoft.com/office/officeart/2005/8/layout/chevron2"/>
    <dgm:cxn modelId="{70162B93-7219-45C7-8679-FE874DDF104A}" type="presOf" srcId="{0D5F67E5-6569-46AE-B60C-4428820A93DF}" destId="{67D9063A-752B-441D-AD96-2CF0EEEB2C60}" srcOrd="0" destOrd="0" presId="urn:microsoft.com/office/officeart/2005/8/layout/chevron2"/>
    <dgm:cxn modelId="{5565216F-1129-4F82-AF8D-C2BC9C1686A3}" type="presOf" srcId="{FF5BF5D7-A614-453F-8900-55B872796C58}" destId="{47E15ABF-417D-4960-8D37-7ADA49806D31}" srcOrd="0" destOrd="0" presId="urn:microsoft.com/office/officeart/2005/8/layout/chevron2"/>
    <dgm:cxn modelId="{D08E9E6B-B2AB-43B1-99DD-F15C59F5401A}" srcId="{0D5F67E5-6569-46AE-B60C-4428820A93DF}" destId="{41D98EB4-C67F-46B4-98FA-E35908ED4AC8}" srcOrd="0" destOrd="0" parTransId="{3C61ABAB-4CCF-4463-B943-BFC5A21045E7}" sibTransId="{13817595-EF98-43D0-B861-2F5211F67BD1}"/>
    <dgm:cxn modelId="{0D40766F-FAAB-474C-975C-3F8F193882C2}" type="presParOf" srcId="{67D9063A-752B-441D-AD96-2CF0EEEB2C60}" destId="{423520B8-524B-4500-A66C-2BC80E9C7031}" srcOrd="0" destOrd="0" presId="urn:microsoft.com/office/officeart/2005/8/layout/chevron2"/>
    <dgm:cxn modelId="{9D9A5F3E-200C-4335-B5DA-6647703B3111}" type="presParOf" srcId="{423520B8-524B-4500-A66C-2BC80E9C7031}" destId="{5EDF8F70-D68F-4782-A20E-C153E405C489}" srcOrd="0" destOrd="0" presId="urn:microsoft.com/office/officeart/2005/8/layout/chevron2"/>
    <dgm:cxn modelId="{EF8B8C88-18E4-426F-AE61-3F0237A7B6B5}" type="presParOf" srcId="{423520B8-524B-4500-A66C-2BC80E9C7031}" destId="{C1720449-D244-414B-8AE1-2DF390C1E33C}" srcOrd="1" destOrd="0" presId="urn:microsoft.com/office/officeart/2005/8/layout/chevron2"/>
    <dgm:cxn modelId="{A714E37C-5494-4B27-8D26-BDA5A64D15EC}" type="presParOf" srcId="{67D9063A-752B-441D-AD96-2CF0EEEB2C60}" destId="{04784CD7-B809-40E2-A3AA-03C3079B97D5}" srcOrd="1" destOrd="0" presId="urn:microsoft.com/office/officeart/2005/8/layout/chevron2"/>
    <dgm:cxn modelId="{8B0A1B71-B92B-44C3-ADA5-AFA0FD7BC89A}" type="presParOf" srcId="{67D9063A-752B-441D-AD96-2CF0EEEB2C60}" destId="{0AE356C7-D188-4F19-A028-8B27343BDD61}" srcOrd="2" destOrd="0" presId="urn:microsoft.com/office/officeart/2005/8/layout/chevron2"/>
    <dgm:cxn modelId="{2431F520-3B78-4E9C-BF1D-92A91C9F8008}" type="presParOf" srcId="{0AE356C7-D188-4F19-A028-8B27343BDD61}" destId="{47E15ABF-417D-4960-8D37-7ADA49806D31}" srcOrd="0" destOrd="0" presId="urn:microsoft.com/office/officeart/2005/8/layout/chevron2"/>
    <dgm:cxn modelId="{117C34E3-26F6-44F2-A242-C6AD2BAFB414}" type="presParOf" srcId="{0AE356C7-D188-4F19-A028-8B27343BDD61}" destId="{9766D011-CB26-4608-9E5C-267521EDDAB1}" srcOrd="1" destOrd="0" presId="urn:microsoft.com/office/officeart/2005/8/layout/chevron2"/>
    <dgm:cxn modelId="{6A718FC3-724B-4B1E-AF9D-30AC10E31601}" type="presParOf" srcId="{67D9063A-752B-441D-AD96-2CF0EEEB2C60}" destId="{8C0C6B5D-B50A-44E2-92D0-C17559002156}" srcOrd="3" destOrd="0" presId="urn:microsoft.com/office/officeart/2005/8/layout/chevron2"/>
    <dgm:cxn modelId="{A64456FA-A05A-4EA9-BA8F-4946AC98FDD6}" type="presParOf" srcId="{67D9063A-752B-441D-AD96-2CF0EEEB2C60}" destId="{59401131-AA63-4789-8BCA-DFAD687ADFAE}" srcOrd="4" destOrd="0" presId="urn:microsoft.com/office/officeart/2005/8/layout/chevron2"/>
    <dgm:cxn modelId="{F062D1E4-6131-47ED-8D41-923CFFB7166E}" type="presParOf" srcId="{59401131-AA63-4789-8BCA-DFAD687ADFAE}" destId="{8A1C8D11-9D74-4653-A8CB-8FA7E2F7FC93}" srcOrd="0" destOrd="0" presId="urn:microsoft.com/office/officeart/2005/8/layout/chevron2"/>
    <dgm:cxn modelId="{891D8D24-2083-48A1-B858-2511E827C9D9}" type="presParOf" srcId="{59401131-AA63-4789-8BCA-DFAD687ADFAE}" destId="{25FF1931-8975-479C-9CAB-6B1AD94AAAB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C95ECFA-0950-4A03-AF5D-7D5E471A5C1B}" type="doc">
      <dgm:prSet loTypeId="urn:microsoft.com/office/officeart/2005/8/layout/cycle7" loCatId="cycle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B86C1DE-FC81-4F4B-B7AB-50FEA6441230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Борцы за свободу</a:t>
          </a:r>
          <a:endParaRPr lang="ru-RU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89FE212D-E3A0-409D-BAE8-027E5F3B0658}" type="parTrans" cxnId="{078D6324-23F7-40AC-A33E-E15D8F0F3AA2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6C17F246-E20F-428A-ABE2-DCCB3A6A2D6A}" type="sibTrans" cxnId="{078D6324-23F7-40AC-A33E-E15D8F0F3AA2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665BC2DF-3BBD-47DA-9EBD-E09E3DA4A3DB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Граждане мира</a:t>
          </a:r>
          <a:endParaRPr lang="ru-RU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B2FEA83E-3FB1-4CAC-923B-B12E1D0DEFD3}" type="parTrans" cxnId="{D781F9C8-69F6-4C6A-8ABE-57B34A566888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812E1F56-73C8-45ED-8C27-E6A37CD8BA28}" type="sibTrans" cxnId="{D781F9C8-69F6-4C6A-8ABE-57B34A566888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E4C736A7-F0B5-4452-9EAA-93A594A9B846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Спасатели</a:t>
          </a:r>
          <a:endParaRPr lang="ru-RU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FBA1CB4F-275F-43A6-AF62-627938015AE4}" type="parTrans" cxnId="{B55D02AD-97A9-4D63-BDAF-7A52B8CE1074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BAA04C93-8350-405F-B5B9-0BB6EAC024C4}" type="sibTrans" cxnId="{B55D02AD-97A9-4D63-BDAF-7A52B8CE1074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C98F2A57-063A-41ED-B8CD-E4516161B858}" type="pres">
      <dgm:prSet presAssocID="{2C95ECFA-0950-4A03-AF5D-7D5E471A5C1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9D1B4F1-3C1E-47AD-AC6D-EF18448DD92B}" type="pres">
      <dgm:prSet presAssocID="{AB86C1DE-FC81-4F4B-B7AB-50FEA6441230}" presName="node" presStyleLbl="node1" presStyleIdx="0" presStyleCnt="3" custScaleY="989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FF5774-0F58-403C-A85F-B9D9E1E47668}" type="pres">
      <dgm:prSet presAssocID="{6C17F246-E20F-428A-ABE2-DCCB3A6A2D6A}" presName="sibTrans" presStyleLbl="sibTrans2D1" presStyleIdx="0" presStyleCnt="3"/>
      <dgm:spPr/>
      <dgm:t>
        <a:bodyPr/>
        <a:lstStyle/>
        <a:p>
          <a:endParaRPr lang="ru-RU"/>
        </a:p>
      </dgm:t>
    </dgm:pt>
    <dgm:pt modelId="{CE1AF5FC-28B4-4A7A-81CA-7A9FF614AE86}" type="pres">
      <dgm:prSet presAssocID="{6C17F246-E20F-428A-ABE2-DCCB3A6A2D6A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44C239D1-191F-472D-9D3E-F25335EF9EFC}" type="pres">
      <dgm:prSet presAssocID="{665BC2DF-3BBD-47DA-9EBD-E09E3DA4A3D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BF12FF-6C4E-4614-A91C-E98D0742EB58}" type="pres">
      <dgm:prSet presAssocID="{812E1F56-73C8-45ED-8C27-E6A37CD8BA28}" presName="sibTrans" presStyleLbl="sibTrans2D1" presStyleIdx="1" presStyleCnt="3"/>
      <dgm:spPr/>
      <dgm:t>
        <a:bodyPr/>
        <a:lstStyle/>
        <a:p>
          <a:endParaRPr lang="ru-RU"/>
        </a:p>
      </dgm:t>
    </dgm:pt>
    <dgm:pt modelId="{4FB739BD-5C6B-41DB-B921-B855AA83D028}" type="pres">
      <dgm:prSet presAssocID="{812E1F56-73C8-45ED-8C27-E6A37CD8BA28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C8528409-C318-4477-BCDC-A4D29D736105}" type="pres">
      <dgm:prSet presAssocID="{E4C736A7-F0B5-4452-9EAA-93A594A9B846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2D0D99-73AC-4181-AD36-0FB666A6E7F5}" type="pres">
      <dgm:prSet presAssocID="{BAA04C93-8350-405F-B5B9-0BB6EAC024C4}" presName="sibTrans" presStyleLbl="sibTrans2D1" presStyleIdx="2" presStyleCnt="3"/>
      <dgm:spPr/>
      <dgm:t>
        <a:bodyPr/>
        <a:lstStyle/>
        <a:p>
          <a:endParaRPr lang="ru-RU"/>
        </a:p>
      </dgm:t>
    </dgm:pt>
    <dgm:pt modelId="{06683819-3059-41D0-B07B-8812ADDD58A1}" type="pres">
      <dgm:prSet presAssocID="{BAA04C93-8350-405F-B5B9-0BB6EAC024C4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DD93B479-092B-4C0B-B935-DA9427907165}" type="presOf" srcId="{665BC2DF-3BBD-47DA-9EBD-E09E3DA4A3DB}" destId="{44C239D1-191F-472D-9D3E-F25335EF9EFC}" srcOrd="0" destOrd="0" presId="urn:microsoft.com/office/officeart/2005/8/layout/cycle7"/>
    <dgm:cxn modelId="{078D6324-23F7-40AC-A33E-E15D8F0F3AA2}" srcId="{2C95ECFA-0950-4A03-AF5D-7D5E471A5C1B}" destId="{AB86C1DE-FC81-4F4B-B7AB-50FEA6441230}" srcOrd="0" destOrd="0" parTransId="{89FE212D-E3A0-409D-BAE8-027E5F3B0658}" sibTransId="{6C17F246-E20F-428A-ABE2-DCCB3A6A2D6A}"/>
    <dgm:cxn modelId="{D781F9C8-69F6-4C6A-8ABE-57B34A566888}" srcId="{2C95ECFA-0950-4A03-AF5D-7D5E471A5C1B}" destId="{665BC2DF-3BBD-47DA-9EBD-E09E3DA4A3DB}" srcOrd="1" destOrd="0" parTransId="{B2FEA83E-3FB1-4CAC-923B-B12E1D0DEFD3}" sibTransId="{812E1F56-73C8-45ED-8C27-E6A37CD8BA28}"/>
    <dgm:cxn modelId="{45DB1975-79C4-454B-BF0C-8948A576EBC6}" type="presOf" srcId="{BAA04C93-8350-405F-B5B9-0BB6EAC024C4}" destId="{622D0D99-73AC-4181-AD36-0FB666A6E7F5}" srcOrd="0" destOrd="0" presId="urn:microsoft.com/office/officeart/2005/8/layout/cycle7"/>
    <dgm:cxn modelId="{0549A1F7-E7ED-49A7-B808-7AFDBB9E18A3}" type="presOf" srcId="{E4C736A7-F0B5-4452-9EAA-93A594A9B846}" destId="{C8528409-C318-4477-BCDC-A4D29D736105}" srcOrd="0" destOrd="0" presId="urn:microsoft.com/office/officeart/2005/8/layout/cycle7"/>
    <dgm:cxn modelId="{28E0B237-3A6C-49D1-9A0F-5C1C69C558DE}" type="presOf" srcId="{6C17F246-E20F-428A-ABE2-DCCB3A6A2D6A}" destId="{CE1AF5FC-28B4-4A7A-81CA-7A9FF614AE86}" srcOrd="1" destOrd="0" presId="urn:microsoft.com/office/officeart/2005/8/layout/cycle7"/>
    <dgm:cxn modelId="{B3B4BB74-FF45-442F-8FB5-E710544E57DB}" type="presOf" srcId="{6C17F246-E20F-428A-ABE2-DCCB3A6A2D6A}" destId="{59FF5774-0F58-403C-A85F-B9D9E1E47668}" srcOrd="0" destOrd="0" presId="urn:microsoft.com/office/officeart/2005/8/layout/cycle7"/>
    <dgm:cxn modelId="{5378EF7A-9C43-40CA-954C-5A8632D727FE}" type="presOf" srcId="{812E1F56-73C8-45ED-8C27-E6A37CD8BA28}" destId="{29BF12FF-6C4E-4614-A91C-E98D0742EB58}" srcOrd="0" destOrd="0" presId="urn:microsoft.com/office/officeart/2005/8/layout/cycle7"/>
    <dgm:cxn modelId="{1452AB9B-6D43-4DDB-995B-185B8149711D}" type="presOf" srcId="{812E1F56-73C8-45ED-8C27-E6A37CD8BA28}" destId="{4FB739BD-5C6B-41DB-B921-B855AA83D028}" srcOrd="1" destOrd="0" presId="urn:microsoft.com/office/officeart/2005/8/layout/cycle7"/>
    <dgm:cxn modelId="{EBEDF475-59CD-480B-A3F9-C00F89B7F4AB}" type="presOf" srcId="{2C95ECFA-0950-4A03-AF5D-7D5E471A5C1B}" destId="{C98F2A57-063A-41ED-B8CD-E4516161B858}" srcOrd="0" destOrd="0" presId="urn:microsoft.com/office/officeart/2005/8/layout/cycle7"/>
    <dgm:cxn modelId="{A58E6501-7998-463E-B4E5-B86415230585}" type="presOf" srcId="{BAA04C93-8350-405F-B5B9-0BB6EAC024C4}" destId="{06683819-3059-41D0-B07B-8812ADDD58A1}" srcOrd="1" destOrd="0" presId="urn:microsoft.com/office/officeart/2005/8/layout/cycle7"/>
    <dgm:cxn modelId="{B55D02AD-97A9-4D63-BDAF-7A52B8CE1074}" srcId="{2C95ECFA-0950-4A03-AF5D-7D5E471A5C1B}" destId="{E4C736A7-F0B5-4452-9EAA-93A594A9B846}" srcOrd="2" destOrd="0" parTransId="{FBA1CB4F-275F-43A6-AF62-627938015AE4}" sibTransId="{BAA04C93-8350-405F-B5B9-0BB6EAC024C4}"/>
    <dgm:cxn modelId="{5060E3C1-C2A0-4938-9CD2-4DF1228F859F}" type="presOf" srcId="{AB86C1DE-FC81-4F4B-B7AB-50FEA6441230}" destId="{99D1B4F1-3C1E-47AD-AC6D-EF18448DD92B}" srcOrd="0" destOrd="0" presId="urn:microsoft.com/office/officeart/2005/8/layout/cycle7"/>
    <dgm:cxn modelId="{D48BA545-8126-46C1-81C3-5DBD2AABAF2D}" type="presParOf" srcId="{C98F2A57-063A-41ED-B8CD-E4516161B858}" destId="{99D1B4F1-3C1E-47AD-AC6D-EF18448DD92B}" srcOrd="0" destOrd="0" presId="urn:microsoft.com/office/officeart/2005/8/layout/cycle7"/>
    <dgm:cxn modelId="{018712B3-24EC-4513-B072-CAC513BD7664}" type="presParOf" srcId="{C98F2A57-063A-41ED-B8CD-E4516161B858}" destId="{59FF5774-0F58-403C-A85F-B9D9E1E47668}" srcOrd="1" destOrd="0" presId="urn:microsoft.com/office/officeart/2005/8/layout/cycle7"/>
    <dgm:cxn modelId="{BAE0A7C2-6328-4A85-B923-F7E6B0D3F738}" type="presParOf" srcId="{59FF5774-0F58-403C-A85F-B9D9E1E47668}" destId="{CE1AF5FC-28B4-4A7A-81CA-7A9FF614AE86}" srcOrd="0" destOrd="0" presId="urn:microsoft.com/office/officeart/2005/8/layout/cycle7"/>
    <dgm:cxn modelId="{5C2C4F8C-A1AB-4BDF-8DD4-E6D7EC6B19AD}" type="presParOf" srcId="{C98F2A57-063A-41ED-B8CD-E4516161B858}" destId="{44C239D1-191F-472D-9D3E-F25335EF9EFC}" srcOrd="2" destOrd="0" presId="urn:microsoft.com/office/officeart/2005/8/layout/cycle7"/>
    <dgm:cxn modelId="{36D73E9C-4BE8-4CC2-8B65-DE92276D6637}" type="presParOf" srcId="{C98F2A57-063A-41ED-B8CD-E4516161B858}" destId="{29BF12FF-6C4E-4614-A91C-E98D0742EB58}" srcOrd="3" destOrd="0" presId="urn:microsoft.com/office/officeart/2005/8/layout/cycle7"/>
    <dgm:cxn modelId="{FE7F5544-FE8B-43EC-9ADA-F5CE90F71A65}" type="presParOf" srcId="{29BF12FF-6C4E-4614-A91C-E98D0742EB58}" destId="{4FB739BD-5C6B-41DB-B921-B855AA83D028}" srcOrd="0" destOrd="0" presId="urn:microsoft.com/office/officeart/2005/8/layout/cycle7"/>
    <dgm:cxn modelId="{D5315EA8-C7A4-43B0-BECF-CB5E6378976B}" type="presParOf" srcId="{C98F2A57-063A-41ED-B8CD-E4516161B858}" destId="{C8528409-C318-4477-BCDC-A4D29D736105}" srcOrd="4" destOrd="0" presId="urn:microsoft.com/office/officeart/2005/8/layout/cycle7"/>
    <dgm:cxn modelId="{D3C70F0C-5CA8-4265-A395-AB8F96A3530E}" type="presParOf" srcId="{C98F2A57-063A-41ED-B8CD-E4516161B858}" destId="{622D0D99-73AC-4181-AD36-0FB666A6E7F5}" srcOrd="5" destOrd="0" presId="urn:microsoft.com/office/officeart/2005/8/layout/cycle7"/>
    <dgm:cxn modelId="{3C6D3DE8-483F-4527-B032-EEBF811CA133}" type="presParOf" srcId="{622D0D99-73AC-4181-AD36-0FB666A6E7F5}" destId="{06683819-3059-41D0-B07B-8812ADDD58A1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DF8F70-D68F-4782-A20E-C153E405C489}">
      <dsp:nvSpPr>
        <dsp:cNvPr id="0" name=""/>
        <dsp:cNvSpPr/>
      </dsp:nvSpPr>
      <dsp:spPr>
        <a:xfrm rot="5400000">
          <a:off x="-245635" y="246082"/>
          <a:ext cx="1637567" cy="114629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 dirty="0"/>
        </a:p>
      </dsp:txBody>
      <dsp:txXfrm rot="-5400000">
        <a:off x="1" y="573596"/>
        <a:ext cx="1146297" cy="491270"/>
      </dsp:txXfrm>
    </dsp:sp>
    <dsp:sp modelId="{C1720449-D244-414B-8AE1-2DF390C1E33C}">
      <dsp:nvSpPr>
        <dsp:cNvPr id="0" name=""/>
        <dsp:cNvSpPr/>
      </dsp:nvSpPr>
      <dsp:spPr>
        <a:xfrm rot="5400000">
          <a:off x="4155739" y="-3008994"/>
          <a:ext cx="1064418" cy="70833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преподаватели</a:t>
          </a:r>
          <a:endParaRPr lang="ru-RU" sz="3200" kern="1200" dirty="0">
            <a:solidFill>
              <a:schemeClr val="accent4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 rot="-5400000">
        <a:off x="1146298" y="52408"/>
        <a:ext cx="7031341" cy="960496"/>
      </dsp:txXfrm>
    </dsp:sp>
    <dsp:sp modelId="{47E15ABF-417D-4960-8D37-7ADA49806D31}">
      <dsp:nvSpPr>
        <dsp:cNvPr id="0" name=""/>
        <dsp:cNvSpPr/>
      </dsp:nvSpPr>
      <dsp:spPr>
        <a:xfrm rot="5400000">
          <a:off x="-245635" y="1689832"/>
          <a:ext cx="1637567" cy="114629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 dirty="0"/>
        </a:p>
      </dsp:txBody>
      <dsp:txXfrm rot="-5400000">
        <a:off x="1" y="2017346"/>
        <a:ext cx="1146297" cy="491270"/>
      </dsp:txXfrm>
    </dsp:sp>
    <dsp:sp modelId="{9766D011-CB26-4608-9E5C-267521EDDAB1}">
      <dsp:nvSpPr>
        <dsp:cNvPr id="0" name=""/>
        <dsp:cNvSpPr/>
      </dsp:nvSpPr>
      <dsp:spPr>
        <a:xfrm rot="5400000">
          <a:off x="4134701" y="-1563232"/>
          <a:ext cx="1064418" cy="70833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студенты</a:t>
          </a:r>
          <a:endParaRPr lang="ru-RU" sz="3200" kern="1200" dirty="0">
            <a:solidFill>
              <a:schemeClr val="accent4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 rot="-5400000">
        <a:off x="1125260" y="1498170"/>
        <a:ext cx="7031341" cy="960496"/>
      </dsp:txXfrm>
    </dsp:sp>
    <dsp:sp modelId="{8A1C8D11-9D74-4653-A8CB-8FA7E2F7FC93}">
      <dsp:nvSpPr>
        <dsp:cNvPr id="0" name=""/>
        <dsp:cNvSpPr/>
      </dsp:nvSpPr>
      <dsp:spPr>
        <a:xfrm rot="5400000">
          <a:off x="-245635" y="3133582"/>
          <a:ext cx="1637567" cy="114629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 dirty="0"/>
        </a:p>
      </dsp:txBody>
      <dsp:txXfrm rot="-5400000">
        <a:off x="1" y="3461096"/>
        <a:ext cx="1146297" cy="491270"/>
      </dsp:txXfrm>
    </dsp:sp>
    <dsp:sp modelId="{25FF1931-8975-479C-9CAB-6B1AD94AAAB8}">
      <dsp:nvSpPr>
        <dsp:cNvPr id="0" name=""/>
        <dsp:cNvSpPr/>
      </dsp:nvSpPr>
      <dsp:spPr>
        <a:xfrm rot="5400000">
          <a:off x="4155739" y="-121494"/>
          <a:ext cx="1064418" cy="70833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единомышленники</a:t>
          </a:r>
          <a:endParaRPr lang="ru-RU" sz="3200" kern="1200" dirty="0">
            <a:solidFill>
              <a:schemeClr val="accent4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 rot="-5400000">
        <a:off x="1146298" y="2939908"/>
        <a:ext cx="7031341" cy="9604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D1B4F1-3C1E-47AD-AC6D-EF18448DD92B}">
      <dsp:nvSpPr>
        <dsp:cNvPr id="0" name=""/>
        <dsp:cNvSpPr/>
      </dsp:nvSpPr>
      <dsp:spPr>
        <a:xfrm>
          <a:off x="2088058" y="6080"/>
          <a:ext cx="1919882" cy="9497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Борцы за свободу</a:t>
          </a:r>
          <a:endParaRPr lang="ru-RU" sz="2600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2115875" y="33897"/>
        <a:ext cx="1864248" cy="894093"/>
      </dsp:txXfrm>
    </dsp:sp>
    <dsp:sp modelId="{59FF5774-0F58-403C-A85F-B9D9E1E47668}">
      <dsp:nvSpPr>
        <dsp:cNvPr id="0" name=""/>
        <dsp:cNvSpPr/>
      </dsp:nvSpPr>
      <dsp:spPr>
        <a:xfrm rot="3600000">
          <a:off x="3339044" y="1682861"/>
          <a:ext cx="999743" cy="335979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</a:endParaRPr>
        </a:p>
      </dsp:txBody>
      <dsp:txXfrm>
        <a:off x="3439838" y="1750057"/>
        <a:ext cx="798155" cy="201587"/>
      </dsp:txXfrm>
    </dsp:sp>
    <dsp:sp modelId="{44C239D1-191F-472D-9D3E-F25335EF9EFC}">
      <dsp:nvSpPr>
        <dsp:cNvPr id="0" name=""/>
        <dsp:cNvSpPr/>
      </dsp:nvSpPr>
      <dsp:spPr>
        <a:xfrm>
          <a:off x="3672839" y="2745895"/>
          <a:ext cx="1919882" cy="9599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Граждане мира</a:t>
          </a:r>
          <a:endParaRPr lang="ru-RU" sz="2600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3700955" y="2774011"/>
        <a:ext cx="1863650" cy="903709"/>
      </dsp:txXfrm>
    </dsp:sp>
    <dsp:sp modelId="{29BF12FF-6C4E-4614-A91C-E98D0742EB58}">
      <dsp:nvSpPr>
        <dsp:cNvPr id="0" name=""/>
        <dsp:cNvSpPr/>
      </dsp:nvSpPr>
      <dsp:spPr>
        <a:xfrm rot="10800000">
          <a:off x="2548128" y="3057876"/>
          <a:ext cx="999743" cy="335979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</a:endParaRPr>
        </a:p>
      </dsp:txBody>
      <dsp:txXfrm rot="10800000">
        <a:off x="2648922" y="3125072"/>
        <a:ext cx="798155" cy="201587"/>
      </dsp:txXfrm>
    </dsp:sp>
    <dsp:sp modelId="{C8528409-C318-4477-BCDC-A4D29D736105}">
      <dsp:nvSpPr>
        <dsp:cNvPr id="0" name=""/>
        <dsp:cNvSpPr/>
      </dsp:nvSpPr>
      <dsp:spPr>
        <a:xfrm>
          <a:off x="503277" y="2745895"/>
          <a:ext cx="1919882" cy="9599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Спасатели</a:t>
          </a:r>
          <a:endParaRPr lang="ru-RU" sz="2600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531393" y="2774011"/>
        <a:ext cx="1863650" cy="903709"/>
      </dsp:txXfrm>
    </dsp:sp>
    <dsp:sp modelId="{622D0D99-73AC-4181-AD36-0FB666A6E7F5}">
      <dsp:nvSpPr>
        <dsp:cNvPr id="0" name=""/>
        <dsp:cNvSpPr/>
      </dsp:nvSpPr>
      <dsp:spPr>
        <a:xfrm rot="18000000">
          <a:off x="1757211" y="1682861"/>
          <a:ext cx="999743" cy="335979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</a:endParaRPr>
        </a:p>
      </dsp:txBody>
      <dsp:txXfrm>
        <a:off x="1858005" y="1750057"/>
        <a:ext cx="798155" cy="2015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479CC9-198C-42C4-8B22-CD82B57548D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3FD7BC-F84D-4D73-932F-882EE001D6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851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FD7BC-F84D-4D73-932F-882EE001D603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141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801185-5632-4AE4-9462-4EF471FE48C2}" type="datetimeFigureOut">
              <a:rPr lang="ru-RU" smtClean="0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3DD25A-99F1-42A9-8753-7051455ABAD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873D10-0D78-4FBC-9CCA-157D1D8E3D00}" type="datetimeFigureOut">
              <a:rPr lang="ru-RU" smtClean="0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D4874B-0A4F-4949-9A71-25E3C9F72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66AFA7C-B8AE-439B-8C02-DCC9C58284B4}" type="datetimeFigureOut">
              <a:rPr lang="ru-RU" smtClean="0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16066C-2AF6-4489-9551-C4A23A00E45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56EA83-CB59-4556-8A6A-9D85EE09C941}" type="datetimeFigureOut">
              <a:rPr lang="ru-RU" smtClean="0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1C4270-764C-4FBB-97F6-EB6BEEEF962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85C577-68F7-48AB-8958-3F1032CE5F73}" type="datetimeFigureOut">
              <a:rPr lang="ru-RU" smtClean="0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9B00E0-A534-42D3-99B5-C8AFD859E0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03FE343-318C-4D40-9CF2-6724C9A46B0A}" type="datetimeFigureOut">
              <a:rPr lang="ru-RU" smtClean="0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2E6EC-6501-40F9-BEBD-1016247B11A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2A8CE4F-1233-47A6-BB81-A894CD2FE9B6}" type="datetimeFigureOut">
              <a:rPr lang="ru-RU" smtClean="0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4FD3B9-06A0-4FBB-9740-D3FE8C9381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D2025F5-8946-49E6-95D8-931E23686402}" type="datetimeFigureOut">
              <a:rPr lang="ru-RU" smtClean="0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0D2E68-491E-49FF-81F7-6F09C5C8C95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644427-8FCD-411D-A2C4-0DE0428E5783}" type="datetimeFigureOut">
              <a:rPr lang="ru-RU" smtClean="0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BCDDA9-6567-40F5-AD1A-8971BC08147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D68AD2C-63DD-45B0-9F78-3E96A4347C7C}" type="datetimeFigureOut">
              <a:rPr lang="ru-RU" smtClean="0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A4A407-5F47-4F97-B6A2-2D159777AA5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CD46057-4DFC-46A0-9C84-6E7AD17593D5}" type="datetimeFigureOut">
              <a:rPr lang="ru-RU" smtClean="0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2F307F-B6B0-4363-ACDD-77E403527AB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920C0FB-88B6-4A9E-BB46-A72DD96F901A}" type="datetimeFigureOut">
              <a:rPr lang="ru-RU" smtClean="0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32C7E55-8958-46FE-BF9D-A227959361F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500042"/>
            <a:ext cx="7772400" cy="4214842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301E0A"/>
                </a:solidFill>
                <a:latin typeface="Arial" pitchFamily="34" charset="0"/>
                <a:cs typeface="Arial" pitchFamily="34" charset="0"/>
              </a:rPr>
              <a:t>Тема учебного проекта:</a:t>
            </a:r>
            <a:r>
              <a:rPr lang="ru-RU" sz="3200" dirty="0" smtClean="0">
                <a:solidFill>
                  <a:schemeClr val="accent6"/>
                </a:solidFill>
              </a:rPr>
              <a:t/>
            </a:r>
            <a:br>
              <a:rPr lang="ru-RU" sz="3200" dirty="0" smtClean="0">
                <a:solidFill>
                  <a:schemeClr val="accent6"/>
                </a:solidFill>
              </a:rPr>
            </a:br>
            <a:r>
              <a:rPr lang="ru-RU" dirty="0" smtClean="0">
                <a:solidFill>
                  <a:srgbClr val="B43C00"/>
                </a:solidFill>
              </a:rPr>
              <a:t>«Я – часть общества»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>
                <a:solidFill>
                  <a:schemeClr val="accent6"/>
                </a:solidFill>
              </a:rPr>
              <a:t/>
            </a:r>
            <a:br>
              <a:rPr lang="ru-RU" sz="3200" dirty="0" smtClean="0">
                <a:solidFill>
                  <a:schemeClr val="accent6"/>
                </a:solidFill>
              </a:rPr>
            </a:br>
            <a:r>
              <a:rPr lang="ru-RU" sz="3200" b="1" dirty="0" smtClean="0">
                <a:solidFill>
                  <a:srgbClr val="301E0A"/>
                </a:solidFill>
                <a:latin typeface="Arial" pitchFamily="34" charset="0"/>
                <a:cs typeface="Arial" pitchFamily="34" charset="0"/>
              </a:rPr>
              <a:t>Творческое название проекта</a:t>
            </a:r>
            <a:r>
              <a:rPr lang="ru-RU" b="1" dirty="0" smtClean="0">
                <a:solidFill>
                  <a:srgbClr val="301E0A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solidFill>
                  <a:srgbClr val="B43C00"/>
                </a:solidFill>
              </a:rPr>
              <a:t>«</a:t>
            </a:r>
            <a:r>
              <a:rPr lang="ru-RU" dirty="0" smtClean="0">
                <a:solidFill>
                  <a:srgbClr val="B43C00"/>
                </a:solidFill>
              </a:rPr>
              <a:t>КАК ЖИТЬ СЕГОДНЯ, ЧТОБЫ УВИДЕТЬ ЗАВТРА</a:t>
            </a:r>
            <a:r>
              <a:rPr lang="en-US" dirty="0" smtClean="0">
                <a:solidFill>
                  <a:srgbClr val="B43C00"/>
                </a:solidFill>
              </a:rPr>
              <a:t>?»</a:t>
            </a:r>
            <a:endParaRPr lang="ru-RU" b="1" dirty="0">
              <a:solidFill>
                <a:srgbClr val="B43C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9792" y="4643446"/>
            <a:ext cx="6015611" cy="1785950"/>
          </a:xfrm>
        </p:spPr>
        <p:txBody>
          <a:bodyPr>
            <a:norm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1800" dirty="0" smtClean="0">
                <a:solidFill>
                  <a:srgbClr val="301E0A"/>
                </a:solidFill>
                <a:latin typeface="Arial" pitchFamily="34" charset="0"/>
                <a:cs typeface="Arial" pitchFamily="34" charset="0"/>
              </a:rPr>
              <a:t>Автор проекта:</a:t>
            </a: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Преподаватель истории и обществознания</a:t>
            </a: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1800" dirty="0" smtClean="0">
                <a:solidFill>
                  <a:srgbClr val="301E0A"/>
                </a:solidFill>
                <a:latin typeface="Arial" pitchFamily="34" charset="0"/>
                <a:cs typeface="Arial" pitchFamily="34" charset="0"/>
              </a:rPr>
              <a:t>КГПОАУ </a:t>
            </a: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1800" dirty="0" smtClean="0">
                <a:solidFill>
                  <a:srgbClr val="301E0A"/>
                </a:solidFill>
                <a:latin typeface="Arial" pitchFamily="34" charset="0"/>
                <a:cs typeface="Arial" pitchFamily="34" charset="0"/>
              </a:rPr>
              <a:t>«Камчатский морской энергетический техникум»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7188" y="285750"/>
            <a:ext cx="8501062" cy="62865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</a:rPr>
              <a:t>Работая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</a:rPr>
              <a:t>над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</a:rPr>
              <a:t>проектом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</a:rPr>
              <a:t>,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</a:rPr>
              <a:t>вы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</a:rPr>
              <a:t>узнаете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072330" y="1214422"/>
            <a:ext cx="1628775" cy="18288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7504" y="1142985"/>
            <a:ext cx="682198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означает «</a:t>
            </a:r>
            <a:r>
              <a:rPr lang="ru-RU" sz="28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девиантное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поведение» и           как оно отражается на жизни человека и общества?</a:t>
            </a:r>
          </a:p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2714620"/>
            <a:ext cx="67151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Почему «свобода»  имеет границы?</a:t>
            </a:r>
            <a:endParaRPr lang="ru-RU" sz="28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85852" y="3571876"/>
            <a:ext cx="74295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Какие глобальные проблемы существуют и почему  их надо решать всем миром?</a:t>
            </a:r>
            <a:endParaRPr lang="ru-RU" sz="28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71802" y="4929198"/>
            <a:ext cx="55721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Чем права человека отличаются от прав гражданина?</a:t>
            </a:r>
            <a:endParaRPr lang="ru-RU" sz="28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86629" y="1148472"/>
            <a:ext cx="16287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6632"/>
            <a:ext cx="8686800" cy="642887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Прежде чем начать работу надо: </a:t>
            </a:r>
          </a:p>
          <a:p>
            <a:pPr marL="0" indent="0" algn="ctr">
              <a:buNone/>
            </a:pPr>
            <a:endParaRPr lang="ru-RU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Объединиться в группы</a:t>
            </a:r>
          </a:p>
          <a:p>
            <a:pPr algn="ctr">
              <a:buNone/>
            </a:pPr>
            <a:endParaRPr lang="ru-RU" sz="3600" b="1" dirty="0" smtClean="0">
              <a:solidFill>
                <a:srgbClr val="7A0F04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382833287"/>
              </p:ext>
            </p:extLst>
          </p:nvPr>
        </p:nvGraphicFramePr>
        <p:xfrm>
          <a:off x="1571604" y="2214554"/>
          <a:ext cx="6096000" cy="37068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630309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6632"/>
            <a:ext cx="8686800" cy="642887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Прежде чем начать работу надо: </a:t>
            </a:r>
          </a:p>
          <a:p>
            <a:pPr marL="0" indent="0" algn="ctr">
              <a:buNone/>
            </a:pPr>
            <a:endParaRPr lang="ru-RU" dirty="0" smtClean="0">
              <a:solidFill>
                <a:srgbClr val="FF9900"/>
              </a:solidFill>
              <a:latin typeface="Comic Sans MS" pitchFamily="66" charset="0"/>
            </a:endParaRPr>
          </a:p>
          <a:p>
            <a:r>
              <a:rPr lang="ru-RU" b="1" dirty="0" smtClean="0">
                <a:solidFill>
                  <a:srgbClr val="7A0F04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Наметить план действий в группах</a:t>
            </a:r>
          </a:p>
          <a:p>
            <a:pPr>
              <a:buFont typeface="Wingdings" pitchFamily="2" charset="2"/>
              <a:buChar char="Ø"/>
            </a:pP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Определить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сроки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проведения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исследования, поиска необходимой информации, консультаций, взаимопомощи, представления готовых результатов</a:t>
            </a:r>
          </a:p>
        </p:txBody>
      </p:sp>
    </p:spTree>
    <p:extLst>
      <p:ext uri="{BB962C8B-B14F-4D97-AF65-F5344CB8AC3E}">
        <p14:creationId xmlns:p14="http://schemas.microsoft.com/office/powerpoint/2010/main" val="22630309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Итоги работы над проектом представьте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В виде презентаций, докладов, буклетов и защитите на студенческой  научно-практической конференции в ходе проведения декады гуманитарных и общественных дисциплин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Критерии оценивания проекта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4649026"/>
              </p:ext>
            </p:extLst>
          </p:nvPr>
        </p:nvGraphicFramePr>
        <p:xfrm>
          <a:off x="467544" y="1196755"/>
          <a:ext cx="8280920" cy="46805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80920"/>
              </a:tblGrid>
              <a:tr h="45556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55521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Постановка цели и задач проекта </a:t>
                      </a:r>
                      <a:endParaRPr lang="ru-RU" sz="18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55521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Наличие гипотезы и ее оригинальность</a:t>
                      </a:r>
                      <a:endParaRPr lang="ru-RU" sz="18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55521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Соответствие содержания поставленным задачам</a:t>
                      </a:r>
                      <a:endParaRPr lang="ru-RU" sz="18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55521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Разнообразие и обоснованность методов исследования</a:t>
                      </a:r>
                      <a:endParaRPr lang="ru-RU" sz="18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55521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Логичность построения и структурированность материала</a:t>
                      </a:r>
                      <a:endParaRPr lang="ru-RU" sz="18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55521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Наличие обоснованных выводов</a:t>
                      </a:r>
                      <a:endParaRPr lang="ru-RU" sz="18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89363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Использование разнообразных видов представления информации (текст, схемы, диаграммы и др.)</a:t>
                      </a:r>
                      <a:endParaRPr lang="ru-RU" sz="18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76535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Будьте 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активны,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креативны,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                            инициативны!!!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Ваше будущее -  в ваших руках!</a:t>
            </a:r>
          </a:p>
        </p:txBody>
      </p:sp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784" y="4797152"/>
            <a:ext cx="3960440" cy="163224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МЫСЛИ МУДРЫХ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Человек – существо социальное, и высшее дело его жизни, окончательная цель его усилий лежит не в его личной судьбе, а в социальных судьбах всего человечества.</a:t>
            </a:r>
          </a:p>
          <a:p>
            <a:pPr>
              <a:buNone/>
            </a:pPr>
            <a:r>
              <a:rPr lang="ru-RU" dirty="0" smtClean="0"/>
              <a:t>                   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             В.С.Соловьев, русский философ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Основополагающий вопрос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 </a:t>
            </a:r>
          </a:p>
          <a:p>
            <a:pPr algn="ctr">
              <a:buNone/>
            </a:pPr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Моя жизнь – только моя?</a:t>
            </a:r>
            <a:endParaRPr lang="ru-RU" sz="4800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Есть над чем подумать!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Как хочу, так и живу! Кому какое дело?</a:t>
            </a:r>
          </a:p>
          <a:p>
            <a:pPr algn="ctr">
              <a:buNone/>
            </a:pPr>
            <a:endParaRPr lang="ru-RU" sz="36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После меня – хоть потоп?</a:t>
            </a:r>
          </a:p>
          <a:p>
            <a:pPr algn="ctr">
              <a:buNone/>
            </a:pPr>
            <a:endParaRPr lang="ru-RU" sz="36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Поэтом можешь ты не быть, 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но гражданином быть обязан?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642918"/>
            <a:ext cx="8686800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latin typeface="Arial" pitchFamily="34" charset="0"/>
                <a:cs typeface="Arial" pitchFamily="34" charset="0"/>
              </a:rPr>
              <a:t>Участники проекта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959691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1500198"/>
          </a:xfrm>
        </p:spPr>
        <p:txBody>
          <a:bodyPr>
            <a:norm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Учебный проект</a:t>
            </a:r>
            <a:br>
              <a:rPr lang="ru-RU" sz="32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32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проводится  в рамках</a:t>
            </a:r>
            <a:endParaRPr lang="ru-RU" sz="3200" dirty="0"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201771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spc="5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предметных областей</a:t>
            </a:r>
          </a:p>
          <a:p>
            <a:pPr>
              <a:buNone/>
            </a:pPr>
            <a:endParaRPr lang="ru-RU" b="1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  <a:p>
            <a:pPr>
              <a:buNone/>
            </a:pPr>
            <a:r>
              <a:rPr lang="ru-RU" b="1" spc="50" dirty="0" smtClean="0">
                <a:ln w="11430"/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Обществознание</a:t>
            </a:r>
          </a:p>
          <a:p>
            <a:pPr>
              <a:buNone/>
            </a:pPr>
            <a:r>
              <a:rPr lang="ru-RU" b="1" spc="50" dirty="0" smtClean="0">
                <a:ln w="11430"/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Экология</a:t>
            </a:r>
          </a:p>
          <a:p>
            <a:pPr>
              <a:buNone/>
            </a:pPr>
            <a:r>
              <a:rPr lang="ru-RU" b="1" spc="50" dirty="0" smtClean="0">
                <a:ln w="11430"/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История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0337" y="5144855"/>
            <a:ext cx="52229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b="1" spc="50" dirty="0">
                <a:ln w="11430"/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8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ля студентов </a:t>
            </a:r>
            <a:r>
              <a:rPr lang="ru-RU" sz="28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8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курса</a:t>
            </a:r>
          </a:p>
        </p:txBody>
      </p:sp>
      <p:pic>
        <p:nvPicPr>
          <p:cNvPr id="2052" name="Picture 4" descr="F:\Мои документы\Мои рисунки\117407_books_medi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2160" y="2132856"/>
            <a:ext cx="2651756" cy="26517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8" descr="http://animacii.ucoz.ru/_ph/128/1/608336383.jpg?1406522527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892" y="2117855"/>
            <a:ext cx="1763516" cy="1959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Цель проекта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создание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целостного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представления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о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социальной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ответственности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человека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перед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собой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и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окружающим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миром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4" name="Picture 10" descr="http://rt.com/files/business/news/russias-largest-bank-eyes-expansion/486db7e0e36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718" y="3501008"/>
            <a:ext cx="3810000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37585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Задачи проекта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меть объяснять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базовые понятия (социальные нормы, право, мораль, гражданство, ответственность, свобода, глобализация); 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аучиться давать 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оценку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событиям, процессам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 позиций социальных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ценностей,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одобренных в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обществе;</a:t>
            </a:r>
          </a:p>
        </p:txBody>
      </p:sp>
    </p:spTree>
    <p:extLst>
      <p:ext uri="{BB962C8B-B14F-4D97-AF65-F5344CB8AC3E}">
        <p14:creationId xmlns:p14="http://schemas.microsoft.com/office/powerpoint/2010/main" val="37280900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Arial" pitchFamily="34" charset="0"/>
                <a:cs typeface="Arial" pitchFamily="34" charset="0"/>
              </a:rPr>
              <a:t>Задачи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научиться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планировать и организовывать свою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деятельность;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меть работать с различными источниками информации;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родолжить формировать навыки публичного выступления</a:t>
            </a:r>
          </a:p>
          <a:p>
            <a:endParaRPr lang="ru-RU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23011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1470</TotalTime>
  <Words>358</Words>
  <Application>Microsoft Office PowerPoint</Application>
  <PresentationFormat>Экран (4:3)</PresentationFormat>
  <Paragraphs>73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Тема учебного проекта: «Я – часть общества»   Творческое название проекта:  «КАК ЖИТЬ СЕГОДНЯ, ЧТОБЫ УВИДЕТЬ ЗАВТРА?»</vt:lpstr>
      <vt:lpstr>МЫСЛИ МУДРЫХ</vt:lpstr>
      <vt:lpstr>Основополагающий вопрос</vt:lpstr>
      <vt:lpstr>Есть над чем подумать!</vt:lpstr>
      <vt:lpstr>Участники проекта </vt:lpstr>
      <vt:lpstr>Учебный проект  проводится  в рамках</vt:lpstr>
      <vt:lpstr>Цель проекта</vt:lpstr>
      <vt:lpstr>Задачи проекта</vt:lpstr>
      <vt:lpstr>Задачи проекта</vt:lpstr>
      <vt:lpstr>Работая над проектом, вы узнаете</vt:lpstr>
      <vt:lpstr>Презентация PowerPoint</vt:lpstr>
      <vt:lpstr>Презентация PowerPoint</vt:lpstr>
      <vt:lpstr>Итоги работы над проектом представьте</vt:lpstr>
      <vt:lpstr>Критерии оценивания проекта</vt:lpstr>
      <vt:lpstr>   Будьте  активны, креативны,                                  инициативны!!!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по информатике «МОЯ СЕМЬЯ»</dc:title>
  <dc:creator>user</dc:creator>
  <cp:lastModifiedBy>1</cp:lastModifiedBy>
  <cp:revision>173</cp:revision>
  <dcterms:created xsi:type="dcterms:W3CDTF">2008-12-01T22:09:00Z</dcterms:created>
  <dcterms:modified xsi:type="dcterms:W3CDTF">2022-05-16T05:54:44Z</dcterms:modified>
</cp:coreProperties>
</file>