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12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54868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Министерство образования и науки Калужской области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казённое общеобразовательное учреждение Калужской области</a:t>
            </a:r>
            <a:b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Людиновская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школа-интернат для обучающихся 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ограниченными возможностями здоровья»</a:t>
            </a:r>
            <a:b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249402,   ул. Дзержинского, д. 1, г. Людиново,  Калужская обл.,  </a:t>
            </a:r>
            <a:b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-факс:  8(48444) 6-23-42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2060848"/>
            <a:ext cx="3871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 по математике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1классе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«Путешествие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весенний лес»</a:t>
            </a:r>
          </a:p>
          <a:p>
            <a:pPr algn="ctr"/>
            <a:endParaRPr lang="ru-RU" sz="2000" dirty="0"/>
          </a:p>
        </p:txBody>
      </p:sp>
      <p:pic>
        <p:nvPicPr>
          <p:cNvPr id="6" name="Picture 8" descr="https://funart.pro/uploads/posts/2021-04/1617490084_45-p-oboi-peizazh-s-berezami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04" y="1772815"/>
            <a:ext cx="4259480" cy="500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0" y="558924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Симашова</a:t>
            </a:r>
            <a:r>
              <a:rPr lang="ru-RU" sz="14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Олеся Юрьевна</a:t>
            </a:r>
            <a:endParaRPr lang="ru-RU" sz="14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entrosad.ru/498-medium_0klenostrolistnyiemeraldqueenjpg/klen-ostrolistnyi-emerald-qu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53222" cy="6182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hypix.com/wp-content/uploads/2021/04/tree-clipart-transparent-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85676"/>
            <a:ext cx="6516356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2606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78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F:\5\img47.jpg"/>
          <p:cNvPicPr>
            <a:picLocks noChangeAspect="1" noChangeArrowheads="1"/>
          </p:cNvPicPr>
          <p:nvPr/>
        </p:nvPicPr>
        <p:blipFill>
          <a:blip r:embed="rId2" cstate="print"/>
          <a:srcRect t="13361" r="806"/>
          <a:stretch>
            <a:fillRect/>
          </a:stretch>
        </p:blipFill>
        <p:spPr bwMode="auto">
          <a:xfrm>
            <a:off x="971550" y="1557338"/>
            <a:ext cx="7475538" cy="489585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Заголовок 18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05800" cy="11430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4475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zvuki_lesa_sumenie_listvy_na_derevah_penie_ptic_(muzebra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8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000\Desktop\2cnz6cgp1r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sun9-77.userapi.com/impg/wRh1QkNZcVs5z9zyHrxOZ8ELp7-Pvgp2FwwvRg/90C1A812Y9Q.jpg?size=604x604&amp;quality=96&amp;sign=a57a1a7fbb7237bed9dd778984df00ee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8496300" cy="623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3380125"/>
            <a:ext cx="7776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–это наше богатство!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–это зелёный наряд нашей Земли.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– это дом для зверей и птиц.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– это кладовая, щедро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отдающая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 дары: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орехи, ягоды, грибы, лекарственные         растения.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zvuki_lesa_sumenie_listvy_na_derevah_penie_ptic_(muzebra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8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3" name="Picture 2" descr="https://catherineasquithgallery.com/uploads/posts/2021-02/1613647788_8-p-fon-lesa-dlya-prezentatsii-dlya-dete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4869160"/>
            <a:ext cx="10080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3648" y="4797152"/>
            <a:ext cx="1008062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5157192"/>
            <a:ext cx="1008062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4797152"/>
            <a:ext cx="10080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1960" y="5157192"/>
            <a:ext cx="10080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48064" y="4869160"/>
            <a:ext cx="10080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00192" y="5085184"/>
            <a:ext cx="10080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4365104"/>
            <a:ext cx="10080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80312" y="4797152"/>
            <a:ext cx="100806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37525" y="4509120"/>
            <a:ext cx="10064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7" name="Picture 2" descr="https://catherineasquithgallery.com/uploads/posts/2021-02/1613647788_8-p-fon-lesa-dlya-prezentatsii-dlya-dete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0" y="4725144"/>
            <a:ext cx="7556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1835696" y="4941168"/>
            <a:ext cx="736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971600" y="4869160"/>
            <a:ext cx="809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3779838" y="5084763"/>
            <a:ext cx="720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6152" name="TextBox 9"/>
          <p:cNvSpPr txBox="1">
            <a:spLocks noChangeArrowheads="1"/>
          </p:cNvSpPr>
          <p:nvPr/>
        </p:nvSpPr>
        <p:spPr bwMode="auto">
          <a:xfrm>
            <a:off x="2915816" y="5013176"/>
            <a:ext cx="593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5580112" y="4869160"/>
            <a:ext cx="736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6154" name="TextBox 11"/>
          <p:cNvSpPr txBox="1">
            <a:spLocks noChangeArrowheads="1"/>
          </p:cNvSpPr>
          <p:nvPr/>
        </p:nvSpPr>
        <p:spPr bwMode="auto">
          <a:xfrm>
            <a:off x="4643438" y="5013325"/>
            <a:ext cx="720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6155" name="TextBox 12"/>
          <p:cNvSpPr txBox="1">
            <a:spLocks noChangeArrowheads="1"/>
          </p:cNvSpPr>
          <p:nvPr/>
        </p:nvSpPr>
        <p:spPr bwMode="auto">
          <a:xfrm>
            <a:off x="8135937" y="4653136"/>
            <a:ext cx="1008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156" name="TextBox 13"/>
          <p:cNvSpPr txBox="1">
            <a:spLocks noChangeArrowheads="1"/>
          </p:cNvSpPr>
          <p:nvPr/>
        </p:nvSpPr>
        <p:spPr bwMode="auto">
          <a:xfrm>
            <a:off x="7308304" y="4725144"/>
            <a:ext cx="7921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6444208" y="4797152"/>
            <a:ext cx="7191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8175" y="1196975"/>
            <a:ext cx="4949825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2400" b="1" i="1" dirty="0">
              <a:solidFill>
                <a:srgbClr val="B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по лесу прогулялись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немного отдохнем.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Встанем, глубоко вдохнем.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Руки в стороны, вперед.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Чудеса у нас на свете: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Стали мышками все дети, 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потом все дружно встали.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Великанами мы стали.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Дружно хлопаем, ногами топаем!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Хорошо мы погуляли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нисколько не устали.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848600" cy="1216025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photocentra.ru/images/main97/978732_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8577263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zvuki_sov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tatic.mk.ru/upload/entities/2021/06/10/11/articles/facebookPicture/c0/0f/de/49/be5c67826bb10dbc7054a61b3ddf1c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327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</TotalTime>
  <Words>92</Words>
  <Application>Microsoft Office PowerPoint</Application>
  <PresentationFormat>Экран (4:3)</PresentationFormat>
  <Paragraphs>36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Министерство образования и науки Калужской области Государственное казённое общеобразовательное учреждение Калужской области  «Людиновская школа-интернат для обучающихся  с ограниченными возможностями здоровья» 249402,   ул. Дзержинского, д. 1, г. Людиново,  Калужская обл.,   тел. -факс:  8(48444) 6-23-42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Калужской области Государственное казённое общеобразовательное учреждение Калужской области  «Людиновская школа-интернат для обучающихся  с ограниченными возможностями здоровья» 249402,   ул. Дзержинского, д. 1, г. Людиново,  Калужская обл.,   тел. -факс:  8(48444) 6-23-42</dc:title>
  <dc:creator>000</dc:creator>
  <cp:lastModifiedBy>Учитель</cp:lastModifiedBy>
  <cp:revision>8</cp:revision>
  <dcterms:created xsi:type="dcterms:W3CDTF">2022-02-15T15:18:49Z</dcterms:created>
  <dcterms:modified xsi:type="dcterms:W3CDTF">2022-02-21T10:05:50Z</dcterms:modified>
</cp:coreProperties>
</file>