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1916832"/>
            <a:ext cx="554461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       </a:t>
            </a:r>
            <a:r>
              <a:rPr lang="ru-RU" sz="6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Проект:</a:t>
            </a:r>
          </a:p>
          <a:p>
            <a:r>
              <a:rPr lang="ru-RU" sz="4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«День рождения Деда Мороза»</a:t>
            </a:r>
            <a:endParaRPr lang="ru-RU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4653136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Воспитатели </a:t>
            </a:r>
            <a:r>
              <a:rPr lang="ru-RU" sz="1600" dirty="0" err="1" smtClean="0"/>
              <a:t>подг.гр</a:t>
            </a:r>
            <a:r>
              <a:rPr lang="ru-RU" sz="1600" dirty="0" smtClean="0"/>
              <a:t>: </a:t>
            </a:r>
          </a:p>
          <a:p>
            <a:r>
              <a:rPr lang="ru-RU" sz="1600" dirty="0" err="1" smtClean="0"/>
              <a:t>Катенева</a:t>
            </a:r>
            <a:r>
              <a:rPr lang="ru-RU" sz="1600" dirty="0" smtClean="0"/>
              <a:t> К.К</a:t>
            </a:r>
          </a:p>
          <a:p>
            <a:r>
              <a:rPr lang="ru-RU" sz="1600" dirty="0" smtClean="0"/>
              <a:t>Граф Н.В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69128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7664" y="2060848"/>
            <a:ext cx="6048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Заключительный этап:</a:t>
            </a:r>
          </a:p>
          <a:p>
            <a:r>
              <a:rPr lang="ru-RU" sz="4000" dirty="0" smtClean="0"/>
              <a:t>(фотоотчёт)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9776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53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80728"/>
            <a:ext cx="7714472" cy="42227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374" y="45729"/>
            <a:ext cx="7488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Оформление поздравительного письма (коллективная работа).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211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17" r="28297"/>
          <a:stretch/>
        </p:blipFill>
        <p:spPr>
          <a:xfrm>
            <a:off x="2820838" y="1412776"/>
            <a:ext cx="3795622" cy="47036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260648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Выставка детских работ «Наш веселый Дед Мороз»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4389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3" y="2204864"/>
            <a:ext cx="9144000" cy="42227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260648"/>
            <a:ext cx="8352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Письма , открытки и пожелания Деду Морозу ко дню Рождения.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0814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98104"/>
            <a:ext cx="7992888" cy="55473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8" y="332656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err="1" smtClean="0"/>
              <a:t>Лепбук</a:t>
            </a:r>
            <a:r>
              <a:rPr lang="ru-RU" sz="4800" dirty="0" smtClean="0"/>
              <a:t> «Дед Мороз»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44820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476672"/>
            <a:ext cx="835292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Сроки реализации проекта: с 18- 22 декабря 2021 года(краткосрочный)</a:t>
            </a:r>
          </a:p>
          <a:p>
            <a:endParaRPr lang="ru-RU" sz="2400" dirty="0"/>
          </a:p>
          <a:p>
            <a:r>
              <a:rPr lang="ru-RU" sz="2400" dirty="0" smtClean="0"/>
              <a:t>Участники проекта : Воспитатели, дети подготовительной группы, родители.</a:t>
            </a:r>
          </a:p>
          <a:p>
            <a:r>
              <a:rPr lang="ru-RU" sz="2400" dirty="0" smtClean="0"/>
              <a:t>Тип проекта : Информационно-практический.</a:t>
            </a:r>
          </a:p>
          <a:p>
            <a:endParaRPr lang="ru-RU" sz="2400" dirty="0"/>
          </a:p>
          <a:p>
            <a:r>
              <a:rPr lang="ru-RU" sz="2400" dirty="0" smtClean="0"/>
              <a:t>Итоговый продукт проекта:</a:t>
            </a:r>
          </a:p>
          <a:p>
            <a:r>
              <a:rPr lang="ru-RU" sz="2400" dirty="0" smtClean="0"/>
              <a:t>1.Беседа «День рождения деда мороза».</a:t>
            </a:r>
          </a:p>
          <a:p>
            <a:r>
              <a:rPr lang="ru-RU" sz="2400" dirty="0" smtClean="0"/>
              <a:t>2.Выставка детских работ.</a:t>
            </a:r>
          </a:p>
          <a:p>
            <a:r>
              <a:rPr lang="ru-RU" sz="2400" dirty="0" smtClean="0"/>
              <a:t>3.Письма,открытки и пожелания Деду Морозу ко дню Рождения.</a:t>
            </a:r>
          </a:p>
          <a:p>
            <a:r>
              <a:rPr lang="ru-RU" sz="2400" dirty="0" smtClean="0"/>
              <a:t>4.Лэпбук «День рождения Деда Мороза»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0361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77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908720"/>
            <a:ext cx="63367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Цель проекта:</a:t>
            </a:r>
          </a:p>
          <a:p>
            <a:r>
              <a:rPr lang="ru-RU" sz="4000" dirty="0" smtClean="0"/>
              <a:t>Расширение знаний детей о главном герои новогоднего праздника Деда Мороза. О символах и традициях.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9934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133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476672"/>
            <a:ext cx="84249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Ожидаемый результат проекта:</a:t>
            </a:r>
          </a:p>
          <a:p>
            <a:r>
              <a:rPr lang="ru-RU" sz="3200" dirty="0" smtClean="0"/>
              <a:t>1.У детей сформированы знания о празднике новый </a:t>
            </a:r>
            <a:r>
              <a:rPr lang="ru-RU" sz="3200" dirty="0" err="1" smtClean="0"/>
              <a:t>год,об</a:t>
            </a:r>
            <a:r>
              <a:rPr lang="ru-RU" sz="3200" dirty="0" smtClean="0"/>
              <a:t> истории возникновения героя Дед Мороз.</a:t>
            </a:r>
          </a:p>
          <a:p>
            <a:r>
              <a:rPr lang="ru-RU" sz="3200" dirty="0" smtClean="0"/>
              <a:t>2.Педагоги и дети активно взаимодействуют в процессе проектной деятельности.</a:t>
            </a:r>
          </a:p>
          <a:p>
            <a:r>
              <a:rPr lang="ru-RU" sz="3200" dirty="0" smtClean="0"/>
              <a:t>3.У детей создано праздничное настроение.</a:t>
            </a:r>
          </a:p>
          <a:p>
            <a:r>
              <a:rPr lang="ru-RU" sz="3200" dirty="0" smtClean="0"/>
              <a:t>4.Вызвано потребность познание нового.</a:t>
            </a:r>
          </a:p>
          <a:p>
            <a:r>
              <a:rPr lang="ru-RU" sz="3200" dirty="0" smtClean="0"/>
              <a:t>5.Повышена активность родителей.</a:t>
            </a:r>
          </a:p>
          <a:p>
            <a:r>
              <a:rPr lang="ru-RU" sz="3200" dirty="0" smtClean="0"/>
              <a:t>6.Развиты творческие способности детей.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977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5880" y="404664"/>
            <a:ext cx="842493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                                Этапы реализации проекта:</a:t>
            </a:r>
          </a:p>
          <a:p>
            <a:r>
              <a:rPr lang="ru-RU" sz="2400" dirty="0" smtClean="0"/>
              <a:t>Подготовительный этап:</a:t>
            </a:r>
          </a:p>
          <a:p>
            <a:r>
              <a:rPr lang="ru-RU" sz="2400" dirty="0" smtClean="0"/>
              <a:t>1.Определение проблемы , цели и задач проекта.</a:t>
            </a:r>
          </a:p>
          <a:p>
            <a:r>
              <a:rPr lang="ru-RU" sz="2400" dirty="0" smtClean="0"/>
              <a:t>2.Информирование участников проекта об актуальности , целях и задачах проекта.</a:t>
            </a:r>
          </a:p>
          <a:p>
            <a:r>
              <a:rPr lang="ru-RU" sz="2400" dirty="0" smtClean="0"/>
              <a:t>3.Состовление плана реализации основного этапа проекта.</a:t>
            </a:r>
          </a:p>
          <a:p>
            <a:r>
              <a:rPr lang="ru-RU" sz="2400" dirty="0" smtClean="0"/>
              <a:t>4.Подбор материала по выбранной тематике.</a:t>
            </a:r>
          </a:p>
          <a:p>
            <a:r>
              <a:rPr lang="ru-RU" sz="2400" dirty="0" smtClean="0"/>
              <a:t>5.Сюрпризные моменты.</a:t>
            </a:r>
          </a:p>
          <a:p>
            <a:r>
              <a:rPr lang="ru-RU" sz="2400" dirty="0" smtClean="0"/>
              <a:t>6.Подбор необходимого оборудования и пособий для практического обогащения проекта.</a:t>
            </a:r>
          </a:p>
          <a:p>
            <a:r>
              <a:rPr lang="ru-RU" sz="2400" dirty="0" smtClean="0"/>
              <a:t>7.Изготовления почтового ящика для писем Деду Морозу.</a:t>
            </a:r>
          </a:p>
          <a:p>
            <a:r>
              <a:rPr lang="ru-RU" sz="2400" dirty="0" smtClean="0"/>
              <a:t>8.Изготовление поздравительных писем , открыток к Дню рождения Деда Мороза.</a:t>
            </a:r>
          </a:p>
          <a:p>
            <a:r>
              <a:rPr lang="ru-RU" sz="2400" dirty="0" smtClean="0"/>
              <a:t>9.Изготовление </a:t>
            </a:r>
            <a:r>
              <a:rPr lang="ru-RU" sz="2400" dirty="0" err="1" smtClean="0"/>
              <a:t>лэпбука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10.Творческая деятельность «Делаем подарок деду морозу»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0587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85047" y="4103391"/>
            <a:ext cx="59046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Беседа «Кто такой Дед Мороза»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84668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61" y="21930"/>
            <a:ext cx="393274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4" y="21930"/>
            <a:ext cx="5119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54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6"/>
            <a:ext cx="9144000" cy="54452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260648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Рисование: «Наряд Деда Мороза»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14663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276</Words>
  <Application>Microsoft Office PowerPoint</Application>
  <PresentationFormat>Экран (4:3)</PresentationFormat>
  <Paragraphs>44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8</cp:revision>
  <dcterms:created xsi:type="dcterms:W3CDTF">2022-01-24T05:14:31Z</dcterms:created>
  <dcterms:modified xsi:type="dcterms:W3CDTF">2022-01-27T06:17:04Z</dcterms:modified>
</cp:coreProperties>
</file>