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6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2668E1-6A95-4BD1-943B-CA6D75F0ADF6}" v="810" dt="2022-05-11T14:34:24.703"/>
    <p1510:client id="{B366C023-37B0-40DE-9F66-BB56244D4EA4}" v="1" dt="2022-05-11T14:39:08.9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6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6600683-37F0-4E9D-AB22-555D803262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E95DF50-1CAD-43BB-AE6B-CC0EC3494B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9DFD4-312C-40AE-8475-D0D1A86665BC}" type="datetime1">
              <a:rPr lang="ru-RU" smtClean="0"/>
              <a:t>11.05.2022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86E9228-F012-4D34-99B6-2717F928B8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C2F933-BB50-4F91-8ABF-5811EF81EE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C410E7-7232-41B6-98DB-8B00DF552E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239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CD9EF-01A7-4665-A747-E019D2764CA1}" type="datetime1">
              <a:rPr lang="ru-RU" smtClean="0"/>
              <a:pPr/>
              <a:t>11.05.2022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36B3A-7CC9-4572-922D-08F438F664D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08659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136B3A-7CC9-4572-922D-08F438F664D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682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9798E-90C4-48E6-B39B-37FF65347A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7100" y="1079500"/>
            <a:ext cx="7797799" cy="2138400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D95C8C-0A7F-40D9-A690-3D5898EFF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8350" y="4113213"/>
            <a:ext cx="5575300" cy="1655762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322F3-E47A-4D6E-96A8-AB5C73BA9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7BF5CE-9E66-4FD5-949F-34E11607C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EDAB7A-4032-416A-B04E-1F4878912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1C0CAB-6A03-4C6A-9FAA-219847753628}"/>
              </a:ext>
            </a:extLst>
          </p:cNvPr>
          <p:cNvCxnSpPr>
            <a:cxnSpLocks/>
          </p:cNvCxnSpPr>
          <p:nvPr/>
        </p:nvCxnSpPr>
        <p:spPr>
          <a:xfrm>
            <a:off x="5826000" y="3690871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982E0B2-AA9C-441C-A08E-A9DF9CF12116}"/>
              </a:ext>
            </a:extLst>
          </p:cNvPr>
          <p:cNvGrpSpPr/>
          <p:nvPr/>
        </p:nvGrpSpPr>
        <p:grpSpPr>
          <a:xfrm>
            <a:off x="9728046" y="4869342"/>
            <a:ext cx="1623711" cy="630920"/>
            <a:chOff x="9588346" y="4824892"/>
            <a:chExt cx="1623711" cy="63092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4A2E074-C10D-4C57-AB72-B631E4D77102}"/>
                </a:ext>
              </a:extLst>
            </p:cNvPr>
            <p:cNvSpPr/>
            <p:nvPr/>
          </p:nvSpPr>
          <p:spPr>
            <a:xfrm rot="2700000" flipH="1">
              <a:off x="10267789" y="4452443"/>
              <a:ext cx="571820" cy="1316717"/>
            </a:xfrm>
            <a:custGeom>
              <a:avLst/>
              <a:gdLst>
                <a:gd name="connsiteX0" fmla="*/ 282417 w 571820"/>
                <a:gd name="connsiteY0" fmla="*/ 0 h 1316717"/>
                <a:gd name="connsiteX1" fmla="*/ 285910 w 571820"/>
                <a:gd name="connsiteY1" fmla="*/ 3175 h 1316717"/>
                <a:gd name="connsiteX2" fmla="*/ 287393 w 571820"/>
                <a:gd name="connsiteY2" fmla="*/ 1827 h 1316717"/>
                <a:gd name="connsiteX3" fmla="*/ 289403 w 571820"/>
                <a:gd name="connsiteY3" fmla="*/ 0 h 1316717"/>
                <a:gd name="connsiteX4" fmla="*/ 289403 w 571820"/>
                <a:gd name="connsiteY4" fmla="*/ 6349 h 1316717"/>
                <a:gd name="connsiteX5" fmla="*/ 309203 w 571820"/>
                <a:gd name="connsiteY5" fmla="*/ 24345 h 1316717"/>
                <a:gd name="connsiteX6" fmla="*/ 571820 w 571820"/>
                <a:gd name="connsiteY6" fmla="*/ 658359 h 1316717"/>
                <a:gd name="connsiteX7" fmla="*/ 309203 w 571820"/>
                <a:gd name="connsiteY7" fmla="*/ 1292372 h 1316717"/>
                <a:gd name="connsiteX8" fmla="*/ 289403 w 571820"/>
                <a:gd name="connsiteY8" fmla="*/ 1310368 h 1316717"/>
                <a:gd name="connsiteX9" fmla="*/ 289403 w 571820"/>
                <a:gd name="connsiteY9" fmla="*/ 1316717 h 1316717"/>
                <a:gd name="connsiteX10" fmla="*/ 287393 w 571820"/>
                <a:gd name="connsiteY10" fmla="*/ 1314890 h 1316717"/>
                <a:gd name="connsiteX11" fmla="*/ 285910 w 571820"/>
                <a:gd name="connsiteY11" fmla="*/ 1313542 h 1316717"/>
                <a:gd name="connsiteX12" fmla="*/ 282417 w 571820"/>
                <a:gd name="connsiteY12" fmla="*/ 1316717 h 1316717"/>
                <a:gd name="connsiteX13" fmla="*/ 282417 w 571820"/>
                <a:gd name="connsiteY13" fmla="*/ 1310367 h 1316717"/>
                <a:gd name="connsiteX14" fmla="*/ 262617 w 571820"/>
                <a:gd name="connsiteY14" fmla="*/ 1292372 h 1316717"/>
                <a:gd name="connsiteX15" fmla="*/ 0 w 571820"/>
                <a:gd name="connsiteY15" fmla="*/ 658358 h 1316717"/>
                <a:gd name="connsiteX16" fmla="*/ 262617 w 571820"/>
                <a:gd name="connsiteY16" fmla="*/ 24345 h 1316717"/>
                <a:gd name="connsiteX17" fmla="*/ 282417 w 571820"/>
                <a:gd name="connsiteY17" fmla="*/ 6349 h 131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820" h="1316717">
                  <a:moveTo>
                    <a:pt x="282417" y="0"/>
                  </a:moveTo>
                  <a:lnTo>
                    <a:pt x="285910" y="3175"/>
                  </a:lnTo>
                  <a:lnTo>
                    <a:pt x="287393" y="1827"/>
                  </a:lnTo>
                  <a:lnTo>
                    <a:pt x="289403" y="0"/>
                  </a:lnTo>
                  <a:lnTo>
                    <a:pt x="289403" y="6349"/>
                  </a:lnTo>
                  <a:lnTo>
                    <a:pt x="309203" y="24345"/>
                  </a:lnTo>
                  <a:cubicBezTo>
                    <a:pt x="471461" y="186603"/>
                    <a:pt x="571820" y="410761"/>
                    <a:pt x="571820" y="658359"/>
                  </a:cubicBezTo>
                  <a:cubicBezTo>
                    <a:pt x="571820" y="905956"/>
                    <a:pt x="471461" y="1130114"/>
                    <a:pt x="309203" y="1292372"/>
                  </a:cubicBezTo>
                  <a:lnTo>
                    <a:pt x="289403" y="1310368"/>
                  </a:lnTo>
                  <a:lnTo>
                    <a:pt x="289403" y="1316717"/>
                  </a:lnTo>
                  <a:lnTo>
                    <a:pt x="287393" y="1314890"/>
                  </a:lnTo>
                  <a:lnTo>
                    <a:pt x="285910" y="1313542"/>
                  </a:lnTo>
                  <a:lnTo>
                    <a:pt x="282417" y="1316717"/>
                  </a:lnTo>
                  <a:lnTo>
                    <a:pt x="282417" y="1310367"/>
                  </a:lnTo>
                  <a:lnTo>
                    <a:pt x="262617" y="1292372"/>
                  </a:lnTo>
                  <a:cubicBezTo>
                    <a:pt x="100359" y="1130113"/>
                    <a:pt x="0" y="905956"/>
                    <a:pt x="0" y="658358"/>
                  </a:cubicBezTo>
                  <a:cubicBezTo>
                    <a:pt x="0" y="410761"/>
                    <a:pt x="100359" y="186603"/>
                    <a:pt x="262617" y="24345"/>
                  </a:cubicBezTo>
                  <a:lnTo>
                    <a:pt x="282417" y="6349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B037EB3-1772-4BA8-A95A-E5DBDFEA32B0}"/>
                </a:ext>
              </a:extLst>
            </p:cNvPr>
            <p:cNvGrpSpPr/>
            <p:nvPr/>
          </p:nvGrpSpPr>
          <p:grpSpPr>
            <a:xfrm rot="2700000" flipH="1">
              <a:off x="10112436" y="4359902"/>
              <a:ext cx="571820" cy="1620000"/>
              <a:chOff x="8482785" y="4330454"/>
              <a:chExt cx="571820" cy="1620000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1F47AC1-63D0-47F3-9728-1A0A0543494B}"/>
                  </a:ext>
                </a:extLst>
              </p:cNvPr>
              <p:cNvSpPr/>
              <p:nvPr/>
            </p:nvSpPr>
            <p:spPr>
              <a:xfrm>
                <a:off x="8482785" y="4333632"/>
                <a:ext cx="571820" cy="1311956"/>
              </a:xfrm>
              <a:custGeom>
                <a:avLst/>
                <a:gdLst>
                  <a:gd name="connsiteX0" fmla="*/ 282417 w 571820"/>
                  <a:gd name="connsiteY0" fmla="*/ 0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17" fmla="*/ 282417 w 571820"/>
                  <a:gd name="connsiteY17" fmla="*/ 6349 h 1316717"/>
                  <a:gd name="connsiteX0" fmla="*/ 282417 w 571820"/>
                  <a:gd name="connsiteY0" fmla="*/ 6349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17" fmla="*/ 282417 w 571820"/>
                  <a:gd name="connsiteY17" fmla="*/ 6349 h 1316717"/>
                  <a:gd name="connsiteX0" fmla="*/ 262617 w 571820"/>
                  <a:gd name="connsiteY0" fmla="*/ 24345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0" fmla="*/ 262617 w 571820"/>
                  <a:gd name="connsiteY0" fmla="*/ 24345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309203 w 571820"/>
                  <a:gd name="connsiteY4" fmla="*/ 24345 h 1316717"/>
                  <a:gd name="connsiteX5" fmla="*/ 571820 w 571820"/>
                  <a:gd name="connsiteY5" fmla="*/ 658359 h 1316717"/>
                  <a:gd name="connsiteX6" fmla="*/ 309203 w 571820"/>
                  <a:gd name="connsiteY6" fmla="*/ 1292372 h 1316717"/>
                  <a:gd name="connsiteX7" fmla="*/ 289403 w 571820"/>
                  <a:gd name="connsiteY7" fmla="*/ 1310368 h 1316717"/>
                  <a:gd name="connsiteX8" fmla="*/ 289403 w 571820"/>
                  <a:gd name="connsiteY8" fmla="*/ 1316717 h 1316717"/>
                  <a:gd name="connsiteX9" fmla="*/ 287393 w 571820"/>
                  <a:gd name="connsiteY9" fmla="*/ 1314890 h 1316717"/>
                  <a:gd name="connsiteX10" fmla="*/ 285910 w 571820"/>
                  <a:gd name="connsiteY10" fmla="*/ 1313542 h 1316717"/>
                  <a:gd name="connsiteX11" fmla="*/ 282417 w 571820"/>
                  <a:gd name="connsiteY11" fmla="*/ 1316717 h 1316717"/>
                  <a:gd name="connsiteX12" fmla="*/ 282417 w 571820"/>
                  <a:gd name="connsiteY12" fmla="*/ 1310367 h 1316717"/>
                  <a:gd name="connsiteX13" fmla="*/ 262617 w 571820"/>
                  <a:gd name="connsiteY13" fmla="*/ 1292372 h 1316717"/>
                  <a:gd name="connsiteX14" fmla="*/ 0 w 571820"/>
                  <a:gd name="connsiteY14" fmla="*/ 658358 h 1316717"/>
                  <a:gd name="connsiteX15" fmla="*/ 262617 w 571820"/>
                  <a:gd name="connsiteY15" fmla="*/ 24345 h 1316717"/>
                  <a:gd name="connsiteX0" fmla="*/ 262617 w 571820"/>
                  <a:gd name="connsiteY0" fmla="*/ 22518 h 1314890"/>
                  <a:gd name="connsiteX1" fmla="*/ 285910 w 571820"/>
                  <a:gd name="connsiteY1" fmla="*/ 1348 h 1314890"/>
                  <a:gd name="connsiteX2" fmla="*/ 287393 w 571820"/>
                  <a:gd name="connsiteY2" fmla="*/ 0 h 1314890"/>
                  <a:gd name="connsiteX3" fmla="*/ 309203 w 571820"/>
                  <a:gd name="connsiteY3" fmla="*/ 22518 h 1314890"/>
                  <a:gd name="connsiteX4" fmla="*/ 571820 w 571820"/>
                  <a:gd name="connsiteY4" fmla="*/ 656532 h 1314890"/>
                  <a:gd name="connsiteX5" fmla="*/ 309203 w 571820"/>
                  <a:gd name="connsiteY5" fmla="*/ 1290545 h 1314890"/>
                  <a:gd name="connsiteX6" fmla="*/ 289403 w 571820"/>
                  <a:gd name="connsiteY6" fmla="*/ 1308541 h 1314890"/>
                  <a:gd name="connsiteX7" fmla="*/ 289403 w 571820"/>
                  <a:gd name="connsiteY7" fmla="*/ 1314890 h 1314890"/>
                  <a:gd name="connsiteX8" fmla="*/ 287393 w 571820"/>
                  <a:gd name="connsiteY8" fmla="*/ 1313063 h 1314890"/>
                  <a:gd name="connsiteX9" fmla="*/ 285910 w 571820"/>
                  <a:gd name="connsiteY9" fmla="*/ 1311715 h 1314890"/>
                  <a:gd name="connsiteX10" fmla="*/ 282417 w 571820"/>
                  <a:gd name="connsiteY10" fmla="*/ 1314890 h 1314890"/>
                  <a:gd name="connsiteX11" fmla="*/ 282417 w 571820"/>
                  <a:gd name="connsiteY11" fmla="*/ 1308540 h 1314890"/>
                  <a:gd name="connsiteX12" fmla="*/ 262617 w 571820"/>
                  <a:gd name="connsiteY12" fmla="*/ 1290545 h 1314890"/>
                  <a:gd name="connsiteX13" fmla="*/ 0 w 571820"/>
                  <a:gd name="connsiteY13" fmla="*/ 656531 h 1314890"/>
                  <a:gd name="connsiteX14" fmla="*/ 262617 w 571820"/>
                  <a:gd name="connsiteY14" fmla="*/ 22518 h 1314890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82417 w 571820"/>
                  <a:gd name="connsiteY9" fmla="*/ 1313542 h 1313542"/>
                  <a:gd name="connsiteX10" fmla="*/ 282417 w 571820"/>
                  <a:gd name="connsiteY10" fmla="*/ 1307192 h 1313542"/>
                  <a:gd name="connsiteX11" fmla="*/ 262617 w 571820"/>
                  <a:gd name="connsiteY11" fmla="*/ 1289197 h 1313542"/>
                  <a:gd name="connsiteX12" fmla="*/ 0 w 571820"/>
                  <a:gd name="connsiteY12" fmla="*/ 655183 h 1313542"/>
                  <a:gd name="connsiteX13" fmla="*/ 262617 w 571820"/>
                  <a:gd name="connsiteY13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82417 w 571820"/>
                  <a:gd name="connsiteY9" fmla="*/ 1313542 h 1313542"/>
                  <a:gd name="connsiteX10" fmla="*/ 262617 w 571820"/>
                  <a:gd name="connsiteY10" fmla="*/ 1289197 h 1313542"/>
                  <a:gd name="connsiteX11" fmla="*/ 0 w 571820"/>
                  <a:gd name="connsiteY11" fmla="*/ 655183 h 1313542"/>
                  <a:gd name="connsiteX12" fmla="*/ 262617 w 571820"/>
                  <a:gd name="connsiteY12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62617 w 571820"/>
                  <a:gd name="connsiteY9" fmla="*/ 1289197 h 1313542"/>
                  <a:gd name="connsiteX10" fmla="*/ 0 w 571820"/>
                  <a:gd name="connsiteY10" fmla="*/ 655183 h 1313542"/>
                  <a:gd name="connsiteX11" fmla="*/ 262617 w 571820"/>
                  <a:gd name="connsiteY11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62617 w 571820"/>
                  <a:gd name="connsiteY8" fmla="*/ 1289197 h 1313542"/>
                  <a:gd name="connsiteX9" fmla="*/ 0 w 571820"/>
                  <a:gd name="connsiteY9" fmla="*/ 655183 h 1313542"/>
                  <a:gd name="connsiteX10" fmla="*/ 262617 w 571820"/>
                  <a:gd name="connsiteY10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62617 w 571820"/>
                  <a:gd name="connsiteY7" fmla="*/ 1289197 h 1313542"/>
                  <a:gd name="connsiteX8" fmla="*/ 0 w 571820"/>
                  <a:gd name="connsiteY8" fmla="*/ 655183 h 1313542"/>
                  <a:gd name="connsiteX9" fmla="*/ 262617 w 571820"/>
                  <a:gd name="connsiteY9" fmla="*/ 21170 h 1313542"/>
                  <a:gd name="connsiteX0" fmla="*/ 262617 w 571820"/>
                  <a:gd name="connsiteY0" fmla="*/ 21170 h 1364739"/>
                  <a:gd name="connsiteX1" fmla="*/ 285910 w 571820"/>
                  <a:gd name="connsiteY1" fmla="*/ 0 h 1364739"/>
                  <a:gd name="connsiteX2" fmla="*/ 309203 w 571820"/>
                  <a:gd name="connsiteY2" fmla="*/ 21170 h 1364739"/>
                  <a:gd name="connsiteX3" fmla="*/ 571820 w 571820"/>
                  <a:gd name="connsiteY3" fmla="*/ 655184 h 1364739"/>
                  <a:gd name="connsiteX4" fmla="*/ 309203 w 571820"/>
                  <a:gd name="connsiteY4" fmla="*/ 1289197 h 1364739"/>
                  <a:gd name="connsiteX5" fmla="*/ 289403 w 571820"/>
                  <a:gd name="connsiteY5" fmla="*/ 1307193 h 1364739"/>
                  <a:gd name="connsiteX6" fmla="*/ 177485 w 571820"/>
                  <a:gd name="connsiteY6" fmla="*/ 1364739 h 1364739"/>
                  <a:gd name="connsiteX7" fmla="*/ 262617 w 571820"/>
                  <a:gd name="connsiteY7" fmla="*/ 1289197 h 1364739"/>
                  <a:gd name="connsiteX8" fmla="*/ 0 w 571820"/>
                  <a:gd name="connsiteY8" fmla="*/ 655183 h 1364739"/>
                  <a:gd name="connsiteX9" fmla="*/ 262617 w 571820"/>
                  <a:gd name="connsiteY9" fmla="*/ 21170 h 1364739"/>
                  <a:gd name="connsiteX0" fmla="*/ 262617 w 571820"/>
                  <a:gd name="connsiteY0" fmla="*/ 21170 h 1364739"/>
                  <a:gd name="connsiteX1" fmla="*/ 285910 w 571820"/>
                  <a:gd name="connsiteY1" fmla="*/ 0 h 1364739"/>
                  <a:gd name="connsiteX2" fmla="*/ 309203 w 571820"/>
                  <a:gd name="connsiteY2" fmla="*/ 21170 h 1364739"/>
                  <a:gd name="connsiteX3" fmla="*/ 571820 w 571820"/>
                  <a:gd name="connsiteY3" fmla="*/ 655184 h 1364739"/>
                  <a:gd name="connsiteX4" fmla="*/ 309203 w 571820"/>
                  <a:gd name="connsiteY4" fmla="*/ 1289197 h 1364739"/>
                  <a:gd name="connsiteX5" fmla="*/ 285832 w 571820"/>
                  <a:gd name="connsiteY5" fmla="*/ 1311956 h 1364739"/>
                  <a:gd name="connsiteX6" fmla="*/ 177485 w 571820"/>
                  <a:gd name="connsiteY6" fmla="*/ 1364739 h 1364739"/>
                  <a:gd name="connsiteX7" fmla="*/ 262617 w 571820"/>
                  <a:gd name="connsiteY7" fmla="*/ 1289197 h 1364739"/>
                  <a:gd name="connsiteX8" fmla="*/ 0 w 571820"/>
                  <a:gd name="connsiteY8" fmla="*/ 655183 h 1364739"/>
                  <a:gd name="connsiteX9" fmla="*/ 262617 w 571820"/>
                  <a:gd name="connsiteY9" fmla="*/ 21170 h 1364739"/>
                  <a:gd name="connsiteX0" fmla="*/ 262617 w 571820"/>
                  <a:gd name="connsiteY0" fmla="*/ 21170 h 1311956"/>
                  <a:gd name="connsiteX1" fmla="*/ 285910 w 571820"/>
                  <a:gd name="connsiteY1" fmla="*/ 0 h 1311956"/>
                  <a:gd name="connsiteX2" fmla="*/ 309203 w 571820"/>
                  <a:gd name="connsiteY2" fmla="*/ 21170 h 1311956"/>
                  <a:gd name="connsiteX3" fmla="*/ 571820 w 571820"/>
                  <a:gd name="connsiteY3" fmla="*/ 655184 h 1311956"/>
                  <a:gd name="connsiteX4" fmla="*/ 309203 w 571820"/>
                  <a:gd name="connsiteY4" fmla="*/ 1289197 h 1311956"/>
                  <a:gd name="connsiteX5" fmla="*/ 285832 w 571820"/>
                  <a:gd name="connsiteY5" fmla="*/ 1311956 h 1311956"/>
                  <a:gd name="connsiteX6" fmla="*/ 262617 w 571820"/>
                  <a:gd name="connsiteY6" fmla="*/ 1289197 h 1311956"/>
                  <a:gd name="connsiteX7" fmla="*/ 0 w 571820"/>
                  <a:gd name="connsiteY7" fmla="*/ 655183 h 1311956"/>
                  <a:gd name="connsiteX8" fmla="*/ 262617 w 571820"/>
                  <a:gd name="connsiteY8" fmla="*/ 21170 h 1311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820" h="1311956">
                    <a:moveTo>
                      <a:pt x="262617" y="21170"/>
                    </a:moveTo>
                    <a:lnTo>
                      <a:pt x="285910" y="0"/>
                    </a:lnTo>
                    <a:lnTo>
                      <a:pt x="309203" y="21170"/>
                    </a:lnTo>
                    <a:cubicBezTo>
                      <a:pt x="471461" y="183428"/>
                      <a:pt x="571820" y="407586"/>
                      <a:pt x="571820" y="655184"/>
                    </a:cubicBezTo>
                    <a:cubicBezTo>
                      <a:pt x="571820" y="902781"/>
                      <a:pt x="471461" y="1126939"/>
                      <a:pt x="309203" y="1289197"/>
                    </a:cubicBezTo>
                    <a:lnTo>
                      <a:pt x="285832" y="1311956"/>
                    </a:lnTo>
                    <a:lnTo>
                      <a:pt x="262617" y="1289197"/>
                    </a:lnTo>
                    <a:cubicBezTo>
                      <a:pt x="100359" y="1126938"/>
                      <a:pt x="0" y="902781"/>
                      <a:pt x="0" y="655183"/>
                    </a:cubicBezTo>
                    <a:cubicBezTo>
                      <a:pt x="0" y="407586"/>
                      <a:pt x="100359" y="183428"/>
                      <a:pt x="262617" y="2117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803A57D6-0C36-4560-A08A-16768551EF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68695" y="4330454"/>
                <a:ext cx="0" cy="162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44020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B794F-0C7D-47A6-A355-9B54F3A08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18BEFC-5F95-43C3-A662-CF24426CB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79500" y="1790700"/>
            <a:ext cx="10026650" cy="3978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20A41-C226-41AB-8766-C9BF3E9BF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795E9-017B-4505-810D-A5F553A5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6A1BD-3429-4C11-B230-8AD083EC3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79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A11CA2-18BF-408B-A40C-B43A0A7B80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899079" y="1079500"/>
            <a:ext cx="1292662" cy="4689476"/>
          </a:xfrm>
        </p:spPr>
        <p:txBody>
          <a:bodyPr vert="eaVer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E424B6-12FC-41A1-AF7C-7E3931D972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79499" y="1079500"/>
            <a:ext cx="8495943" cy="46894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CF957-F921-48CF-97FE-91190C1AE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3F49D-6E0C-47F7-BAAD-A427913DC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8A122-F390-46CF-BECF-3AE05CA58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45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A217A-A229-4751-8D09-0CAD914F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DEA33-60C3-4B28-B3EF-E93D6D46A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D3B28-C66B-4279-AB67-2BC1D01239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28FF39-A0DA-4F77-9297-B83C86B57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7D65A-9D4E-42F6-A8BF-1EEAFB180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838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017BB-B242-4CC6-887C-83E08CE2D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2252663"/>
            <a:ext cx="4457700" cy="2349500"/>
          </a:xfrm>
        </p:spPr>
        <p:txBody>
          <a:bodyPr anchor="ctr" anchorCtr="0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695823-EA83-493F-8FEC-C72B5B9CF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54800" y="2252664"/>
            <a:ext cx="4451348" cy="2349500"/>
          </a:xfrm>
        </p:spPr>
        <p:txBody>
          <a:bodyPr anchor="ctr" anchorCtr="0"/>
          <a:lstStyle>
            <a:lvl1pPr marL="0" indent="0">
              <a:buNone/>
              <a:defRPr sz="2400" i="1">
                <a:solidFill>
                  <a:schemeClr val="tx1">
                    <a:alpha val="7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08E54-36BB-4AB4-BE1F-5FA8207BE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53A6A-C55A-40A1-A3BB-DB417047F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D6E656-7AC0-4BD3-AFE5-4B5122E2F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BE19D-0B51-4388-93D1-0CD6B767115D}"/>
              </a:ext>
            </a:extLst>
          </p:cNvPr>
          <p:cNvGrpSpPr/>
          <p:nvPr/>
        </p:nvGrpSpPr>
        <p:grpSpPr>
          <a:xfrm>
            <a:off x="999771" y="932104"/>
            <a:ext cx="913428" cy="1032464"/>
            <a:chOff x="999771" y="932104"/>
            <a:chExt cx="913428" cy="1032464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6226ED6-7133-4222-9552-0EA4B1B3C9FB}"/>
                </a:ext>
              </a:extLst>
            </p:cNvPr>
            <p:cNvGrpSpPr/>
            <p:nvPr/>
          </p:nvGrpSpPr>
          <p:grpSpPr>
            <a:xfrm rot="8100000" flipV="1">
              <a:off x="1047457" y="1290386"/>
              <a:ext cx="865742" cy="628383"/>
              <a:chOff x="558167" y="958515"/>
              <a:chExt cx="865742" cy="628383"/>
            </a:xfrm>
            <a:solidFill>
              <a:schemeClr val="accent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E810E40-D42F-4034-93BA-54446465D20B}"/>
                  </a:ext>
                </a:extLst>
              </p:cNvPr>
              <p:cNvSpPr/>
              <p:nvPr/>
            </p:nvSpPr>
            <p:spPr>
              <a:xfrm rot="8100000" flipH="1">
                <a:off x="558167" y="1122160"/>
                <a:ext cx="464738" cy="464738"/>
              </a:xfrm>
              <a:custGeom>
                <a:avLst/>
                <a:gdLst>
                  <a:gd name="connsiteX0" fmla="*/ 446142 w 464738"/>
                  <a:gd name="connsiteY0" fmla="*/ 464738 h 464738"/>
                  <a:gd name="connsiteX1" fmla="*/ 130673 w 464738"/>
                  <a:gd name="connsiteY1" fmla="*/ 334066 h 464738"/>
                  <a:gd name="connsiteX2" fmla="*/ 0 w 464738"/>
                  <a:gd name="connsiteY2" fmla="*/ 18596 h 464738"/>
                  <a:gd name="connsiteX3" fmla="*/ 836 w 464738"/>
                  <a:gd name="connsiteY3" fmla="*/ 1089 h 464738"/>
                  <a:gd name="connsiteX4" fmla="*/ 606 w 464738"/>
                  <a:gd name="connsiteY4" fmla="*/ 859 h 464738"/>
                  <a:gd name="connsiteX5" fmla="*/ 848 w 464738"/>
                  <a:gd name="connsiteY5" fmla="*/ 848 h 464738"/>
                  <a:gd name="connsiteX6" fmla="*/ 859 w 464738"/>
                  <a:gd name="connsiteY6" fmla="*/ 606 h 464738"/>
                  <a:gd name="connsiteX7" fmla="*/ 1089 w 464738"/>
                  <a:gd name="connsiteY7" fmla="*/ 836 h 464738"/>
                  <a:gd name="connsiteX8" fmla="*/ 18596 w 464738"/>
                  <a:gd name="connsiteY8" fmla="*/ 0 h 464738"/>
                  <a:gd name="connsiteX9" fmla="*/ 334066 w 464738"/>
                  <a:gd name="connsiteY9" fmla="*/ 130672 h 464738"/>
                  <a:gd name="connsiteX10" fmla="*/ 464738 w 464738"/>
                  <a:gd name="connsiteY10" fmla="*/ 446142 h 464738"/>
                  <a:gd name="connsiteX11" fmla="*/ 463902 w 464738"/>
                  <a:gd name="connsiteY11" fmla="*/ 463650 h 464738"/>
                  <a:gd name="connsiteX12" fmla="*/ 464132 w 464738"/>
                  <a:gd name="connsiteY12" fmla="*/ 463880 h 464738"/>
                  <a:gd name="connsiteX13" fmla="*/ 463891 w 464738"/>
                  <a:gd name="connsiteY13" fmla="*/ 463892 h 464738"/>
                  <a:gd name="connsiteX14" fmla="*/ 463879 w 464738"/>
                  <a:gd name="connsiteY14" fmla="*/ 464132 h 464738"/>
                  <a:gd name="connsiteX15" fmla="*/ 463650 w 464738"/>
                  <a:gd name="connsiteY15" fmla="*/ 463903 h 46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8" h="464738">
                    <a:moveTo>
                      <a:pt x="446142" y="464738"/>
                    </a:moveTo>
                    <a:cubicBezTo>
                      <a:pt x="331965" y="464738"/>
                      <a:pt x="217787" y="421181"/>
                      <a:pt x="130673" y="334066"/>
                    </a:cubicBezTo>
                    <a:cubicBezTo>
                      <a:pt x="43558" y="246952"/>
                      <a:pt x="1" y="132774"/>
                      <a:pt x="0" y="18596"/>
                    </a:cubicBezTo>
                    <a:lnTo>
                      <a:pt x="836" y="1089"/>
                    </a:lnTo>
                    <a:lnTo>
                      <a:pt x="606" y="859"/>
                    </a:lnTo>
                    <a:lnTo>
                      <a:pt x="848" y="848"/>
                    </a:lnTo>
                    <a:lnTo>
                      <a:pt x="859" y="606"/>
                    </a:lnTo>
                    <a:lnTo>
                      <a:pt x="1089" y="836"/>
                    </a:lnTo>
                    <a:lnTo>
                      <a:pt x="18596" y="0"/>
                    </a:lnTo>
                    <a:cubicBezTo>
                      <a:pt x="132774" y="0"/>
                      <a:pt x="246951" y="43557"/>
                      <a:pt x="334066" y="130672"/>
                    </a:cubicBezTo>
                    <a:cubicBezTo>
                      <a:pt x="421181" y="217787"/>
                      <a:pt x="464738" y="331964"/>
                      <a:pt x="464738" y="446142"/>
                    </a:cubicBezTo>
                    <a:lnTo>
                      <a:pt x="463902" y="463650"/>
                    </a:lnTo>
                    <a:lnTo>
                      <a:pt x="464132" y="463880"/>
                    </a:lnTo>
                    <a:lnTo>
                      <a:pt x="463891" y="463892"/>
                    </a:lnTo>
                    <a:lnTo>
                      <a:pt x="463879" y="464132"/>
                    </a:lnTo>
                    <a:lnTo>
                      <a:pt x="463650" y="463903"/>
                    </a:lnTo>
                    <a:close/>
                  </a:path>
                </a:pathLst>
              </a:cu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0F6BFC2-CA89-42B8-8A5A-E9F26BA87FBB}"/>
                  </a:ext>
                </a:extLst>
              </p:cNvPr>
              <p:cNvSpPr/>
              <p:nvPr/>
            </p:nvSpPr>
            <p:spPr>
              <a:xfrm rot="5400000" flipH="1">
                <a:off x="959170" y="958515"/>
                <a:ext cx="464739" cy="464739"/>
              </a:xfrm>
              <a:custGeom>
                <a:avLst/>
                <a:gdLst>
                  <a:gd name="connsiteX0" fmla="*/ 464132 w 464739"/>
                  <a:gd name="connsiteY0" fmla="*/ 463881 h 464739"/>
                  <a:gd name="connsiteX1" fmla="*/ 463891 w 464739"/>
                  <a:gd name="connsiteY1" fmla="*/ 463892 h 464739"/>
                  <a:gd name="connsiteX2" fmla="*/ 463880 w 464739"/>
                  <a:gd name="connsiteY2" fmla="*/ 464132 h 464739"/>
                  <a:gd name="connsiteX3" fmla="*/ 463651 w 464739"/>
                  <a:gd name="connsiteY3" fmla="*/ 463904 h 464739"/>
                  <a:gd name="connsiteX4" fmla="*/ 446142 w 464739"/>
                  <a:gd name="connsiteY4" fmla="*/ 464739 h 464739"/>
                  <a:gd name="connsiteX5" fmla="*/ 130673 w 464739"/>
                  <a:gd name="connsiteY5" fmla="*/ 334067 h 464739"/>
                  <a:gd name="connsiteX6" fmla="*/ 0 w 464739"/>
                  <a:gd name="connsiteY6" fmla="*/ 18597 h 464739"/>
                  <a:gd name="connsiteX7" fmla="*/ 836 w 464739"/>
                  <a:gd name="connsiteY7" fmla="*/ 1089 h 464739"/>
                  <a:gd name="connsiteX8" fmla="*/ 607 w 464739"/>
                  <a:gd name="connsiteY8" fmla="*/ 859 h 464739"/>
                  <a:gd name="connsiteX9" fmla="*/ 848 w 464739"/>
                  <a:gd name="connsiteY9" fmla="*/ 848 h 464739"/>
                  <a:gd name="connsiteX10" fmla="*/ 859 w 464739"/>
                  <a:gd name="connsiteY10" fmla="*/ 607 h 464739"/>
                  <a:gd name="connsiteX11" fmla="*/ 1089 w 464739"/>
                  <a:gd name="connsiteY11" fmla="*/ 836 h 464739"/>
                  <a:gd name="connsiteX12" fmla="*/ 18597 w 464739"/>
                  <a:gd name="connsiteY12" fmla="*/ 0 h 464739"/>
                  <a:gd name="connsiteX13" fmla="*/ 334067 w 464739"/>
                  <a:gd name="connsiteY13" fmla="*/ 130672 h 464739"/>
                  <a:gd name="connsiteX14" fmla="*/ 464739 w 464739"/>
                  <a:gd name="connsiteY14" fmla="*/ 446142 h 464739"/>
                  <a:gd name="connsiteX15" fmla="*/ 463903 w 464739"/>
                  <a:gd name="connsiteY15" fmla="*/ 463652 h 46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9" h="464739">
                    <a:moveTo>
                      <a:pt x="464132" y="463881"/>
                    </a:moveTo>
                    <a:lnTo>
                      <a:pt x="463891" y="463892"/>
                    </a:lnTo>
                    <a:lnTo>
                      <a:pt x="463880" y="464132"/>
                    </a:lnTo>
                    <a:lnTo>
                      <a:pt x="463651" y="463904"/>
                    </a:lnTo>
                    <a:lnTo>
                      <a:pt x="446142" y="464739"/>
                    </a:lnTo>
                    <a:cubicBezTo>
                      <a:pt x="331965" y="464739"/>
                      <a:pt x="217787" y="421182"/>
                      <a:pt x="130673" y="334067"/>
                    </a:cubicBezTo>
                    <a:cubicBezTo>
                      <a:pt x="43558" y="246953"/>
                      <a:pt x="1" y="132775"/>
                      <a:pt x="0" y="18597"/>
                    </a:cubicBezTo>
                    <a:lnTo>
                      <a:pt x="836" y="1089"/>
                    </a:lnTo>
                    <a:lnTo>
                      <a:pt x="607" y="859"/>
                    </a:lnTo>
                    <a:lnTo>
                      <a:pt x="848" y="848"/>
                    </a:lnTo>
                    <a:lnTo>
                      <a:pt x="859" y="607"/>
                    </a:lnTo>
                    <a:lnTo>
                      <a:pt x="1089" y="836"/>
                    </a:lnTo>
                    <a:lnTo>
                      <a:pt x="18597" y="0"/>
                    </a:lnTo>
                    <a:cubicBezTo>
                      <a:pt x="132775" y="0"/>
                      <a:pt x="246952" y="43557"/>
                      <a:pt x="334067" y="130672"/>
                    </a:cubicBezTo>
                    <a:cubicBezTo>
                      <a:pt x="421182" y="217787"/>
                      <a:pt x="464739" y="331964"/>
                      <a:pt x="464739" y="446142"/>
                    </a:cubicBezTo>
                    <a:lnTo>
                      <a:pt x="463903" y="463652"/>
                    </a:lnTo>
                    <a:close/>
                  </a:path>
                </a:pathLst>
              </a:cu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A36485-DC1D-48C9-91B2-425DBC66D471}"/>
                </a:ext>
              </a:extLst>
            </p:cNvPr>
            <p:cNvGrpSpPr/>
            <p:nvPr/>
          </p:nvGrpSpPr>
          <p:grpSpPr>
            <a:xfrm rot="10800000" flipH="1" flipV="1">
              <a:off x="999771" y="932104"/>
              <a:ext cx="864005" cy="1032464"/>
              <a:chOff x="2207971" y="2384401"/>
              <a:chExt cx="864005" cy="1032464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ACF276E-196C-4923-B7D1-48A8E6A1669C}"/>
                  </a:ext>
                </a:extLst>
              </p:cNvPr>
              <p:cNvSpPr/>
              <p:nvPr/>
            </p:nvSpPr>
            <p:spPr>
              <a:xfrm rot="13500000">
                <a:off x="2207971" y="2856305"/>
                <a:ext cx="464739" cy="464739"/>
              </a:xfrm>
              <a:custGeom>
                <a:avLst/>
                <a:gdLst>
                  <a:gd name="connsiteX0" fmla="*/ 464132 w 464739"/>
                  <a:gd name="connsiteY0" fmla="*/ 463881 h 464739"/>
                  <a:gd name="connsiteX1" fmla="*/ 463891 w 464739"/>
                  <a:gd name="connsiteY1" fmla="*/ 463892 h 464739"/>
                  <a:gd name="connsiteX2" fmla="*/ 463880 w 464739"/>
                  <a:gd name="connsiteY2" fmla="*/ 464132 h 464739"/>
                  <a:gd name="connsiteX3" fmla="*/ 463651 w 464739"/>
                  <a:gd name="connsiteY3" fmla="*/ 463904 h 464739"/>
                  <a:gd name="connsiteX4" fmla="*/ 446142 w 464739"/>
                  <a:gd name="connsiteY4" fmla="*/ 464739 h 464739"/>
                  <a:gd name="connsiteX5" fmla="*/ 130673 w 464739"/>
                  <a:gd name="connsiteY5" fmla="*/ 334067 h 464739"/>
                  <a:gd name="connsiteX6" fmla="*/ 0 w 464739"/>
                  <a:gd name="connsiteY6" fmla="*/ 18597 h 464739"/>
                  <a:gd name="connsiteX7" fmla="*/ 836 w 464739"/>
                  <a:gd name="connsiteY7" fmla="*/ 1089 h 464739"/>
                  <a:gd name="connsiteX8" fmla="*/ 607 w 464739"/>
                  <a:gd name="connsiteY8" fmla="*/ 859 h 464739"/>
                  <a:gd name="connsiteX9" fmla="*/ 848 w 464739"/>
                  <a:gd name="connsiteY9" fmla="*/ 848 h 464739"/>
                  <a:gd name="connsiteX10" fmla="*/ 859 w 464739"/>
                  <a:gd name="connsiteY10" fmla="*/ 607 h 464739"/>
                  <a:gd name="connsiteX11" fmla="*/ 1089 w 464739"/>
                  <a:gd name="connsiteY11" fmla="*/ 836 h 464739"/>
                  <a:gd name="connsiteX12" fmla="*/ 18597 w 464739"/>
                  <a:gd name="connsiteY12" fmla="*/ 0 h 464739"/>
                  <a:gd name="connsiteX13" fmla="*/ 334067 w 464739"/>
                  <a:gd name="connsiteY13" fmla="*/ 130672 h 464739"/>
                  <a:gd name="connsiteX14" fmla="*/ 464739 w 464739"/>
                  <a:gd name="connsiteY14" fmla="*/ 446142 h 464739"/>
                  <a:gd name="connsiteX15" fmla="*/ 463903 w 464739"/>
                  <a:gd name="connsiteY15" fmla="*/ 463652 h 46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9" h="464739">
                    <a:moveTo>
                      <a:pt x="464132" y="463881"/>
                    </a:moveTo>
                    <a:lnTo>
                      <a:pt x="463891" y="463892"/>
                    </a:lnTo>
                    <a:lnTo>
                      <a:pt x="463880" y="464132"/>
                    </a:lnTo>
                    <a:lnTo>
                      <a:pt x="463651" y="463904"/>
                    </a:lnTo>
                    <a:lnTo>
                      <a:pt x="446142" y="464739"/>
                    </a:lnTo>
                    <a:cubicBezTo>
                      <a:pt x="331965" y="464739"/>
                      <a:pt x="217787" y="421182"/>
                      <a:pt x="130673" y="334067"/>
                    </a:cubicBezTo>
                    <a:cubicBezTo>
                      <a:pt x="43558" y="246953"/>
                      <a:pt x="1" y="132775"/>
                      <a:pt x="0" y="18597"/>
                    </a:cubicBezTo>
                    <a:lnTo>
                      <a:pt x="836" y="1089"/>
                    </a:lnTo>
                    <a:lnTo>
                      <a:pt x="607" y="859"/>
                    </a:lnTo>
                    <a:lnTo>
                      <a:pt x="848" y="848"/>
                    </a:lnTo>
                    <a:lnTo>
                      <a:pt x="859" y="607"/>
                    </a:lnTo>
                    <a:lnTo>
                      <a:pt x="1089" y="836"/>
                    </a:lnTo>
                    <a:lnTo>
                      <a:pt x="18597" y="0"/>
                    </a:lnTo>
                    <a:cubicBezTo>
                      <a:pt x="132775" y="0"/>
                      <a:pt x="246952" y="43557"/>
                      <a:pt x="334067" y="130672"/>
                    </a:cubicBezTo>
                    <a:cubicBezTo>
                      <a:pt x="421182" y="217787"/>
                      <a:pt x="464739" y="331964"/>
                      <a:pt x="464739" y="446142"/>
                    </a:cubicBezTo>
                    <a:lnTo>
                      <a:pt x="463903" y="463652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FE3686C-DFF6-4995-81B8-FA38F5BB0401}"/>
                  </a:ext>
                </a:extLst>
              </p:cNvPr>
              <p:cNvSpPr/>
              <p:nvPr/>
            </p:nvSpPr>
            <p:spPr>
              <a:xfrm rot="10800000">
                <a:off x="2607238" y="2688467"/>
                <a:ext cx="464738" cy="464738"/>
              </a:xfrm>
              <a:custGeom>
                <a:avLst/>
                <a:gdLst>
                  <a:gd name="connsiteX0" fmla="*/ 446142 w 464738"/>
                  <a:gd name="connsiteY0" fmla="*/ 464738 h 464738"/>
                  <a:gd name="connsiteX1" fmla="*/ 130673 w 464738"/>
                  <a:gd name="connsiteY1" fmla="*/ 334066 h 464738"/>
                  <a:gd name="connsiteX2" fmla="*/ 0 w 464738"/>
                  <a:gd name="connsiteY2" fmla="*/ 18596 h 464738"/>
                  <a:gd name="connsiteX3" fmla="*/ 836 w 464738"/>
                  <a:gd name="connsiteY3" fmla="*/ 1089 h 464738"/>
                  <a:gd name="connsiteX4" fmla="*/ 606 w 464738"/>
                  <a:gd name="connsiteY4" fmla="*/ 859 h 464738"/>
                  <a:gd name="connsiteX5" fmla="*/ 848 w 464738"/>
                  <a:gd name="connsiteY5" fmla="*/ 848 h 464738"/>
                  <a:gd name="connsiteX6" fmla="*/ 859 w 464738"/>
                  <a:gd name="connsiteY6" fmla="*/ 606 h 464738"/>
                  <a:gd name="connsiteX7" fmla="*/ 1089 w 464738"/>
                  <a:gd name="connsiteY7" fmla="*/ 836 h 464738"/>
                  <a:gd name="connsiteX8" fmla="*/ 18596 w 464738"/>
                  <a:gd name="connsiteY8" fmla="*/ 0 h 464738"/>
                  <a:gd name="connsiteX9" fmla="*/ 334066 w 464738"/>
                  <a:gd name="connsiteY9" fmla="*/ 130672 h 464738"/>
                  <a:gd name="connsiteX10" fmla="*/ 464738 w 464738"/>
                  <a:gd name="connsiteY10" fmla="*/ 446142 h 464738"/>
                  <a:gd name="connsiteX11" fmla="*/ 463902 w 464738"/>
                  <a:gd name="connsiteY11" fmla="*/ 463650 h 464738"/>
                  <a:gd name="connsiteX12" fmla="*/ 464132 w 464738"/>
                  <a:gd name="connsiteY12" fmla="*/ 463880 h 464738"/>
                  <a:gd name="connsiteX13" fmla="*/ 463891 w 464738"/>
                  <a:gd name="connsiteY13" fmla="*/ 463892 h 464738"/>
                  <a:gd name="connsiteX14" fmla="*/ 463879 w 464738"/>
                  <a:gd name="connsiteY14" fmla="*/ 464132 h 464738"/>
                  <a:gd name="connsiteX15" fmla="*/ 463650 w 464738"/>
                  <a:gd name="connsiteY15" fmla="*/ 463903 h 46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8" h="464738">
                    <a:moveTo>
                      <a:pt x="446142" y="464738"/>
                    </a:moveTo>
                    <a:cubicBezTo>
                      <a:pt x="331965" y="464738"/>
                      <a:pt x="217787" y="421181"/>
                      <a:pt x="130673" y="334066"/>
                    </a:cubicBezTo>
                    <a:cubicBezTo>
                      <a:pt x="43558" y="246952"/>
                      <a:pt x="1" y="132774"/>
                      <a:pt x="0" y="18596"/>
                    </a:cubicBezTo>
                    <a:lnTo>
                      <a:pt x="836" y="1089"/>
                    </a:lnTo>
                    <a:lnTo>
                      <a:pt x="606" y="859"/>
                    </a:lnTo>
                    <a:lnTo>
                      <a:pt x="848" y="848"/>
                    </a:lnTo>
                    <a:lnTo>
                      <a:pt x="859" y="606"/>
                    </a:lnTo>
                    <a:lnTo>
                      <a:pt x="1089" y="836"/>
                    </a:lnTo>
                    <a:lnTo>
                      <a:pt x="18596" y="0"/>
                    </a:lnTo>
                    <a:cubicBezTo>
                      <a:pt x="132774" y="0"/>
                      <a:pt x="246951" y="43557"/>
                      <a:pt x="334066" y="130672"/>
                    </a:cubicBezTo>
                    <a:cubicBezTo>
                      <a:pt x="421181" y="217787"/>
                      <a:pt x="464738" y="331964"/>
                      <a:pt x="464738" y="446142"/>
                    </a:cubicBezTo>
                    <a:lnTo>
                      <a:pt x="463902" y="463650"/>
                    </a:lnTo>
                    <a:lnTo>
                      <a:pt x="464132" y="463880"/>
                    </a:lnTo>
                    <a:lnTo>
                      <a:pt x="463891" y="463892"/>
                    </a:lnTo>
                    <a:lnTo>
                      <a:pt x="463879" y="464132"/>
                    </a:lnTo>
                    <a:lnTo>
                      <a:pt x="463650" y="463903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9DCBF653-CCB9-47B2-9DD9-68847A45D82D}"/>
                  </a:ext>
                </a:extLst>
              </p:cNvPr>
              <p:cNvGrpSpPr/>
              <p:nvPr/>
            </p:nvGrpSpPr>
            <p:grpSpPr>
              <a:xfrm>
                <a:off x="2440769" y="2384401"/>
                <a:ext cx="313009" cy="1032464"/>
                <a:chOff x="2440769" y="2384401"/>
                <a:chExt cx="313009" cy="1032464"/>
              </a:xfrm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7F081A1F-C7C9-4907-AAED-B4E9B64973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H="1">
                  <a:off x="2440769" y="2516865"/>
                  <a:ext cx="0" cy="90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4F8F89A-0719-4D9A-8379-9EEBD7201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100000" flipH="1">
                  <a:off x="2753778" y="2384401"/>
                  <a:ext cx="0" cy="90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7AA5779-FF0F-4ACF-A56C-710A4CDEC8A3}"/>
              </a:ext>
            </a:extLst>
          </p:cNvPr>
          <p:cNvGrpSpPr/>
          <p:nvPr/>
        </p:nvGrpSpPr>
        <p:grpSpPr>
          <a:xfrm>
            <a:off x="1437136" y="649304"/>
            <a:ext cx="388541" cy="388541"/>
            <a:chOff x="5752675" y="5440856"/>
            <a:chExt cx="388541" cy="388541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F0ADB13-4626-4F84-B513-0B58E65C248E}"/>
                </a:ext>
              </a:extLst>
            </p:cNvPr>
            <p:cNvSpPr/>
            <p:nvPr/>
          </p:nvSpPr>
          <p:spPr>
            <a:xfrm rot="10800000">
              <a:off x="5800801" y="5488982"/>
              <a:ext cx="340415" cy="34041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F46BC46-AD78-4932-95BA-D3009154CA7A}"/>
                </a:ext>
              </a:extLst>
            </p:cNvPr>
            <p:cNvSpPr/>
            <p:nvPr/>
          </p:nvSpPr>
          <p:spPr>
            <a:xfrm>
              <a:off x="5752675" y="5440856"/>
              <a:ext cx="340415" cy="34041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38118F0-6EA8-4901-9161-9101C6DDD97E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709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D013D-A80D-4455-B886-0C3448294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9D3AB-20B9-4D90-8106-506F44368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85850" y="1790700"/>
            <a:ext cx="4740150" cy="3978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F9DF39-257F-4C10-A7B4-1AA1C66F2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6000" y="1790700"/>
            <a:ext cx="4740150" cy="3978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57E5E-B324-4633-AB65-4A53498B9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2A16D-8423-4C91-B839-F95380250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3AD46B-C875-4F91-8991-4A4E5D768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391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170C3-74D3-4445-A879-4F7CF42E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</p:spPr>
        <p:txBody>
          <a:bodyPr>
            <a:normAutofit/>
          </a:bodyPr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64494-3C1C-49FE-ADB2-6F41CEEA8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9500" y="1854200"/>
            <a:ext cx="4741200" cy="553998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EE19A6-8340-43A4-9B30-A27DEB9E2B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9500" y="2525561"/>
            <a:ext cx="4741200" cy="3243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9D4B31-0090-483A-BF84-CEA2B22D51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4950" y="1854200"/>
            <a:ext cx="4741200" cy="553998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8DB9E9-0BD8-4F85-9342-5C5BA0D35C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64950" y="2525560"/>
            <a:ext cx="4741200" cy="3243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AE3D3E-6168-45C3-BAB4-04FFFB9835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8F8D02-7CCF-4321-847A-CD553E52A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966368-2A9A-4617-A2A9-E4E9ACD06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828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0855A-C7D7-455F-BD47-AB4221DD0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1079500"/>
            <a:ext cx="10026650" cy="468947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9F6FD-C2F8-4688-B52A-ED76F48B8B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58F0F-237C-4F8E-A5A7-48269F70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3629E-70C3-44A4-A268-2194CD424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140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0232D4-EC56-49D3-B967-D972B5E5E2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2C3171-136A-405F-B1CF-C0DAFAA21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523E7E-BA29-40D2-BE24-10E7F7050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3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07EF-706F-47DD-B487-7C3E4EDE1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607" y="1011238"/>
            <a:ext cx="3906000" cy="1292400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98442-7D9F-4D62-866B-FBA382F06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7200" y="955230"/>
            <a:ext cx="5583193" cy="4813745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4800"/>
            </a:lvl1pPr>
            <a:lvl2pPr marL="0">
              <a:lnSpc>
                <a:spcPct val="100000"/>
              </a:lnSpc>
              <a:defRPr sz="4800"/>
            </a:lvl2pPr>
            <a:lvl3pPr marL="0" indent="0">
              <a:buNone/>
              <a:defRPr sz="2000"/>
            </a:lvl3pPr>
            <a:lvl4pPr marL="0">
              <a:defRPr sz="2000"/>
            </a:lvl4pPr>
            <a:lvl5pPr marL="360000"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7D1DB7-AC43-460E-B3C5-9F8B37D1B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9499" y="2664000"/>
            <a:ext cx="3905999" cy="3106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0C5DE9-6995-4F6E-AF64-6CE9A67797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8BC655-2B4D-48CA-90B9-740400332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4A7E0-1D83-4CE0-9FFE-3EEE2B3C2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7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F7F85-950A-4BED-AE31-5C85DE4F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1" y="1011238"/>
            <a:ext cx="3905250" cy="1292662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13A008-3741-4305-8A06-C0D8404A3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31813"/>
            <a:ext cx="6113812" cy="57848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ADC63-3365-4920-AF26-600F4D2EA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9500" y="2663825"/>
            <a:ext cx="3905250" cy="310515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161BE-EF8B-4F4D-8197-61442EBC46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D37897-BFE5-414E-9334-53116988D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BF024-9A20-4B80-976D-420DCCD1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91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700152-D18D-4405-8FB2-5985831B5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E92E1-0C4A-474E-8E29-8DB404101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9500" y="1790700"/>
            <a:ext cx="10026650" cy="39782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2E245-B48B-4526-8D2D-9475E64B0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000" cap="all" spc="300" baseline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4F0E216-BA48-4F04-AC4F-645AA0DD6AC6}" type="datetimeFigureOut">
              <a:rPr lang="en-US" smtClean="0"/>
              <a:pPr/>
              <a:t>5/11/2022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0FE5C-A494-40F2-A357-786AFFA631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 sz="1000" cap="all" spc="300" baseline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686A1-EDE2-44D9-A671-F708A6F88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r">
              <a:defRPr sz="1000" cap="all" spc="300" baseline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6810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29" r:id="rId6"/>
    <p:sldLayoutId id="2147483725" r:id="rId7"/>
    <p:sldLayoutId id="2147483726" r:id="rId8"/>
    <p:sldLayoutId id="2147483727" r:id="rId9"/>
    <p:sldLayoutId id="2147483728" r:id="rId10"/>
    <p:sldLayoutId id="214748373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cap="all" spc="4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25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Font typeface="Wingdings" panose="05000000000000000000" pitchFamily="2" charset="2"/>
        <a:buChar char="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Tx/>
        <a:buNone/>
        <a:defRPr sz="2000" i="1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Wingdings" panose="05000000000000000000" pitchFamily="2" charset="2"/>
        <a:buChar char="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Tx/>
        <a:buNone/>
        <a:defRPr sz="2000" i="1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Wingdings" panose="05000000000000000000" pitchFamily="2" charset="2"/>
        <a:buChar char="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0" name="Rectangle 111">
            <a:extLst>
              <a:ext uri="{FF2B5EF4-FFF2-40B4-BE49-F238E27FC236}">
                <a16:creationId xmlns:a16="http://schemas.microsoft.com/office/drawing/2014/main" id="{1AEB7F98-32EC-40D3-89EE-C84330231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66050" y="540000"/>
            <a:ext cx="3884962" cy="1331637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/>
              <a:t>ТЕМА УРОКА</a:t>
            </a:r>
          </a:p>
        </p:txBody>
      </p:sp>
      <p:pic>
        <p:nvPicPr>
          <p:cNvPr id="5" name="Рисунок 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B03D72E4-3C30-11F8-B226-6921430864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246" r="7852"/>
          <a:stretch/>
        </p:blipFill>
        <p:spPr>
          <a:xfrm>
            <a:off x="540988" y="540000"/>
            <a:ext cx="6671025" cy="5778000"/>
          </a:xfrm>
          <a:prstGeom prst="rect">
            <a:avLst/>
          </a:prstGeom>
        </p:spPr>
      </p:pic>
      <p:cxnSp>
        <p:nvCxnSpPr>
          <p:cNvPr id="121" name="Straight Connector 113">
            <a:extLst>
              <a:ext uri="{FF2B5EF4-FFF2-40B4-BE49-F238E27FC236}">
                <a16:creationId xmlns:a16="http://schemas.microsoft.com/office/drawing/2014/main" id="{77C6DF49-CBE3-4038-AC78-35DE4FD7C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38531" y="2310207"/>
            <a:ext cx="540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77862" y="2485906"/>
            <a:ext cx="4661338" cy="4778314"/>
          </a:xfrm>
        </p:spPr>
        <p:txBody>
          <a:bodyPr vert="horz" lIns="0" tIns="0" rIns="0" bIns="0" rtlCol="0" anchor="t" anchorCtr="0">
            <a:normAutofit/>
          </a:bodyPr>
          <a:lstStyle/>
          <a:p>
            <a:pPr algn="l">
              <a:lnSpc>
                <a:spcPct val="115000"/>
              </a:lnSpc>
            </a:pPr>
            <a:r>
              <a:rPr lang="en-US" b="1" i="1" dirty="0">
                <a:solidFill>
                  <a:schemeClr val="bg1"/>
                </a:solidFill>
              </a:rPr>
              <a:t>ЖИВАЯ ПРИРОДА И НЕЖИВАЯ</a:t>
            </a:r>
          </a:p>
          <a:p>
            <a:pPr algn="l">
              <a:lnSpc>
                <a:spcPct val="115000"/>
              </a:lnSpc>
            </a:pPr>
            <a:endParaRPr lang="en-US" sz="1100" b="1" i="1"/>
          </a:p>
          <a:p>
            <a:pPr algn="l">
              <a:lnSpc>
                <a:spcPct val="115000"/>
              </a:lnSpc>
            </a:pPr>
            <a:endParaRPr lang="en-US" sz="1100" b="1" i="1"/>
          </a:p>
          <a:p>
            <a:pPr algn="l">
              <a:lnSpc>
                <a:spcPct val="115000"/>
              </a:lnSpc>
            </a:pPr>
            <a:endParaRPr lang="en-US" sz="1100" b="1" i="1"/>
          </a:p>
          <a:p>
            <a:pPr algn="l">
              <a:lnSpc>
                <a:spcPct val="115000"/>
              </a:lnSpc>
            </a:pPr>
            <a:endParaRPr lang="en-US" sz="18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>
              <a:lnSpc>
                <a:spcPct val="115000"/>
              </a:lnSpc>
            </a:pPr>
            <a:endParaRPr lang="en-US" sz="18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>
              <a:lnSpc>
                <a:spcPct val="115000"/>
              </a:lnSpc>
            </a:pPr>
            <a:r>
              <a:rPr lang="en-US" sz="18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     </a:t>
            </a:r>
            <a:r>
              <a:rPr lang="en-US" sz="1800" i="1" dirty="0">
                <a:solidFill>
                  <a:schemeClr val="tx1"/>
                </a:solidFill>
              </a:rPr>
              <a:t>ГБПОУ РД КППК</a:t>
            </a:r>
            <a:endParaRPr lang="en-US" sz="1800" dirty="0">
              <a:solidFill>
                <a:schemeClr val="tx1"/>
              </a:solidFill>
            </a:endParaRPr>
          </a:p>
          <a:p>
            <a:pPr algn="l">
              <a:lnSpc>
                <a:spcPct val="115000"/>
              </a:lnSpc>
            </a:pPr>
            <a:r>
              <a:rPr lang="en-US" sz="1800" dirty="0">
                <a:solidFill>
                  <a:schemeClr val="tx1"/>
                </a:solidFill>
              </a:rPr>
              <a:t>      </a:t>
            </a:r>
            <a:r>
              <a:rPr lang="en-US" sz="1800" dirty="0" err="1">
                <a:solidFill>
                  <a:schemeClr val="tx1"/>
                </a:solidFill>
              </a:rPr>
              <a:t>Подготовила</a:t>
            </a:r>
            <a:r>
              <a:rPr lang="en-US" sz="1800" i="1" dirty="0">
                <a:solidFill>
                  <a:schemeClr val="tx1"/>
                </a:solidFill>
              </a:rPr>
              <a:t>:</a:t>
            </a:r>
          </a:p>
          <a:p>
            <a:pPr algn="l">
              <a:lnSpc>
                <a:spcPct val="115000"/>
              </a:lnSpc>
            </a:pPr>
            <a:r>
              <a:rPr lang="en-US" sz="1800" i="1" dirty="0">
                <a:solidFill>
                  <a:schemeClr val="tx1"/>
                </a:solidFill>
              </a:rPr>
              <a:t>      </a:t>
            </a:r>
            <a:r>
              <a:rPr lang="en-US" sz="1800" dirty="0">
                <a:solidFill>
                  <a:schemeClr val="tx1"/>
                </a:solidFill>
              </a:rPr>
              <a:t> </a:t>
            </a:r>
            <a:r>
              <a:rPr lang="en-US" sz="1800" i="1" dirty="0" err="1">
                <a:solidFill>
                  <a:schemeClr val="tx1"/>
                </a:solidFill>
              </a:rPr>
              <a:t>Дербасова</a:t>
            </a:r>
            <a:r>
              <a:rPr lang="en-US" sz="1800" i="1" dirty="0">
                <a:solidFill>
                  <a:schemeClr val="tx1"/>
                </a:solidFill>
              </a:rPr>
              <a:t> Юлиана </a:t>
            </a:r>
            <a:r>
              <a:rPr lang="en-US" sz="1800" i="1" dirty="0" err="1">
                <a:solidFill>
                  <a:schemeClr val="tx1"/>
                </a:solidFill>
              </a:rPr>
              <a:t>Викторовна</a:t>
            </a:r>
            <a:endParaRPr lang="en-US" sz="1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625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CD444-59F8-7C0C-2CB3-4E6F77432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104" y="1255653"/>
            <a:ext cx="10026650" cy="655637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DC49A52-B8E8-EE57-C54E-783256A5A5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2058" y="616818"/>
            <a:ext cx="8952779" cy="5635924"/>
          </a:xfrm>
        </p:spPr>
      </p:pic>
    </p:spTree>
    <p:extLst>
      <p:ext uri="{BB962C8B-B14F-4D97-AF65-F5344CB8AC3E}">
        <p14:creationId xmlns:p14="http://schemas.microsoft.com/office/powerpoint/2010/main" val="1601478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557B6-5335-8D8E-D707-F0539B11E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5236" y="1054370"/>
            <a:ext cx="10026650" cy="655637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7F830946-B3B3-89E0-B0C6-522CB3870B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4445" y="544931"/>
            <a:ext cx="9257399" cy="5865961"/>
          </a:xfrm>
        </p:spPr>
      </p:pic>
    </p:spTree>
    <p:extLst>
      <p:ext uri="{BB962C8B-B14F-4D97-AF65-F5344CB8AC3E}">
        <p14:creationId xmlns:p14="http://schemas.microsoft.com/office/powerpoint/2010/main" val="1754919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8">
            <a:extLst>
              <a:ext uri="{FF2B5EF4-FFF2-40B4-BE49-F238E27FC236}">
                <a16:creationId xmlns:a16="http://schemas.microsoft.com/office/drawing/2014/main" id="{1193773F-8E9F-4F3E-A7D2-0EBECA70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F5A36443-75A1-9246-B83A-F0ACB55F60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8938" y="448514"/>
            <a:ext cx="9474677" cy="5943779"/>
          </a:xfrm>
        </p:spPr>
      </p:pic>
    </p:spTree>
    <p:extLst>
      <p:ext uri="{BB962C8B-B14F-4D97-AF65-F5344CB8AC3E}">
        <p14:creationId xmlns:p14="http://schemas.microsoft.com/office/powerpoint/2010/main" val="3519128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8045B4-3320-EB0B-F8AA-827B19A7B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5349" y="1471313"/>
            <a:ext cx="10026650" cy="655637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F7DA867-7C9D-3052-2E72-9AD2A761B1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3312" y="616818"/>
            <a:ext cx="7733401" cy="5794075"/>
          </a:xfrm>
        </p:spPr>
      </p:pic>
    </p:spTree>
    <p:extLst>
      <p:ext uri="{BB962C8B-B14F-4D97-AF65-F5344CB8AC3E}">
        <p14:creationId xmlns:p14="http://schemas.microsoft.com/office/powerpoint/2010/main" val="3558168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82F7A481-FB76-5BE6-2260-2C7D46796D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9679" y="429912"/>
            <a:ext cx="8106852" cy="5995358"/>
          </a:xfrm>
        </p:spPr>
      </p:pic>
    </p:spTree>
    <p:extLst>
      <p:ext uri="{BB962C8B-B14F-4D97-AF65-F5344CB8AC3E}">
        <p14:creationId xmlns:p14="http://schemas.microsoft.com/office/powerpoint/2010/main" val="1478307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1AEB7F98-32EC-40D3-89EE-C84330231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0E859-9F63-1ECD-6C23-BD0E387AE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988" y="540033"/>
            <a:ext cx="3884962" cy="1331604"/>
          </a:xfrm>
        </p:spPr>
        <p:txBody>
          <a:bodyPr anchor="b">
            <a:normAutofit/>
          </a:bodyPr>
          <a:lstStyle/>
          <a:p>
            <a:pPr algn="ctr"/>
            <a:r>
              <a:rPr lang="ru-RU" b="1" i="1" dirty="0"/>
              <a:t>Все мы живём на земле.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7C6DF49-CBE3-4038-AC78-35DE4FD7C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13469" y="2310207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05B139D-07E6-AF36-7EAF-600EA13CF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818" y="2600925"/>
            <a:ext cx="3884962" cy="3009899"/>
          </a:xfrm>
        </p:spPr>
        <p:txBody>
          <a:bodyPr vert="horz" lIns="0" tIns="0" rIns="0" bIns="0" rtlCol="0" anchor="t" anchorCtr="0">
            <a:noAutofit/>
          </a:bodyPr>
          <a:lstStyle/>
          <a:p>
            <a:pPr marL="359410" indent="-359410"/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Наша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 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Земля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очень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богата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. У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нас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растут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различные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растения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,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есть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моря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,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реки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,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озёра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и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океаны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.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Водятся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совершенно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разные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и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идивительные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FFFFFF">
                    <a:alpha val="70000"/>
                  </a:srgbClr>
                </a:solidFill>
              </a:rPr>
              <a:t>животные</a:t>
            </a:r>
            <a:r>
              <a:rPr lang="en-US" sz="2400" b="1" dirty="0">
                <a:solidFill>
                  <a:srgbClr val="FFFFFF">
                    <a:alpha val="70000"/>
                  </a:srgbClr>
                </a:solidFill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D9000E-708C-464D-A86F-4ABE391B6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6337" y="0"/>
            <a:ext cx="7205663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alpha val="20000"/>
                </a:schemeClr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63BE33B-7ABE-7388-209B-5056130EE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00" y="1517106"/>
            <a:ext cx="6113812" cy="382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4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01C0CAB-6A03-4C6A-9FAA-219847753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690871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982E0B2-AA9C-441C-A08E-A9DF9CF12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28046" y="4869342"/>
            <a:ext cx="1623711" cy="630920"/>
            <a:chOff x="9588346" y="4824892"/>
            <a:chExt cx="1623711" cy="63092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4A2E074-C10D-4C57-AB72-B631E4D771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 flipH="1">
              <a:off x="10267789" y="4452443"/>
              <a:ext cx="571820" cy="1316717"/>
            </a:xfrm>
            <a:custGeom>
              <a:avLst/>
              <a:gdLst>
                <a:gd name="connsiteX0" fmla="*/ 282417 w 571820"/>
                <a:gd name="connsiteY0" fmla="*/ 0 h 1316717"/>
                <a:gd name="connsiteX1" fmla="*/ 285910 w 571820"/>
                <a:gd name="connsiteY1" fmla="*/ 3175 h 1316717"/>
                <a:gd name="connsiteX2" fmla="*/ 287393 w 571820"/>
                <a:gd name="connsiteY2" fmla="*/ 1827 h 1316717"/>
                <a:gd name="connsiteX3" fmla="*/ 289403 w 571820"/>
                <a:gd name="connsiteY3" fmla="*/ 0 h 1316717"/>
                <a:gd name="connsiteX4" fmla="*/ 289403 w 571820"/>
                <a:gd name="connsiteY4" fmla="*/ 6349 h 1316717"/>
                <a:gd name="connsiteX5" fmla="*/ 309203 w 571820"/>
                <a:gd name="connsiteY5" fmla="*/ 24345 h 1316717"/>
                <a:gd name="connsiteX6" fmla="*/ 571820 w 571820"/>
                <a:gd name="connsiteY6" fmla="*/ 658359 h 1316717"/>
                <a:gd name="connsiteX7" fmla="*/ 309203 w 571820"/>
                <a:gd name="connsiteY7" fmla="*/ 1292372 h 1316717"/>
                <a:gd name="connsiteX8" fmla="*/ 289403 w 571820"/>
                <a:gd name="connsiteY8" fmla="*/ 1310368 h 1316717"/>
                <a:gd name="connsiteX9" fmla="*/ 289403 w 571820"/>
                <a:gd name="connsiteY9" fmla="*/ 1316717 h 1316717"/>
                <a:gd name="connsiteX10" fmla="*/ 287393 w 571820"/>
                <a:gd name="connsiteY10" fmla="*/ 1314890 h 1316717"/>
                <a:gd name="connsiteX11" fmla="*/ 285910 w 571820"/>
                <a:gd name="connsiteY11" fmla="*/ 1313542 h 1316717"/>
                <a:gd name="connsiteX12" fmla="*/ 282417 w 571820"/>
                <a:gd name="connsiteY12" fmla="*/ 1316717 h 1316717"/>
                <a:gd name="connsiteX13" fmla="*/ 282417 w 571820"/>
                <a:gd name="connsiteY13" fmla="*/ 1310367 h 1316717"/>
                <a:gd name="connsiteX14" fmla="*/ 262617 w 571820"/>
                <a:gd name="connsiteY14" fmla="*/ 1292372 h 1316717"/>
                <a:gd name="connsiteX15" fmla="*/ 0 w 571820"/>
                <a:gd name="connsiteY15" fmla="*/ 658358 h 1316717"/>
                <a:gd name="connsiteX16" fmla="*/ 262617 w 571820"/>
                <a:gd name="connsiteY16" fmla="*/ 24345 h 1316717"/>
                <a:gd name="connsiteX17" fmla="*/ 282417 w 571820"/>
                <a:gd name="connsiteY17" fmla="*/ 6349 h 131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820" h="1316717">
                  <a:moveTo>
                    <a:pt x="282417" y="0"/>
                  </a:moveTo>
                  <a:lnTo>
                    <a:pt x="285910" y="3175"/>
                  </a:lnTo>
                  <a:lnTo>
                    <a:pt x="287393" y="1827"/>
                  </a:lnTo>
                  <a:lnTo>
                    <a:pt x="289403" y="0"/>
                  </a:lnTo>
                  <a:lnTo>
                    <a:pt x="289403" y="6349"/>
                  </a:lnTo>
                  <a:lnTo>
                    <a:pt x="309203" y="24345"/>
                  </a:lnTo>
                  <a:cubicBezTo>
                    <a:pt x="471461" y="186603"/>
                    <a:pt x="571820" y="410761"/>
                    <a:pt x="571820" y="658359"/>
                  </a:cubicBezTo>
                  <a:cubicBezTo>
                    <a:pt x="571820" y="905956"/>
                    <a:pt x="471461" y="1130114"/>
                    <a:pt x="309203" y="1292372"/>
                  </a:cubicBezTo>
                  <a:lnTo>
                    <a:pt x="289403" y="1310368"/>
                  </a:lnTo>
                  <a:lnTo>
                    <a:pt x="289403" y="1316717"/>
                  </a:lnTo>
                  <a:lnTo>
                    <a:pt x="287393" y="1314890"/>
                  </a:lnTo>
                  <a:lnTo>
                    <a:pt x="285910" y="1313542"/>
                  </a:lnTo>
                  <a:lnTo>
                    <a:pt x="282417" y="1316717"/>
                  </a:lnTo>
                  <a:lnTo>
                    <a:pt x="282417" y="1310367"/>
                  </a:lnTo>
                  <a:lnTo>
                    <a:pt x="262617" y="1292372"/>
                  </a:lnTo>
                  <a:cubicBezTo>
                    <a:pt x="100359" y="1130113"/>
                    <a:pt x="0" y="905956"/>
                    <a:pt x="0" y="658358"/>
                  </a:cubicBezTo>
                  <a:cubicBezTo>
                    <a:pt x="0" y="410761"/>
                    <a:pt x="100359" y="186603"/>
                    <a:pt x="262617" y="24345"/>
                  </a:cubicBezTo>
                  <a:lnTo>
                    <a:pt x="282417" y="6349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B037EB3-1772-4BA8-A95A-E5DBDFEA32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 flipH="1">
              <a:off x="10112436" y="4359902"/>
              <a:ext cx="571820" cy="1620000"/>
              <a:chOff x="8482785" y="4330454"/>
              <a:chExt cx="571820" cy="1620000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1F47AC1-63D0-47F3-9728-1A0A054349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8482785" y="4333632"/>
                <a:ext cx="571820" cy="1311956"/>
              </a:xfrm>
              <a:custGeom>
                <a:avLst/>
                <a:gdLst>
                  <a:gd name="connsiteX0" fmla="*/ 282417 w 571820"/>
                  <a:gd name="connsiteY0" fmla="*/ 0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17" fmla="*/ 282417 w 571820"/>
                  <a:gd name="connsiteY17" fmla="*/ 6349 h 1316717"/>
                  <a:gd name="connsiteX0" fmla="*/ 282417 w 571820"/>
                  <a:gd name="connsiteY0" fmla="*/ 6349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17" fmla="*/ 282417 w 571820"/>
                  <a:gd name="connsiteY17" fmla="*/ 6349 h 1316717"/>
                  <a:gd name="connsiteX0" fmla="*/ 262617 w 571820"/>
                  <a:gd name="connsiteY0" fmla="*/ 24345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0" fmla="*/ 262617 w 571820"/>
                  <a:gd name="connsiteY0" fmla="*/ 24345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309203 w 571820"/>
                  <a:gd name="connsiteY4" fmla="*/ 24345 h 1316717"/>
                  <a:gd name="connsiteX5" fmla="*/ 571820 w 571820"/>
                  <a:gd name="connsiteY5" fmla="*/ 658359 h 1316717"/>
                  <a:gd name="connsiteX6" fmla="*/ 309203 w 571820"/>
                  <a:gd name="connsiteY6" fmla="*/ 1292372 h 1316717"/>
                  <a:gd name="connsiteX7" fmla="*/ 289403 w 571820"/>
                  <a:gd name="connsiteY7" fmla="*/ 1310368 h 1316717"/>
                  <a:gd name="connsiteX8" fmla="*/ 289403 w 571820"/>
                  <a:gd name="connsiteY8" fmla="*/ 1316717 h 1316717"/>
                  <a:gd name="connsiteX9" fmla="*/ 287393 w 571820"/>
                  <a:gd name="connsiteY9" fmla="*/ 1314890 h 1316717"/>
                  <a:gd name="connsiteX10" fmla="*/ 285910 w 571820"/>
                  <a:gd name="connsiteY10" fmla="*/ 1313542 h 1316717"/>
                  <a:gd name="connsiteX11" fmla="*/ 282417 w 571820"/>
                  <a:gd name="connsiteY11" fmla="*/ 1316717 h 1316717"/>
                  <a:gd name="connsiteX12" fmla="*/ 282417 w 571820"/>
                  <a:gd name="connsiteY12" fmla="*/ 1310367 h 1316717"/>
                  <a:gd name="connsiteX13" fmla="*/ 262617 w 571820"/>
                  <a:gd name="connsiteY13" fmla="*/ 1292372 h 1316717"/>
                  <a:gd name="connsiteX14" fmla="*/ 0 w 571820"/>
                  <a:gd name="connsiteY14" fmla="*/ 658358 h 1316717"/>
                  <a:gd name="connsiteX15" fmla="*/ 262617 w 571820"/>
                  <a:gd name="connsiteY15" fmla="*/ 24345 h 1316717"/>
                  <a:gd name="connsiteX0" fmla="*/ 262617 w 571820"/>
                  <a:gd name="connsiteY0" fmla="*/ 22518 h 1314890"/>
                  <a:gd name="connsiteX1" fmla="*/ 285910 w 571820"/>
                  <a:gd name="connsiteY1" fmla="*/ 1348 h 1314890"/>
                  <a:gd name="connsiteX2" fmla="*/ 287393 w 571820"/>
                  <a:gd name="connsiteY2" fmla="*/ 0 h 1314890"/>
                  <a:gd name="connsiteX3" fmla="*/ 309203 w 571820"/>
                  <a:gd name="connsiteY3" fmla="*/ 22518 h 1314890"/>
                  <a:gd name="connsiteX4" fmla="*/ 571820 w 571820"/>
                  <a:gd name="connsiteY4" fmla="*/ 656532 h 1314890"/>
                  <a:gd name="connsiteX5" fmla="*/ 309203 w 571820"/>
                  <a:gd name="connsiteY5" fmla="*/ 1290545 h 1314890"/>
                  <a:gd name="connsiteX6" fmla="*/ 289403 w 571820"/>
                  <a:gd name="connsiteY6" fmla="*/ 1308541 h 1314890"/>
                  <a:gd name="connsiteX7" fmla="*/ 289403 w 571820"/>
                  <a:gd name="connsiteY7" fmla="*/ 1314890 h 1314890"/>
                  <a:gd name="connsiteX8" fmla="*/ 287393 w 571820"/>
                  <a:gd name="connsiteY8" fmla="*/ 1313063 h 1314890"/>
                  <a:gd name="connsiteX9" fmla="*/ 285910 w 571820"/>
                  <a:gd name="connsiteY9" fmla="*/ 1311715 h 1314890"/>
                  <a:gd name="connsiteX10" fmla="*/ 282417 w 571820"/>
                  <a:gd name="connsiteY10" fmla="*/ 1314890 h 1314890"/>
                  <a:gd name="connsiteX11" fmla="*/ 282417 w 571820"/>
                  <a:gd name="connsiteY11" fmla="*/ 1308540 h 1314890"/>
                  <a:gd name="connsiteX12" fmla="*/ 262617 w 571820"/>
                  <a:gd name="connsiteY12" fmla="*/ 1290545 h 1314890"/>
                  <a:gd name="connsiteX13" fmla="*/ 0 w 571820"/>
                  <a:gd name="connsiteY13" fmla="*/ 656531 h 1314890"/>
                  <a:gd name="connsiteX14" fmla="*/ 262617 w 571820"/>
                  <a:gd name="connsiteY14" fmla="*/ 22518 h 1314890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82417 w 571820"/>
                  <a:gd name="connsiteY9" fmla="*/ 1313542 h 1313542"/>
                  <a:gd name="connsiteX10" fmla="*/ 282417 w 571820"/>
                  <a:gd name="connsiteY10" fmla="*/ 1307192 h 1313542"/>
                  <a:gd name="connsiteX11" fmla="*/ 262617 w 571820"/>
                  <a:gd name="connsiteY11" fmla="*/ 1289197 h 1313542"/>
                  <a:gd name="connsiteX12" fmla="*/ 0 w 571820"/>
                  <a:gd name="connsiteY12" fmla="*/ 655183 h 1313542"/>
                  <a:gd name="connsiteX13" fmla="*/ 262617 w 571820"/>
                  <a:gd name="connsiteY13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82417 w 571820"/>
                  <a:gd name="connsiteY9" fmla="*/ 1313542 h 1313542"/>
                  <a:gd name="connsiteX10" fmla="*/ 262617 w 571820"/>
                  <a:gd name="connsiteY10" fmla="*/ 1289197 h 1313542"/>
                  <a:gd name="connsiteX11" fmla="*/ 0 w 571820"/>
                  <a:gd name="connsiteY11" fmla="*/ 655183 h 1313542"/>
                  <a:gd name="connsiteX12" fmla="*/ 262617 w 571820"/>
                  <a:gd name="connsiteY12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62617 w 571820"/>
                  <a:gd name="connsiteY9" fmla="*/ 1289197 h 1313542"/>
                  <a:gd name="connsiteX10" fmla="*/ 0 w 571820"/>
                  <a:gd name="connsiteY10" fmla="*/ 655183 h 1313542"/>
                  <a:gd name="connsiteX11" fmla="*/ 262617 w 571820"/>
                  <a:gd name="connsiteY11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62617 w 571820"/>
                  <a:gd name="connsiteY8" fmla="*/ 1289197 h 1313542"/>
                  <a:gd name="connsiteX9" fmla="*/ 0 w 571820"/>
                  <a:gd name="connsiteY9" fmla="*/ 655183 h 1313542"/>
                  <a:gd name="connsiteX10" fmla="*/ 262617 w 571820"/>
                  <a:gd name="connsiteY10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62617 w 571820"/>
                  <a:gd name="connsiteY7" fmla="*/ 1289197 h 1313542"/>
                  <a:gd name="connsiteX8" fmla="*/ 0 w 571820"/>
                  <a:gd name="connsiteY8" fmla="*/ 655183 h 1313542"/>
                  <a:gd name="connsiteX9" fmla="*/ 262617 w 571820"/>
                  <a:gd name="connsiteY9" fmla="*/ 21170 h 1313542"/>
                  <a:gd name="connsiteX0" fmla="*/ 262617 w 571820"/>
                  <a:gd name="connsiteY0" fmla="*/ 21170 h 1364739"/>
                  <a:gd name="connsiteX1" fmla="*/ 285910 w 571820"/>
                  <a:gd name="connsiteY1" fmla="*/ 0 h 1364739"/>
                  <a:gd name="connsiteX2" fmla="*/ 309203 w 571820"/>
                  <a:gd name="connsiteY2" fmla="*/ 21170 h 1364739"/>
                  <a:gd name="connsiteX3" fmla="*/ 571820 w 571820"/>
                  <a:gd name="connsiteY3" fmla="*/ 655184 h 1364739"/>
                  <a:gd name="connsiteX4" fmla="*/ 309203 w 571820"/>
                  <a:gd name="connsiteY4" fmla="*/ 1289197 h 1364739"/>
                  <a:gd name="connsiteX5" fmla="*/ 289403 w 571820"/>
                  <a:gd name="connsiteY5" fmla="*/ 1307193 h 1364739"/>
                  <a:gd name="connsiteX6" fmla="*/ 177485 w 571820"/>
                  <a:gd name="connsiteY6" fmla="*/ 1364739 h 1364739"/>
                  <a:gd name="connsiteX7" fmla="*/ 262617 w 571820"/>
                  <a:gd name="connsiteY7" fmla="*/ 1289197 h 1364739"/>
                  <a:gd name="connsiteX8" fmla="*/ 0 w 571820"/>
                  <a:gd name="connsiteY8" fmla="*/ 655183 h 1364739"/>
                  <a:gd name="connsiteX9" fmla="*/ 262617 w 571820"/>
                  <a:gd name="connsiteY9" fmla="*/ 21170 h 1364739"/>
                  <a:gd name="connsiteX0" fmla="*/ 262617 w 571820"/>
                  <a:gd name="connsiteY0" fmla="*/ 21170 h 1364739"/>
                  <a:gd name="connsiteX1" fmla="*/ 285910 w 571820"/>
                  <a:gd name="connsiteY1" fmla="*/ 0 h 1364739"/>
                  <a:gd name="connsiteX2" fmla="*/ 309203 w 571820"/>
                  <a:gd name="connsiteY2" fmla="*/ 21170 h 1364739"/>
                  <a:gd name="connsiteX3" fmla="*/ 571820 w 571820"/>
                  <a:gd name="connsiteY3" fmla="*/ 655184 h 1364739"/>
                  <a:gd name="connsiteX4" fmla="*/ 309203 w 571820"/>
                  <a:gd name="connsiteY4" fmla="*/ 1289197 h 1364739"/>
                  <a:gd name="connsiteX5" fmla="*/ 285832 w 571820"/>
                  <a:gd name="connsiteY5" fmla="*/ 1311956 h 1364739"/>
                  <a:gd name="connsiteX6" fmla="*/ 177485 w 571820"/>
                  <a:gd name="connsiteY6" fmla="*/ 1364739 h 1364739"/>
                  <a:gd name="connsiteX7" fmla="*/ 262617 w 571820"/>
                  <a:gd name="connsiteY7" fmla="*/ 1289197 h 1364739"/>
                  <a:gd name="connsiteX8" fmla="*/ 0 w 571820"/>
                  <a:gd name="connsiteY8" fmla="*/ 655183 h 1364739"/>
                  <a:gd name="connsiteX9" fmla="*/ 262617 w 571820"/>
                  <a:gd name="connsiteY9" fmla="*/ 21170 h 1364739"/>
                  <a:gd name="connsiteX0" fmla="*/ 262617 w 571820"/>
                  <a:gd name="connsiteY0" fmla="*/ 21170 h 1311956"/>
                  <a:gd name="connsiteX1" fmla="*/ 285910 w 571820"/>
                  <a:gd name="connsiteY1" fmla="*/ 0 h 1311956"/>
                  <a:gd name="connsiteX2" fmla="*/ 309203 w 571820"/>
                  <a:gd name="connsiteY2" fmla="*/ 21170 h 1311956"/>
                  <a:gd name="connsiteX3" fmla="*/ 571820 w 571820"/>
                  <a:gd name="connsiteY3" fmla="*/ 655184 h 1311956"/>
                  <a:gd name="connsiteX4" fmla="*/ 309203 w 571820"/>
                  <a:gd name="connsiteY4" fmla="*/ 1289197 h 1311956"/>
                  <a:gd name="connsiteX5" fmla="*/ 285832 w 571820"/>
                  <a:gd name="connsiteY5" fmla="*/ 1311956 h 1311956"/>
                  <a:gd name="connsiteX6" fmla="*/ 262617 w 571820"/>
                  <a:gd name="connsiteY6" fmla="*/ 1289197 h 1311956"/>
                  <a:gd name="connsiteX7" fmla="*/ 0 w 571820"/>
                  <a:gd name="connsiteY7" fmla="*/ 655183 h 1311956"/>
                  <a:gd name="connsiteX8" fmla="*/ 262617 w 571820"/>
                  <a:gd name="connsiteY8" fmla="*/ 21170 h 1311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820" h="1311956">
                    <a:moveTo>
                      <a:pt x="262617" y="21170"/>
                    </a:moveTo>
                    <a:lnTo>
                      <a:pt x="285910" y="0"/>
                    </a:lnTo>
                    <a:lnTo>
                      <a:pt x="309203" y="21170"/>
                    </a:lnTo>
                    <a:cubicBezTo>
                      <a:pt x="471461" y="183428"/>
                      <a:pt x="571820" y="407586"/>
                      <a:pt x="571820" y="655184"/>
                    </a:cubicBezTo>
                    <a:cubicBezTo>
                      <a:pt x="571820" y="902781"/>
                      <a:pt x="471461" y="1126939"/>
                      <a:pt x="309203" y="1289197"/>
                    </a:cubicBezTo>
                    <a:lnTo>
                      <a:pt x="285832" y="1311956"/>
                    </a:lnTo>
                    <a:lnTo>
                      <a:pt x="262617" y="1289197"/>
                    </a:lnTo>
                    <a:cubicBezTo>
                      <a:pt x="100359" y="1126938"/>
                      <a:pt x="0" y="902781"/>
                      <a:pt x="0" y="655183"/>
                    </a:cubicBezTo>
                    <a:cubicBezTo>
                      <a:pt x="0" y="407586"/>
                      <a:pt x="100359" y="183428"/>
                      <a:pt x="262617" y="2117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803A57D6-0C36-4560-A08A-16768551EF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8768695" y="4330454"/>
                <a:ext cx="0" cy="162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CA5B2A81-2C8E-4963-AFD4-E539D168B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8F816C-F031-26CE-204B-C2E07AD08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050" y="1079500"/>
            <a:ext cx="3884962" cy="2138400"/>
          </a:xfrm>
        </p:spPr>
        <p:txBody>
          <a:bodyPr vert="horz" lIns="0" tIns="0" rIns="0" bIns="0" rtlCol="0" anchor="b" anchorCtr="0">
            <a:normAutofit/>
          </a:bodyPr>
          <a:lstStyle/>
          <a:p>
            <a:pPr algn="ctr"/>
            <a:r>
              <a:rPr lang="en-US" b="1" dirty="0"/>
              <a:t>ПРИРОДА- ЭТО ТО, ЧТО НАС ОКРУЖАЕТ!</a:t>
            </a:r>
          </a:p>
        </p:txBody>
      </p:sp>
      <p:pic>
        <p:nvPicPr>
          <p:cNvPr id="4" name="Рисунок 4" descr="Изображение выглядит как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DBAB6BBE-CDE2-D606-4638-422E06F9F5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368" r="2926" b="-1"/>
          <a:stretch/>
        </p:blipFill>
        <p:spPr>
          <a:xfrm>
            <a:off x="540988" y="540000"/>
            <a:ext cx="6671025" cy="5778000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7C23BC-DAA6-40E1-8166-B8C4439D1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38531" y="3690871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022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AEB7F98-32EC-40D3-89EE-C84330231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AC99F6-86C6-8EF9-8E44-2846B624E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988" y="540033"/>
            <a:ext cx="3884962" cy="1331604"/>
          </a:xfrm>
        </p:spPr>
        <p:txBody>
          <a:bodyPr anchor="b">
            <a:normAutofit/>
          </a:bodyPr>
          <a:lstStyle/>
          <a:p>
            <a:pPr algn="ctr"/>
            <a:r>
              <a:rPr lang="ru-RU" b="1" dirty="0"/>
              <a:t>НЕЖИВАЯ ПРИРОДА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7C6DF49-CBE3-4038-AC78-35DE4FD7C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13469" y="2310207"/>
            <a:ext cx="540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B61F58B-A094-9E22-5625-268BB7E18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214" y="2557793"/>
            <a:ext cx="4330660" cy="3297446"/>
          </a:xfrm>
        </p:spPr>
        <p:txBody>
          <a:bodyPr vert="horz" lIns="0" tIns="0" rIns="0" bIns="0" rtlCol="0" anchor="t" anchorCtr="0"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К  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неживой</a:t>
            </a: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природе</a:t>
            </a: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,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мы</a:t>
            </a: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отнесём</a:t>
            </a: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:</a:t>
            </a:r>
            <a:endParaRPr lang="ru-RU"/>
          </a:p>
          <a:p>
            <a:pPr marL="0" indent="0">
              <a:buClr>
                <a:srgbClr val="EF8C6A"/>
              </a:buClr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Солнце</a:t>
            </a:r>
          </a:p>
          <a:p>
            <a:pPr marL="0" indent="0">
              <a:buClr>
                <a:srgbClr val="EF8C6A"/>
              </a:buClr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Воздух</a:t>
            </a:r>
          </a:p>
          <a:p>
            <a:pPr marL="0" indent="0">
              <a:buClr>
                <a:srgbClr val="EF8C6A"/>
              </a:buClr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Облака</a:t>
            </a:r>
          </a:p>
          <a:p>
            <a:pPr marL="0" indent="0">
              <a:buClr>
                <a:srgbClr val="EF8C6A"/>
              </a:buClr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Звезды</a:t>
            </a:r>
          </a:p>
          <a:p>
            <a:pPr marL="0" indent="0">
              <a:buClr>
                <a:srgbClr val="EF8C6A"/>
              </a:buClr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Камни</a:t>
            </a:r>
          </a:p>
          <a:p>
            <a:pPr marL="0" indent="0">
              <a:buClr>
                <a:srgbClr val="EF8C6A"/>
              </a:buClr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Почва</a:t>
            </a: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</a:t>
            </a:r>
          </a:p>
          <a:p>
            <a:pPr marL="0" indent="0">
              <a:buClr>
                <a:srgbClr val="EF8C6A"/>
              </a:buClr>
              <a:buNone/>
            </a:pPr>
            <a:r>
              <a:rPr lang="en-US" sz="1800" b="1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sz="1800" b="1" dirty="0" err="1">
                <a:solidFill>
                  <a:srgbClr val="FFFFFF">
                    <a:alpha val="70000"/>
                  </a:srgbClr>
                </a:solidFill>
              </a:rPr>
              <a:t>Горы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40B0B05-799D-0FF2-5884-3660CCE348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2" r="15284" b="-2"/>
          <a:stretch/>
        </p:blipFill>
        <p:spPr>
          <a:xfrm>
            <a:off x="4979987" y="540033"/>
            <a:ext cx="6671025" cy="577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73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2C642-DD8A-40F1-4185-70E9F4517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179" y="1385049"/>
            <a:ext cx="10026650" cy="655637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внешний, небо, природа, гора&#10;&#10;Автоматически созданное описание">
            <a:extLst>
              <a:ext uri="{FF2B5EF4-FFF2-40B4-BE49-F238E27FC236}">
                <a16:creationId xmlns:a16="http://schemas.microsoft.com/office/drawing/2014/main" id="{D27E0579-819D-4A23-36FE-8AFCEDB4C7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1992" y="731837"/>
            <a:ext cx="8596042" cy="5621547"/>
          </a:xfrm>
        </p:spPr>
      </p:pic>
    </p:spTree>
    <p:extLst>
      <p:ext uri="{BB962C8B-B14F-4D97-AF65-F5344CB8AC3E}">
        <p14:creationId xmlns:p14="http://schemas.microsoft.com/office/powerpoint/2010/main" val="737526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0A8DF6-5F0C-8983-CCB0-B9A945607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079500" y="1666875"/>
            <a:ext cx="7640009" cy="911495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, небо, внешний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CCC6A90E-9DAF-B40A-0572-6C4889D910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7048" y="458667"/>
            <a:ext cx="7905928" cy="5937847"/>
          </a:xfrm>
        </p:spPr>
      </p:pic>
    </p:spTree>
    <p:extLst>
      <p:ext uri="{BB962C8B-B14F-4D97-AF65-F5344CB8AC3E}">
        <p14:creationId xmlns:p14="http://schemas.microsoft.com/office/powerpoint/2010/main" val="749132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AEB7F98-32EC-40D3-89EE-C84330231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9D08D-1085-DFFB-41D4-5341302F4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050" y="540000"/>
            <a:ext cx="3884962" cy="1331637"/>
          </a:xfrm>
        </p:spPr>
        <p:txBody>
          <a:bodyPr anchor="b">
            <a:normAutofit/>
          </a:bodyPr>
          <a:lstStyle/>
          <a:p>
            <a:pPr algn="ctr"/>
            <a:r>
              <a:rPr lang="ru-RU" b="1" dirty="0"/>
              <a:t>ЖИВАЯ ПРИРОДА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495002B-BEA9-9DAC-891F-9CDB30137F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1" r="11297"/>
          <a:stretch/>
        </p:blipFill>
        <p:spPr>
          <a:xfrm>
            <a:off x="540988" y="540000"/>
            <a:ext cx="6671025" cy="577800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7C6DF49-CBE3-4038-AC78-35DE4FD7C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38531" y="2310207"/>
            <a:ext cx="540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9530016-607B-2C12-6DEE-DB30C2968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6050" y="2759076"/>
            <a:ext cx="3884962" cy="30098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К 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живой</a:t>
            </a: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природе</a:t>
            </a: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, 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мы</a:t>
            </a: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 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отнесём</a:t>
            </a: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  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Животных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  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Насекомых</a:t>
            </a:r>
            <a:endParaRPr lang="en-US" dirty="0">
              <a:solidFill>
                <a:srgbClr val="FFFFFF">
                  <a:alpha val="70000"/>
                </a:srgb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Человека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>
                    <a:alpha val="70000"/>
                  </a:srgbClr>
                </a:solidFill>
              </a:rPr>
              <a:t>  </a:t>
            </a:r>
            <a:r>
              <a:rPr lang="en-US" dirty="0" err="1">
                <a:solidFill>
                  <a:srgbClr val="FFFFFF">
                    <a:alpha val="70000"/>
                  </a:srgbClr>
                </a:solidFill>
              </a:rPr>
              <a:t>Растения</a:t>
            </a:r>
          </a:p>
          <a:p>
            <a:pPr marL="0" indent="0">
              <a:buNone/>
            </a:pPr>
            <a:endParaRPr lang="en-US" dirty="0">
              <a:solidFill>
                <a:srgbClr val="FFFFFF">
                  <a:alpha val="7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996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330C83-C94C-ADF8-2FCF-40F6986B9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рава, нести, внешний, коричневый&#10;&#10;Автоматически созданное описание">
            <a:extLst>
              <a:ext uri="{FF2B5EF4-FFF2-40B4-BE49-F238E27FC236}">
                <a16:creationId xmlns:a16="http://schemas.microsoft.com/office/drawing/2014/main" id="{833E8EB9-7CFA-7A8A-A5D0-780750FD2B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1355" y="467653"/>
            <a:ext cx="10279809" cy="6049272"/>
          </a:xfrm>
        </p:spPr>
      </p:pic>
    </p:spTree>
    <p:extLst>
      <p:ext uri="{BB962C8B-B14F-4D97-AF65-F5344CB8AC3E}">
        <p14:creationId xmlns:p14="http://schemas.microsoft.com/office/powerpoint/2010/main" val="1144430363"/>
      </p:ext>
    </p:extLst>
  </p:cSld>
  <p:clrMapOvr>
    <a:masterClrMapping/>
  </p:clrMapOvr>
</p:sld>
</file>

<file path=ppt/theme/theme1.xml><?xml version="1.0" encoding="utf-8"?>
<a:theme xmlns:a="http://schemas.openxmlformats.org/drawingml/2006/main" name="LeafVTI">
  <a:themeElements>
    <a:clrScheme name="Leaf">
      <a:dk1>
        <a:sysClr val="windowText" lastClr="000000"/>
      </a:dk1>
      <a:lt1>
        <a:sysClr val="window" lastClr="FFFFFF"/>
      </a:lt1>
      <a:dk2>
        <a:srgbClr val="732124"/>
      </a:dk2>
      <a:lt2>
        <a:srgbClr val="F0EDE5"/>
      </a:lt2>
      <a:accent1>
        <a:srgbClr val="D34817"/>
      </a:accent1>
      <a:accent2>
        <a:srgbClr val="A68D65"/>
      </a:accent2>
      <a:accent3>
        <a:srgbClr val="728377"/>
      </a:accent3>
      <a:accent4>
        <a:srgbClr val="B4797B"/>
      </a:accent4>
      <a:accent5>
        <a:srgbClr val="CE8439"/>
      </a:accent5>
      <a:accent6>
        <a:srgbClr val="CF3A2A"/>
      </a:accent6>
      <a:hlink>
        <a:srgbClr val="D06853"/>
      </a:hlink>
      <a:folHlink>
        <a:srgbClr val="B67779"/>
      </a:folHlink>
    </a:clrScheme>
    <a:fontScheme name="Leaf">
      <a:majorFont>
        <a:latin typeface="Rockwell Nova Light"/>
        <a:ea typeface=""/>
        <a:cs typeface=""/>
      </a:majorFont>
      <a:minorFont>
        <a:latin typeface="Avenir Next LT Pro Light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eafVTI" id="{AD13D32C-3873-4EF1-A28C-5D0E64FF0913}" vid="{0D2E0FD0-9C17-4337-BD21-33917FC300A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</Words>
  <Application>Microsoft Office PowerPoint</Application>
  <PresentationFormat>Широкоэкранный</PresentationFormat>
  <Paragraphs>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LeafVTI</vt:lpstr>
      <vt:lpstr>ТЕМА УРОКА</vt:lpstr>
      <vt:lpstr>Презентация PowerPoint</vt:lpstr>
      <vt:lpstr>Все мы живём на земле.</vt:lpstr>
      <vt:lpstr>ПРИРОДА- ЭТО ТО, ЧТО НАС ОКРУЖАЕТ!</vt:lpstr>
      <vt:lpstr>НЕЖИВАЯ ПРИРОДА</vt:lpstr>
      <vt:lpstr>Презентация PowerPoint</vt:lpstr>
      <vt:lpstr>Презентация PowerPoint</vt:lpstr>
      <vt:lpstr>ЖИВАЯ ПРИРОДА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</dc:title>
  <dc:creator/>
  <cp:lastModifiedBy/>
  <cp:revision>224</cp:revision>
  <dcterms:created xsi:type="dcterms:W3CDTF">2022-05-11T13:51:25Z</dcterms:created>
  <dcterms:modified xsi:type="dcterms:W3CDTF">2022-05-11T14:39:16Z</dcterms:modified>
</cp:coreProperties>
</file>