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4" r:id="rId8"/>
    <p:sldId id="263" r:id="rId9"/>
    <p:sldId id="269" r:id="rId10"/>
    <p:sldId id="262" r:id="rId11"/>
    <p:sldId id="265" r:id="rId12"/>
    <p:sldId id="266" r:id="rId13"/>
    <p:sldId id="268" r:id="rId14"/>
    <p:sldId id="270" r:id="rId15"/>
    <p:sldId id="267" r:id="rId16"/>
    <p:sldId id="271" r:id="rId17"/>
    <p:sldId id="272" r:id="rId18"/>
    <p:sldId id="273" r:id="rId19"/>
    <p:sldId id="274" r:id="rId20"/>
  </p:sldIdLst>
  <p:sldSz cx="10404475" cy="7315200"/>
  <p:notesSz cx="6858000" cy="9144000"/>
  <p:defaultTextStyle>
    <a:defPPr>
      <a:defRPr lang="ru-RU"/>
    </a:defPPr>
    <a:lvl1pPr marL="0" algn="l" defTabSz="1012515" rtl="0" eaLnBrk="1" latinLnBrk="0" hangingPunct="1">
      <a:defRPr sz="1993" kern="1200">
        <a:solidFill>
          <a:schemeClr val="tx1"/>
        </a:solidFill>
        <a:latin typeface="+mn-lt"/>
        <a:ea typeface="+mn-ea"/>
        <a:cs typeface="+mn-cs"/>
      </a:defRPr>
    </a:lvl1pPr>
    <a:lvl2pPr marL="506258" algn="l" defTabSz="1012515" rtl="0" eaLnBrk="1" latinLnBrk="0" hangingPunct="1">
      <a:defRPr sz="1993" kern="1200">
        <a:solidFill>
          <a:schemeClr val="tx1"/>
        </a:solidFill>
        <a:latin typeface="+mn-lt"/>
        <a:ea typeface="+mn-ea"/>
        <a:cs typeface="+mn-cs"/>
      </a:defRPr>
    </a:lvl2pPr>
    <a:lvl3pPr marL="1012515" algn="l" defTabSz="1012515" rtl="0" eaLnBrk="1" latinLnBrk="0" hangingPunct="1">
      <a:defRPr sz="1993" kern="1200">
        <a:solidFill>
          <a:schemeClr val="tx1"/>
        </a:solidFill>
        <a:latin typeface="+mn-lt"/>
        <a:ea typeface="+mn-ea"/>
        <a:cs typeface="+mn-cs"/>
      </a:defRPr>
    </a:lvl3pPr>
    <a:lvl4pPr marL="1518773" algn="l" defTabSz="1012515" rtl="0" eaLnBrk="1" latinLnBrk="0" hangingPunct="1">
      <a:defRPr sz="1993" kern="1200">
        <a:solidFill>
          <a:schemeClr val="tx1"/>
        </a:solidFill>
        <a:latin typeface="+mn-lt"/>
        <a:ea typeface="+mn-ea"/>
        <a:cs typeface="+mn-cs"/>
      </a:defRPr>
    </a:lvl4pPr>
    <a:lvl5pPr marL="2025030" algn="l" defTabSz="1012515" rtl="0" eaLnBrk="1" latinLnBrk="0" hangingPunct="1">
      <a:defRPr sz="1993" kern="1200">
        <a:solidFill>
          <a:schemeClr val="tx1"/>
        </a:solidFill>
        <a:latin typeface="+mn-lt"/>
        <a:ea typeface="+mn-ea"/>
        <a:cs typeface="+mn-cs"/>
      </a:defRPr>
    </a:lvl5pPr>
    <a:lvl6pPr marL="2531288" algn="l" defTabSz="1012515" rtl="0" eaLnBrk="1" latinLnBrk="0" hangingPunct="1">
      <a:defRPr sz="1993" kern="1200">
        <a:solidFill>
          <a:schemeClr val="tx1"/>
        </a:solidFill>
        <a:latin typeface="+mn-lt"/>
        <a:ea typeface="+mn-ea"/>
        <a:cs typeface="+mn-cs"/>
      </a:defRPr>
    </a:lvl6pPr>
    <a:lvl7pPr marL="3037545" algn="l" defTabSz="1012515" rtl="0" eaLnBrk="1" latinLnBrk="0" hangingPunct="1">
      <a:defRPr sz="1993" kern="1200">
        <a:solidFill>
          <a:schemeClr val="tx1"/>
        </a:solidFill>
        <a:latin typeface="+mn-lt"/>
        <a:ea typeface="+mn-ea"/>
        <a:cs typeface="+mn-cs"/>
      </a:defRPr>
    </a:lvl7pPr>
    <a:lvl8pPr marL="3543803" algn="l" defTabSz="1012515" rtl="0" eaLnBrk="1" latinLnBrk="0" hangingPunct="1">
      <a:defRPr sz="1993" kern="1200">
        <a:solidFill>
          <a:schemeClr val="tx1"/>
        </a:solidFill>
        <a:latin typeface="+mn-lt"/>
        <a:ea typeface="+mn-ea"/>
        <a:cs typeface="+mn-cs"/>
      </a:defRPr>
    </a:lvl8pPr>
    <a:lvl9pPr marL="4050060" algn="l" defTabSz="1012515" rtl="0" eaLnBrk="1" latinLnBrk="0" hangingPunct="1">
      <a:defRPr sz="199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>
        <p:scale>
          <a:sx n="93" d="100"/>
          <a:sy n="93" d="100"/>
        </p:scale>
        <p:origin x="-210" y="72"/>
      </p:cViewPr>
      <p:guideLst>
        <p:guide orient="horz" pos="2304"/>
        <p:guide pos="327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0336" y="1197187"/>
            <a:ext cx="8843804" cy="2546773"/>
          </a:xfrm>
        </p:spPr>
        <p:txBody>
          <a:bodyPr anchor="b"/>
          <a:lstStyle>
            <a:lvl1pPr algn="ctr">
              <a:defRPr sz="6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0560" y="3842174"/>
            <a:ext cx="7803356" cy="1766146"/>
          </a:xfrm>
        </p:spPr>
        <p:txBody>
          <a:bodyPr/>
          <a:lstStyle>
            <a:lvl1pPr marL="0" indent="0" algn="ctr">
              <a:buNone/>
              <a:defRPr sz="2560"/>
            </a:lvl1pPr>
            <a:lvl2pPr marL="487695" indent="0" algn="ctr">
              <a:buNone/>
              <a:defRPr sz="2133"/>
            </a:lvl2pPr>
            <a:lvl3pPr marL="975390" indent="0" algn="ctr">
              <a:buNone/>
              <a:defRPr sz="1920"/>
            </a:lvl3pPr>
            <a:lvl4pPr marL="1463086" indent="0" algn="ctr">
              <a:buNone/>
              <a:defRPr sz="1707"/>
            </a:lvl4pPr>
            <a:lvl5pPr marL="1950781" indent="0" algn="ctr">
              <a:buNone/>
              <a:defRPr sz="1707"/>
            </a:lvl5pPr>
            <a:lvl6pPr marL="2438476" indent="0" algn="ctr">
              <a:buNone/>
              <a:defRPr sz="1707"/>
            </a:lvl6pPr>
            <a:lvl7pPr marL="2926171" indent="0" algn="ctr">
              <a:buNone/>
              <a:defRPr sz="1707"/>
            </a:lvl7pPr>
            <a:lvl8pPr marL="3413867" indent="0" algn="ctr">
              <a:buNone/>
              <a:defRPr sz="1707"/>
            </a:lvl8pPr>
            <a:lvl9pPr marL="3901562" indent="0" algn="ctr">
              <a:buNone/>
              <a:defRPr sz="1707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D6EE-4D7E-4F3D-BE62-F668748FCA80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B1C2-8ABD-461C-8E3F-580B7605B9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287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D6EE-4D7E-4F3D-BE62-F668748FCA80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B1C2-8ABD-461C-8E3F-580B7605B9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857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45703" y="389467"/>
            <a:ext cx="2243465" cy="619929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5308" y="389467"/>
            <a:ext cx="6600339" cy="619929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D6EE-4D7E-4F3D-BE62-F668748FCA80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B1C2-8ABD-461C-8E3F-580B7605B9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575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D6EE-4D7E-4F3D-BE62-F668748FCA80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B1C2-8ABD-461C-8E3F-580B7605B9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588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9889" y="1823722"/>
            <a:ext cx="8973860" cy="3042919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9889" y="4895429"/>
            <a:ext cx="8973860" cy="1600199"/>
          </a:xfrm>
        </p:spPr>
        <p:txBody>
          <a:bodyPr/>
          <a:lstStyle>
            <a:lvl1pPr marL="0" indent="0">
              <a:buNone/>
              <a:defRPr sz="2560">
                <a:solidFill>
                  <a:schemeClr val="tx1"/>
                </a:solidFill>
              </a:defRPr>
            </a:lvl1pPr>
            <a:lvl2pPr marL="487695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2pPr>
            <a:lvl3pPr marL="97539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463086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4pPr>
            <a:lvl5pPr marL="1950781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5pPr>
            <a:lvl6pPr marL="2438476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6pPr>
            <a:lvl7pPr marL="2926171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7pPr>
            <a:lvl8pPr marL="3413867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8pPr>
            <a:lvl9pPr marL="3901562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D6EE-4D7E-4F3D-BE62-F668748FCA80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B1C2-8ABD-461C-8E3F-580B7605B9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823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5308" y="1947333"/>
            <a:ext cx="4421902" cy="464142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67265" y="1947333"/>
            <a:ext cx="4421902" cy="464142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D6EE-4D7E-4F3D-BE62-F668748FCA80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B1C2-8ABD-461C-8E3F-580B7605B9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351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663" y="389468"/>
            <a:ext cx="8973860" cy="141393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664" y="1793241"/>
            <a:ext cx="4401580" cy="878839"/>
          </a:xfrm>
        </p:spPr>
        <p:txBody>
          <a:bodyPr anchor="b"/>
          <a:lstStyle>
            <a:lvl1pPr marL="0" indent="0">
              <a:buNone/>
              <a:defRPr sz="2560" b="1"/>
            </a:lvl1pPr>
            <a:lvl2pPr marL="487695" indent="0">
              <a:buNone/>
              <a:defRPr sz="2133" b="1"/>
            </a:lvl2pPr>
            <a:lvl3pPr marL="975390" indent="0">
              <a:buNone/>
              <a:defRPr sz="1920" b="1"/>
            </a:lvl3pPr>
            <a:lvl4pPr marL="1463086" indent="0">
              <a:buNone/>
              <a:defRPr sz="1707" b="1"/>
            </a:lvl4pPr>
            <a:lvl5pPr marL="1950781" indent="0">
              <a:buNone/>
              <a:defRPr sz="1707" b="1"/>
            </a:lvl5pPr>
            <a:lvl6pPr marL="2438476" indent="0">
              <a:buNone/>
              <a:defRPr sz="1707" b="1"/>
            </a:lvl6pPr>
            <a:lvl7pPr marL="2926171" indent="0">
              <a:buNone/>
              <a:defRPr sz="1707" b="1"/>
            </a:lvl7pPr>
            <a:lvl8pPr marL="3413867" indent="0">
              <a:buNone/>
              <a:defRPr sz="1707" b="1"/>
            </a:lvl8pPr>
            <a:lvl9pPr marL="3901562" indent="0">
              <a:buNone/>
              <a:defRPr sz="1707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6664" y="2672080"/>
            <a:ext cx="4401580" cy="393022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67266" y="1793241"/>
            <a:ext cx="4423257" cy="878839"/>
          </a:xfrm>
        </p:spPr>
        <p:txBody>
          <a:bodyPr anchor="b"/>
          <a:lstStyle>
            <a:lvl1pPr marL="0" indent="0">
              <a:buNone/>
              <a:defRPr sz="2560" b="1"/>
            </a:lvl1pPr>
            <a:lvl2pPr marL="487695" indent="0">
              <a:buNone/>
              <a:defRPr sz="2133" b="1"/>
            </a:lvl2pPr>
            <a:lvl3pPr marL="975390" indent="0">
              <a:buNone/>
              <a:defRPr sz="1920" b="1"/>
            </a:lvl3pPr>
            <a:lvl4pPr marL="1463086" indent="0">
              <a:buNone/>
              <a:defRPr sz="1707" b="1"/>
            </a:lvl4pPr>
            <a:lvl5pPr marL="1950781" indent="0">
              <a:buNone/>
              <a:defRPr sz="1707" b="1"/>
            </a:lvl5pPr>
            <a:lvl6pPr marL="2438476" indent="0">
              <a:buNone/>
              <a:defRPr sz="1707" b="1"/>
            </a:lvl6pPr>
            <a:lvl7pPr marL="2926171" indent="0">
              <a:buNone/>
              <a:defRPr sz="1707" b="1"/>
            </a:lvl7pPr>
            <a:lvl8pPr marL="3413867" indent="0">
              <a:buNone/>
              <a:defRPr sz="1707" b="1"/>
            </a:lvl8pPr>
            <a:lvl9pPr marL="3901562" indent="0">
              <a:buNone/>
              <a:defRPr sz="1707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67266" y="2672080"/>
            <a:ext cx="4423257" cy="393022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D6EE-4D7E-4F3D-BE62-F668748FCA80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B1C2-8ABD-461C-8E3F-580B7605B9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643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D6EE-4D7E-4F3D-BE62-F668748FCA80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B1C2-8ABD-461C-8E3F-580B7605B9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523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D6EE-4D7E-4F3D-BE62-F668748FCA80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B1C2-8ABD-461C-8E3F-580B7605B9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088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663" y="487680"/>
            <a:ext cx="3355714" cy="1706880"/>
          </a:xfrm>
        </p:spPr>
        <p:txBody>
          <a:bodyPr anchor="b"/>
          <a:lstStyle>
            <a:lvl1pPr>
              <a:defRPr sz="3413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3257" y="1053255"/>
            <a:ext cx="5267265" cy="5198533"/>
          </a:xfrm>
        </p:spPr>
        <p:txBody>
          <a:bodyPr/>
          <a:lstStyle>
            <a:lvl1pPr>
              <a:defRPr sz="3413"/>
            </a:lvl1pPr>
            <a:lvl2pPr>
              <a:defRPr sz="2987"/>
            </a:lvl2pPr>
            <a:lvl3pPr>
              <a:defRPr sz="256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663" y="2194560"/>
            <a:ext cx="3355714" cy="4065694"/>
          </a:xfrm>
        </p:spPr>
        <p:txBody>
          <a:bodyPr/>
          <a:lstStyle>
            <a:lvl1pPr marL="0" indent="0">
              <a:buNone/>
              <a:defRPr sz="1707"/>
            </a:lvl1pPr>
            <a:lvl2pPr marL="487695" indent="0">
              <a:buNone/>
              <a:defRPr sz="1493"/>
            </a:lvl2pPr>
            <a:lvl3pPr marL="975390" indent="0">
              <a:buNone/>
              <a:defRPr sz="1280"/>
            </a:lvl3pPr>
            <a:lvl4pPr marL="1463086" indent="0">
              <a:buNone/>
              <a:defRPr sz="1067"/>
            </a:lvl4pPr>
            <a:lvl5pPr marL="1950781" indent="0">
              <a:buNone/>
              <a:defRPr sz="1067"/>
            </a:lvl5pPr>
            <a:lvl6pPr marL="2438476" indent="0">
              <a:buNone/>
              <a:defRPr sz="1067"/>
            </a:lvl6pPr>
            <a:lvl7pPr marL="2926171" indent="0">
              <a:buNone/>
              <a:defRPr sz="1067"/>
            </a:lvl7pPr>
            <a:lvl8pPr marL="3413867" indent="0">
              <a:buNone/>
              <a:defRPr sz="1067"/>
            </a:lvl8pPr>
            <a:lvl9pPr marL="3901562" indent="0">
              <a:buNone/>
              <a:defRPr sz="106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D6EE-4D7E-4F3D-BE62-F668748FCA80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B1C2-8ABD-461C-8E3F-580B7605B9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199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663" y="487680"/>
            <a:ext cx="3355714" cy="1706880"/>
          </a:xfrm>
        </p:spPr>
        <p:txBody>
          <a:bodyPr anchor="b"/>
          <a:lstStyle>
            <a:lvl1pPr>
              <a:defRPr sz="3413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23257" y="1053255"/>
            <a:ext cx="5267265" cy="5198533"/>
          </a:xfrm>
        </p:spPr>
        <p:txBody>
          <a:bodyPr anchor="t"/>
          <a:lstStyle>
            <a:lvl1pPr marL="0" indent="0">
              <a:buNone/>
              <a:defRPr sz="3413"/>
            </a:lvl1pPr>
            <a:lvl2pPr marL="487695" indent="0">
              <a:buNone/>
              <a:defRPr sz="2987"/>
            </a:lvl2pPr>
            <a:lvl3pPr marL="975390" indent="0">
              <a:buNone/>
              <a:defRPr sz="2560"/>
            </a:lvl3pPr>
            <a:lvl4pPr marL="1463086" indent="0">
              <a:buNone/>
              <a:defRPr sz="2133"/>
            </a:lvl4pPr>
            <a:lvl5pPr marL="1950781" indent="0">
              <a:buNone/>
              <a:defRPr sz="2133"/>
            </a:lvl5pPr>
            <a:lvl6pPr marL="2438476" indent="0">
              <a:buNone/>
              <a:defRPr sz="2133"/>
            </a:lvl6pPr>
            <a:lvl7pPr marL="2926171" indent="0">
              <a:buNone/>
              <a:defRPr sz="2133"/>
            </a:lvl7pPr>
            <a:lvl8pPr marL="3413867" indent="0">
              <a:buNone/>
              <a:defRPr sz="2133"/>
            </a:lvl8pPr>
            <a:lvl9pPr marL="3901562" indent="0">
              <a:buNone/>
              <a:defRPr sz="2133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663" y="2194560"/>
            <a:ext cx="3355714" cy="4065694"/>
          </a:xfrm>
        </p:spPr>
        <p:txBody>
          <a:bodyPr/>
          <a:lstStyle>
            <a:lvl1pPr marL="0" indent="0">
              <a:buNone/>
              <a:defRPr sz="1707"/>
            </a:lvl1pPr>
            <a:lvl2pPr marL="487695" indent="0">
              <a:buNone/>
              <a:defRPr sz="1493"/>
            </a:lvl2pPr>
            <a:lvl3pPr marL="975390" indent="0">
              <a:buNone/>
              <a:defRPr sz="1280"/>
            </a:lvl3pPr>
            <a:lvl4pPr marL="1463086" indent="0">
              <a:buNone/>
              <a:defRPr sz="1067"/>
            </a:lvl4pPr>
            <a:lvl5pPr marL="1950781" indent="0">
              <a:buNone/>
              <a:defRPr sz="1067"/>
            </a:lvl5pPr>
            <a:lvl6pPr marL="2438476" indent="0">
              <a:buNone/>
              <a:defRPr sz="1067"/>
            </a:lvl6pPr>
            <a:lvl7pPr marL="2926171" indent="0">
              <a:buNone/>
              <a:defRPr sz="1067"/>
            </a:lvl7pPr>
            <a:lvl8pPr marL="3413867" indent="0">
              <a:buNone/>
              <a:defRPr sz="1067"/>
            </a:lvl8pPr>
            <a:lvl9pPr marL="3901562" indent="0">
              <a:buNone/>
              <a:defRPr sz="106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D6EE-4D7E-4F3D-BE62-F668748FCA80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B1C2-8ABD-461C-8E3F-580B7605B9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35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5308" y="389468"/>
            <a:ext cx="8973860" cy="1413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5308" y="1947333"/>
            <a:ext cx="8973860" cy="46414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5308" y="6780108"/>
            <a:ext cx="2341007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84D6EE-4D7E-4F3D-BE62-F668748FCA80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46483" y="6780108"/>
            <a:ext cx="3511510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48160" y="6780108"/>
            <a:ext cx="2341007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EB1C2-8ABD-461C-8E3F-580B7605B9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783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75390" rtl="0" eaLnBrk="1" latinLnBrk="0" hangingPunct="1">
        <a:lnSpc>
          <a:spcPct val="90000"/>
        </a:lnSpc>
        <a:spcBef>
          <a:spcPct val="0"/>
        </a:spcBef>
        <a:buNone/>
        <a:defRPr sz="46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3848" indent="-243848" algn="l" defTabSz="975390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2987" kern="1200">
          <a:solidFill>
            <a:schemeClr val="tx1"/>
          </a:solidFill>
          <a:latin typeface="+mn-lt"/>
          <a:ea typeface="+mn-ea"/>
          <a:cs typeface="+mn-cs"/>
        </a:defRPr>
      </a:lvl1pPr>
      <a:lvl2pPr marL="731543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38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706933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2194629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682324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3170019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657714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4145410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1pPr>
      <a:lvl2pPr marL="487695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75390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3pPr>
      <a:lvl4pPr marL="1463086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1950781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438476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2926171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413867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3901562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3.png"/><Relationship Id="rId5" Type="http://schemas.openxmlformats.org/officeDocument/2006/relationships/image" Target="../media/image9.jpeg"/><Relationship Id="rId4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3.png"/><Relationship Id="rId5" Type="http://schemas.openxmlformats.org/officeDocument/2006/relationships/image" Target="../media/image10.jpeg"/><Relationship Id="rId4" Type="http://schemas.openxmlformats.org/officeDocument/2006/relationships/image" Target="../media/image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5.jpg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.png"/><Relationship Id="rId5" Type="http://schemas.openxmlformats.org/officeDocument/2006/relationships/image" Target="../media/image6.jpg"/><Relationship Id="rId4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.png"/><Relationship Id="rId5" Type="http://schemas.openxmlformats.org/officeDocument/2006/relationships/image" Target="../media/image7.jpg"/><Relationship Id="rId4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3.png"/><Relationship Id="rId5" Type="http://schemas.openxmlformats.org/officeDocument/2006/relationships/image" Target="../media/image8.jpg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0404475" cy="73259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77173" y="548640"/>
            <a:ext cx="7250126" cy="7057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Государственной бюджетное образовательное учреждение</a:t>
            </a:r>
          </a:p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етский сад № 77 Невского района Санкт-Петербурга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5345" y="2345167"/>
            <a:ext cx="915378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Презентация к методической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разработке</a:t>
            </a:r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Виртуальная экскурсия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«Прогулка к памятнику И. А. Крылову в Летнем саду»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1064" y="5830645"/>
            <a:ext cx="6871753" cy="399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Выполнила воспитатель: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Виланина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Татьяна Викторовна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23162" y="6551407"/>
            <a:ext cx="958147" cy="399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2022 г.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041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404475" cy="732595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972" y="1880023"/>
            <a:ext cx="6368527" cy="47728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32740" y="647624"/>
            <a:ext cx="47389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Восьмигранный фонтан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Звук-фонтана маленьки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04186" y="60433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050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404475" cy="732595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904" y="1403873"/>
            <a:ext cx="7736664" cy="45182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82175" y="4141693"/>
            <a:ext cx="238519" cy="399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18504" y="3813214"/>
            <a:ext cx="5282930" cy="399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4- - -3- - - 2 - - - - - - - - - - - - - - - - - - - - - - - - - - - -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94906" y="3958319"/>
            <a:ext cx="48603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rgbClr val="FF0000"/>
                </a:solidFill>
              </a:rPr>
              <a:t>\</a:t>
            </a:r>
          </a:p>
          <a:p>
            <a:r>
              <a:rPr lang="ru-RU" sz="900" dirty="0">
                <a:solidFill>
                  <a:srgbClr val="FF0000"/>
                </a:solidFill>
              </a:rPr>
              <a:t> </a:t>
            </a:r>
            <a:r>
              <a:rPr lang="ru-RU" sz="900" dirty="0" smtClean="0">
                <a:solidFill>
                  <a:srgbClr val="FF0000"/>
                </a:solidFill>
              </a:rPr>
              <a:t>     \</a:t>
            </a:r>
          </a:p>
          <a:p>
            <a:r>
              <a:rPr lang="ru-RU" sz="900" dirty="0">
                <a:solidFill>
                  <a:srgbClr val="FF0000"/>
                </a:solidFill>
              </a:rPr>
              <a:t> </a:t>
            </a:r>
            <a:r>
              <a:rPr lang="ru-RU" sz="900" dirty="0" smtClean="0">
                <a:solidFill>
                  <a:srgbClr val="FF0000"/>
                </a:solidFill>
              </a:rPr>
              <a:t>         \</a:t>
            </a:r>
            <a:endParaRPr lang="ru-RU" sz="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28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404475" cy="73259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178" y="1710466"/>
            <a:ext cx="7106460" cy="472220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10720" y="562846"/>
            <a:ext cx="35830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Гербовый фонтан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Звук-фонтана большо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0789" y="60314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961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982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404475" cy="73259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174" y="437917"/>
            <a:ext cx="6450124" cy="6450124"/>
          </a:xfrm>
          <a:prstGeom prst="rect">
            <a:avLst/>
          </a:prstGeom>
        </p:spPr>
      </p:pic>
      <p:pic>
        <p:nvPicPr>
          <p:cNvPr id="5" name="nukadeti.ru_-_krylov-kvartet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3787" y="60852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566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638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404475" cy="732595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904" y="1403873"/>
            <a:ext cx="7736664" cy="45182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82175" y="4141693"/>
            <a:ext cx="238519" cy="399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18504" y="2952530"/>
            <a:ext cx="5282930" cy="1259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sz="1000" dirty="0" smtClean="0">
                <a:solidFill>
                  <a:srgbClr val="FF0000"/>
                </a:solidFill>
              </a:rPr>
              <a:t>     </a:t>
            </a:r>
          </a:p>
          <a:p>
            <a:r>
              <a:rPr lang="ru-RU" sz="800" dirty="0">
                <a:solidFill>
                  <a:srgbClr val="FF0000"/>
                </a:solidFill>
              </a:rPr>
              <a:t> </a:t>
            </a:r>
            <a:r>
              <a:rPr lang="ru-RU" sz="800" dirty="0" smtClean="0">
                <a:solidFill>
                  <a:srgbClr val="FF0000"/>
                </a:solidFill>
              </a:rPr>
              <a:t>     </a:t>
            </a:r>
          </a:p>
          <a:p>
            <a:r>
              <a:rPr lang="ru-RU" sz="800" dirty="0">
                <a:solidFill>
                  <a:srgbClr val="FF0000"/>
                </a:solidFill>
              </a:rPr>
              <a:t> </a:t>
            </a:r>
            <a:r>
              <a:rPr lang="ru-RU" sz="800" dirty="0" smtClean="0">
                <a:solidFill>
                  <a:srgbClr val="FF0000"/>
                </a:solidFill>
              </a:rPr>
              <a:t>       </a:t>
            </a:r>
            <a:r>
              <a:rPr lang="ru-RU" sz="1800" dirty="0" smtClean="0">
                <a:solidFill>
                  <a:srgbClr val="FF0000"/>
                </a:solidFill>
              </a:rPr>
              <a:t> 5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4- - -3- - - 2 - - - - - - - - - - - - - - - - - - - - - - - - - - - -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94906" y="3958319"/>
            <a:ext cx="48603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rgbClr val="FF0000"/>
                </a:solidFill>
              </a:rPr>
              <a:t>\</a:t>
            </a:r>
          </a:p>
          <a:p>
            <a:r>
              <a:rPr lang="ru-RU" sz="900" dirty="0">
                <a:solidFill>
                  <a:srgbClr val="FF0000"/>
                </a:solidFill>
              </a:rPr>
              <a:t> </a:t>
            </a:r>
            <a:r>
              <a:rPr lang="ru-RU" sz="900" dirty="0" smtClean="0">
                <a:solidFill>
                  <a:srgbClr val="FF0000"/>
                </a:solidFill>
              </a:rPr>
              <a:t>     \</a:t>
            </a:r>
          </a:p>
          <a:p>
            <a:r>
              <a:rPr lang="ru-RU" sz="900" dirty="0">
                <a:solidFill>
                  <a:srgbClr val="FF0000"/>
                </a:solidFill>
              </a:rPr>
              <a:t> </a:t>
            </a:r>
            <a:r>
              <a:rPr lang="ru-RU" sz="900" dirty="0" smtClean="0">
                <a:solidFill>
                  <a:srgbClr val="FF0000"/>
                </a:solidFill>
              </a:rPr>
              <a:t>         \</a:t>
            </a:r>
            <a:endParaRPr lang="ru-RU" sz="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73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404475" cy="732595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332" y="1719792"/>
            <a:ext cx="5559807" cy="49069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63583" y="567509"/>
            <a:ext cx="7477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Памятник Ивану Андреевичу Крылову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67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404475" cy="732595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16128" y="649814"/>
            <a:ext cx="45722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Герои басни «Квартет»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235" y="1884403"/>
            <a:ext cx="6096000" cy="47625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233" y="1884403"/>
            <a:ext cx="6096002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39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404475" cy="732595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236" y="183524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63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404475" cy="73259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57" y="1063489"/>
            <a:ext cx="2542843" cy="23581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265" y="1099335"/>
            <a:ext cx="2986839" cy="22401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374" y="3748093"/>
            <a:ext cx="1841111" cy="27923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57" y="3955124"/>
            <a:ext cx="3270680" cy="24512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980" y="3955125"/>
            <a:ext cx="3572551" cy="23739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551" y="765643"/>
            <a:ext cx="3282841" cy="289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05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404475" cy="732595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903095" y="3247480"/>
            <a:ext cx="65982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01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404475" cy="7325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792" y="1790226"/>
            <a:ext cx="7493484" cy="4684981"/>
          </a:xfrm>
          <a:prstGeom prst="rect">
            <a:avLst/>
          </a:prstGeom>
        </p:spPr>
      </p:pic>
      <p:pic>
        <p:nvPicPr>
          <p:cNvPr id="7" name="zvuki-prirody-fogtan-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6971" y="6475207"/>
            <a:ext cx="609600" cy="609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84811" y="602726"/>
            <a:ext cx="23254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Летний сад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112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013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404475" cy="732595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098" y="1744459"/>
            <a:ext cx="7894639" cy="46104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92931" y="4561243"/>
            <a:ext cx="314510" cy="399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91748" y="579842"/>
            <a:ext cx="38993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Карта Летнего сада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28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404475" cy="73152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408" y="1516829"/>
            <a:ext cx="5521654" cy="51206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13505" y="466027"/>
            <a:ext cx="75774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Порфировая или </a:t>
            </a:r>
            <a:r>
              <a:rPr lang="ru-RU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Эльфдаленская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ваза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камен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3772" y="602786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22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13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04474" cy="732595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116" y="1736017"/>
            <a:ext cx="6534831" cy="49011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64301" y="575621"/>
            <a:ext cx="27664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Карпиев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пруд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zvuk-lebedja-shipun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7277" y="63323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13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33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404475" cy="732595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904" y="1403873"/>
            <a:ext cx="7736664" cy="45182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82175" y="4141693"/>
            <a:ext cx="238519" cy="399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02184" y="3813214"/>
            <a:ext cx="4099250" cy="399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- - - - - - - - - - - - - - - - - - - - - - - - - - - -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94906" y="3958319"/>
            <a:ext cx="48603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rgbClr val="FF0000"/>
                </a:solidFill>
              </a:rPr>
              <a:t>\</a:t>
            </a:r>
          </a:p>
          <a:p>
            <a:r>
              <a:rPr lang="ru-RU" sz="900" dirty="0">
                <a:solidFill>
                  <a:srgbClr val="FF0000"/>
                </a:solidFill>
              </a:rPr>
              <a:t> </a:t>
            </a:r>
            <a:r>
              <a:rPr lang="ru-RU" sz="900" dirty="0" smtClean="0">
                <a:solidFill>
                  <a:srgbClr val="FF0000"/>
                </a:solidFill>
              </a:rPr>
              <a:t>     \</a:t>
            </a:r>
          </a:p>
          <a:p>
            <a:r>
              <a:rPr lang="ru-RU" sz="900" dirty="0">
                <a:solidFill>
                  <a:srgbClr val="FF0000"/>
                </a:solidFill>
              </a:rPr>
              <a:t> </a:t>
            </a:r>
            <a:r>
              <a:rPr lang="ru-RU" sz="900" dirty="0" smtClean="0">
                <a:solidFill>
                  <a:srgbClr val="FF0000"/>
                </a:solidFill>
              </a:rPr>
              <a:t>         \</a:t>
            </a:r>
            <a:endParaRPr lang="ru-RU" sz="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984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404475" cy="732595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041" y="1871831"/>
            <a:ext cx="7214390" cy="48048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94739" y="643528"/>
            <a:ext cx="30149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Главная аллея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Sound_058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92720" y="58485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521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02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404475" cy="732595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051" y="1894973"/>
            <a:ext cx="3234752" cy="49060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67144" y="785309"/>
            <a:ext cx="3658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Фонтан Пирамида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Звук-фонтана большо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97561" y="61914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51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98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404475" cy="732595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904" y="1403873"/>
            <a:ext cx="7736664" cy="45182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82175" y="4141693"/>
            <a:ext cx="238519" cy="399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1082" y="3813214"/>
            <a:ext cx="4820352" cy="399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3- - - 2 - - - - - - - - - - - - - - - - - - - - - - - - - - - -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94906" y="3958319"/>
            <a:ext cx="48603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rgbClr val="FF0000"/>
                </a:solidFill>
              </a:rPr>
              <a:t>\</a:t>
            </a:r>
          </a:p>
          <a:p>
            <a:r>
              <a:rPr lang="ru-RU" sz="900" dirty="0">
                <a:solidFill>
                  <a:srgbClr val="FF0000"/>
                </a:solidFill>
              </a:rPr>
              <a:t> </a:t>
            </a:r>
            <a:r>
              <a:rPr lang="ru-RU" sz="900" dirty="0" smtClean="0">
                <a:solidFill>
                  <a:srgbClr val="FF0000"/>
                </a:solidFill>
              </a:rPr>
              <a:t>     \</a:t>
            </a:r>
          </a:p>
          <a:p>
            <a:r>
              <a:rPr lang="ru-RU" sz="900" dirty="0">
                <a:solidFill>
                  <a:srgbClr val="FF0000"/>
                </a:solidFill>
              </a:rPr>
              <a:t> </a:t>
            </a:r>
            <a:r>
              <a:rPr lang="ru-RU" sz="900" dirty="0" smtClean="0">
                <a:solidFill>
                  <a:srgbClr val="FF0000"/>
                </a:solidFill>
              </a:rPr>
              <a:t>         \</a:t>
            </a:r>
            <a:endParaRPr lang="ru-RU" sz="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30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1334</TotalTime>
  <Words>230</Words>
  <Application>Microsoft Office PowerPoint</Application>
  <PresentationFormat>Произвольный</PresentationFormat>
  <Paragraphs>43</Paragraphs>
  <Slides>19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 2</dc:creator>
  <cp:lastModifiedBy>User21</cp:lastModifiedBy>
  <cp:revision>28</cp:revision>
  <dcterms:created xsi:type="dcterms:W3CDTF">2022-04-16T10:40:07Z</dcterms:created>
  <dcterms:modified xsi:type="dcterms:W3CDTF">2022-04-17T23:05:34Z</dcterms:modified>
</cp:coreProperties>
</file>