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4" r:id="rId5"/>
    <p:sldId id="258" r:id="rId6"/>
    <p:sldId id="265" r:id="rId7"/>
    <p:sldId id="259" r:id="rId8"/>
    <p:sldId id="266" r:id="rId9"/>
    <p:sldId id="260" r:id="rId10"/>
    <p:sldId id="267" r:id="rId11"/>
    <p:sldId id="261" r:id="rId12"/>
    <p:sldId id="268" r:id="rId13"/>
    <p:sldId id="262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45" autoAdjust="0"/>
  </p:normalViewPr>
  <p:slideViewPr>
    <p:cSldViewPr snapToGrid="0">
      <p:cViewPr varScale="1">
        <p:scale>
          <a:sx n="64" d="100"/>
          <a:sy n="64" d="100"/>
        </p:scale>
        <p:origin x="9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629EF-240C-4CD7-B552-F49C87F41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D5F906-9458-41F5-83E8-A0E85638CA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DA2668-B2C6-461C-9B9E-CEAFC2770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3F901E-BB46-4358-94A7-5A917F23F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4E6C8E-4C9E-47E3-9502-CC8EFD4E5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406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91C4B5-1733-4AB6-A409-C71A29BC5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9A6BA2E-CB40-4376-8BF5-B6CE92C9C4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E116A0-E304-49F0-AC91-DE02EFD14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C7669E-9EBA-4D58-8499-BAFEC7005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40E7A3-FC47-4D82-8D8B-7C4F18185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869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7BC3AB4-EC68-4098-8144-4F719EC315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F489BBE-9711-4049-9163-26546A7E1F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F374CF-BB29-45FE-89C8-1795B4704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67E767-20C4-44A0-B040-DC4FB67C5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4AF9B0-504E-4F04-A445-023C26449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023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C90C96-181A-45EF-A36C-4802FE918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CF4A6D-1D5F-44CC-866D-655723187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F30D76-62C0-42A4-BE53-38E9878D2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6169F8-8541-4535-A3A0-4870D4E99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3B4587-E081-4395-99C3-7AE87F571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371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6E9A6-37C8-4B9D-8478-860AE0318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2C8CA4-EE1D-4CE0-9C01-D8B8BD1B5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014FF8-6DC9-4A80-93C7-95B2952D1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1F6789-7CF8-46F7-8DD1-70D436053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A29DE5-7610-4F0A-8BE3-33EA1B08D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302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2F759E-2284-44D4-9917-42B621FA9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FF9F74-971F-405F-B1AB-E6DF7A5822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F3A701-3CBD-4333-BBC2-E79AF6B7F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972875B-A3CD-4E66-9779-5D13FEF53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9D2694-B4BC-4642-81C1-15914CA92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B36E4A-06E0-4078-8CF6-0BA184DBD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450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AD2204-19F6-49C4-82B3-C8A72365E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01A79-6A18-4B02-B0FB-F75587B871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FA60E7F-2054-4B08-837B-A32AF02D2D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220436C-2A79-4623-81DE-D9AE334973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6DB92D0-D138-48AD-AA9F-F65B7849AC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C70667C-8781-4218-8C2A-48E4DDE60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4E79E02-2B71-4DB4-BEC9-1E3A791F9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65FB0B6-AD84-443C-B7C8-4C812FB78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008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931816-AB13-4DFB-980C-D159FE4A5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1CD4871-90C7-4FC6-9F0A-EE6FB6E69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452FE61-2A67-48C3-8D23-947786CEC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B67BDC8-0F45-43AE-B51E-FAEBBABCF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030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085FC2F-18B0-4F40-8A45-BF18A0EBB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93BC87B-436C-490A-90F5-1769E3673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E1AFF7-787E-4454-8FF8-C8136341D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118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A3E38C-79AA-4B66-8AE7-5BFB7B6F1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1C009E-8AC3-484F-8097-7D02CA1DB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3D4F6D0-E26B-4BAC-BBE5-ED3056296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C5A2B8-3BD4-41B5-BDD9-B0F18622D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700826-C796-415D-BF2C-D346593DE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E3400B-9379-4852-AB1B-355181E45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39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DE4E83-A172-4F62-8CA0-94B2B8F18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578530A-6A7A-4E48-A485-FC9022C021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F80054-4E65-436E-A24E-90108155FC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A306C6-B5D8-4B87-9A5C-3F81941CB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2BDDE53-D175-4A8B-B822-5482A4CF0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9A4A62A-6328-4559-9231-888E69AAD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44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3D2996-2805-431B-951C-C361D1DFB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6349C0-DD13-42B0-9E17-71C1488F7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FB246E-3753-4668-A771-C371EFF94D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66076-58BF-4052-B593-E6D7D8C8D920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A11B59-8BD3-49B7-A2C4-124F12D5E0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ECD611-AFD9-4FB8-9956-A52F48EC19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81036-47C1-409F-99D4-B60F6BE9A6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46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F24E01-3C0F-44D9-B20B-C052A0DAA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953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C36C2E-0F3B-45A7-8A74-8C13292D4E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44"/>
          <a:stretch/>
        </p:blipFill>
        <p:spPr>
          <a:xfrm>
            <a:off x="2731160" y="393581"/>
            <a:ext cx="6729680" cy="52090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E9C7E6-08F7-4B35-9637-0C5C19C4782F}"/>
              </a:ext>
            </a:extLst>
          </p:cNvPr>
          <p:cNvSpPr txBox="1"/>
          <p:nvPr/>
        </p:nvSpPr>
        <p:spPr>
          <a:xfrm>
            <a:off x="7913290" y="3306857"/>
            <a:ext cx="1297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Бронхи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3A9AAF-7218-4A42-BBCA-8938DBA06C9C}"/>
              </a:ext>
            </a:extLst>
          </p:cNvPr>
          <p:cNvSpPr txBox="1"/>
          <p:nvPr/>
        </p:nvSpPr>
        <p:spPr>
          <a:xfrm>
            <a:off x="7750896" y="2504123"/>
            <a:ext cx="1190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Трахея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6A8911-B982-4A68-9155-704D49F29029}"/>
              </a:ext>
            </a:extLst>
          </p:cNvPr>
          <p:cNvSpPr txBox="1"/>
          <p:nvPr/>
        </p:nvSpPr>
        <p:spPr>
          <a:xfrm>
            <a:off x="3189425" y="3740035"/>
            <a:ext cx="1403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Лёгкие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3C2F62-75C4-4907-AF5B-9A5668A4B7CA}"/>
              </a:ext>
            </a:extLst>
          </p:cNvPr>
          <p:cNvSpPr txBox="1"/>
          <p:nvPr/>
        </p:nvSpPr>
        <p:spPr>
          <a:xfrm>
            <a:off x="1698349" y="1789102"/>
            <a:ext cx="2736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Носовая полость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798DB-FABB-4D04-BEC5-E44EF14880A6}"/>
              </a:ext>
            </a:extLst>
          </p:cNvPr>
          <p:cNvSpPr txBox="1"/>
          <p:nvPr/>
        </p:nvSpPr>
        <p:spPr>
          <a:xfrm>
            <a:off x="7913290" y="4702097"/>
            <a:ext cx="1244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Лёгкие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96EB78-E33E-4E76-9A4F-B4FF2BC79A39}"/>
              </a:ext>
            </a:extLst>
          </p:cNvPr>
          <p:cNvSpPr txBox="1"/>
          <p:nvPr/>
        </p:nvSpPr>
        <p:spPr>
          <a:xfrm>
            <a:off x="2202236" y="5602663"/>
            <a:ext cx="81472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Система обеспечивает организм кислородом и помогает удалять углекислый газ.</a:t>
            </a:r>
          </a:p>
        </p:txBody>
      </p:sp>
    </p:spTree>
    <p:extLst>
      <p:ext uri="{BB962C8B-B14F-4D97-AF65-F5344CB8AC3E}">
        <p14:creationId xmlns:p14="http://schemas.microsoft.com/office/powerpoint/2010/main" val="538925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B91055-C87B-4691-AE2D-1AF5D311C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74" y="-36106"/>
            <a:ext cx="9917722" cy="707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36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B91055-C87B-4691-AE2D-1AF5D311CF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58"/>
          <a:stretch/>
        </p:blipFill>
        <p:spPr>
          <a:xfrm>
            <a:off x="1012874" y="-36106"/>
            <a:ext cx="9917722" cy="56274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4C9E0D-4487-479D-8D9C-79C2695A2263}"/>
              </a:ext>
            </a:extLst>
          </p:cNvPr>
          <p:cNvSpPr txBox="1"/>
          <p:nvPr/>
        </p:nvSpPr>
        <p:spPr>
          <a:xfrm>
            <a:off x="7802244" y="1028752"/>
            <a:ext cx="1302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Сердце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159A7D-A9A5-486D-8084-A5AAB157E577}"/>
              </a:ext>
            </a:extLst>
          </p:cNvPr>
          <p:cNvSpPr txBox="1"/>
          <p:nvPr/>
        </p:nvSpPr>
        <p:spPr>
          <a:xfrm>
            <a:off x="8400869" y="2905780"/>
            <a:ext cx="23326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Кровеносные </a:t>
            </a:r>
          </a:p>
          <a:p>
            <a:r>
              <a:rPr lang="ru-RU" sz="2800" dirty="0"/>
              <a:t>сосуды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196DC-3B48-4E85-9A01-1E6C0FF335FE}"/>
              </a:ext>
            </a:extLst>
          </p:cNvPr>
          <p:cNvSpPr txBox="1"/>
          <p:nvPr/>
        </p:nvSpPr>
        <p:spPr>
          <a:xfrm>
            <a:off x="449706" y="5396459"/>
            <a:ext cx="10914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Система обеспечивает движение крови – кровообращение.</a:t>
            </a:r>
          </a:p>
          <a:p>
            <a:r>
              <a:rPr lang="ru-RU" sz="2800" dirty="0"/>
              <a:t>Кровь приносит ко всем органам питательные вещества и кислород,</a:t>
            </a:r>
          </a:p>
          <a:p>
            <a:r>
              <a:rPr lang="ru-RU" sz="2800" dirty="0"/>
              <a:t> а уносит углекислый газ.</a:t>
            </a:r>
          </a:p>
        </p:txBody>
      </p:sp>
    </p:spTree>
    <p:extLst>
      <p:ext uri="{BB962C8B-B14F-4D97-AF65-F5344CB8AC3E}">
        <p14:creationId xmlns:p14="http://schemas.microsoft.com/office/powerpoint/2010/main" val="2805044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85FAA1-CC25-4E33-8EDA-A855CD267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751" y="64804"/>
            <a:ext cx="4360983" cy="667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070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85FAA1-CC25-4E33-8EDA-A855CD267A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10"/>
          <a:stretch/>
        </p:blipFill>
        <p:spPr>
          <a:xfrm>
            <a:off x="3915508" y="64804"/>
            <a:ext cx="4360983" cy="57363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52F74A-BCD0-4787-A789-401D2EA3BA68}"/>
              </a:ext>
            </a:extLst>
          </p:cNvPr>
          <p:cNvSpPr txBox="1"/>
          <p:nvPr/>
        </p:nvSpPr>
        <p:spPr>
          <a:xfrm>
            <a:off x="6618021" y="683978"/>
            <a:ext cx="2389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Головной мозг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0341EC-EBE7-48B1-87B8-7715A379B7CA}"/>
              </a:ext>
            </a:extLst>
          </p:cNvPr>
          <p:cNvSpPr txBox="1"/>
          <p:nvPr/>
        </p:nvSpPr>
        <p:spPr>
          <a:xfrm>
            <a:off x="6618020" y="1958142"/>
            <a:ext cx="2313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Спинной мозг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2B18B1-E37C-446D-A9D9-F253852AB812}"/>
              </a:ext>
            </a:extLst>
          </p:cNvPr>
          <p:cNvSpPr txBox="1"/>
          <p:nvPr/>
        </p:nvSpPr>
        <p:spPr>
          <a:xfrm>
            <a:off x="6782913" y="3072813"/>
            <a:ext cx="1186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Нервы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2C580C-BAC4-4399-82F6-6CAB924075B3}"/>
              </a:ext>
            </a:extLst>
          </p:cNvPr>
          <p:cNvSpPr txBox="1"/>
          <p:nvPr/>
        </p:nvSpPr>
        <p:spPr>
          <a:xfrm>
            <a:off x="1866139" y="5869424"/>
            <a:ext cx="8061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Система управляет деятельностью всего организма</a:t>
            </a:r>
          </a:p>
        </p:txBody>
      </p:sp>
    </p:spTree>
    <p:extLst>
      <p:ext uri="{BB962C8B-B14F-4D97-AF65-F5344CB8AC3E}">
        <p14:creationId xmlns:p14="http://schemas.microsoft.com/office/powerpoint/2010/main" val="2523591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F24E01-3C0F-44D9-B20B-C052A0DAA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58E757-5379-4C1F-B2EE-2ED516D919D8}"/>
              </a:ext>
            </a:extLst>
          </p:cNvPr>
          <p:cNvSpPr txBox="1"/>
          <p:nvPr/>
        </p:nvSpPr>
        <p:spPr>
          <a:xfrm>
            <a:off x="2447779" y="2208628"/>
            <a:ext cx="1197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Голова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2092D1-4237-4DA4-BE31-528E29C3318C}"/>
              </a:ext>
            </a:extLst>
          </p:cNvPr>
          <p:cNvSpPr txBox="1"/>
          <p:nvPr/>
        </p:nvSpPr>
        <p:spPr>
          <a:xfrm>
            <a:off x="2290690" y="2984510"/>
            <a:ext cx="1016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Грудь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D91F45-2BC3-4F74-B9F0-BC5277A7F3F7}"/>
              </a:ext>
            </a:extLst>
          </p:cNvPr>
          <p:cNvSpPr txBox="1"/>
          <p:nvPr/>
        </p:nvSpPr>
        <p:spPr>
          <a:xfrm>
            <a:off x="2009336" y="3622153"/>
            <a:ext cx="1163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Живот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11C235-D08E-4E24-99E2-0981D67D23D1}"/>
              </a:ext>
            </a:extLst>
          </p:cNvPr>
          <p:cNvSpPr txBox="1"/>
          <p:nvPr/>
        </p:nvSpPr>
        <p:spPr>
          <a:xfrm>
            <a:off x="7638757" y="2110138"/>
            <a:ext cx="33019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Верхние конечности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828FEA-3D99-4D5B-B26C-AF0F838BFF05}"/>
              </a:ext>
            </a:extLst>
          </p:cNvPr>
          <p:cNvSpPr txBox="1"/>
          <p:nvPr/>
        </p:nvSpPr>
        <p:spPr>
          <a:xfrm>
            <a:off x="9648093" y="2984510"/>
            <a:ext cx="843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Шея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5291E6-9538-4E0F-90F4-E749B4CBE07D}"/>
              </a:ext>
            </a:extLst>
          </p:cNvPr>
          <p:cNvSpPr txBox="1"/>
          <p:nvPr/>
        </p:nvSpPr>
        <p:spPr>
          <a:xfrm>
            <a:off x="9584038" y="3714951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Спина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6AC0AF-7D3D-47B7-945B-E1AA880BA180}"/>
              </a:ext>
            </a:extLst>
          </p:cNvPr>
          <p:cNvSpPr txBox="1"/>
          <p:nvPr/>
        </p:nvSpPr>
        <p:spPr>
          <a:xfrm>
            <a:off x="9584038" y="4866866"/>
            <a:ext cx="1987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Туловище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83937E-4152-4905-92B6-A5186CE7A09A}"/>
              </a:ext>
            </a:extLst>
          </p:cNvPr>
          <p:cNvSpPr txBox="1"/>
          <p:nvPr/>
        </p:nvSpPr>
        <p:spPr>
          <a:xfrm>
            <a:off x="4360236" y="5920154"/>
            <a:ext cx="3405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Нижние конечности</a:t>
            </a:r>
          </a:p>
        </p:txBody>
      </p:sp>
    </p:spTree>
    <p:extLst>
      <p:ext uri="{BB962C8B-B14F-4D97-AF65-F5344CB8AC3E}">
        <p14:creationId xmlns:p14="http://schemas.microsoft.com/office/powerpoint/2010/main" val="4287630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F014A3-4FE2-46E8-894C-40398DF77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21" y="-16170"/>
            <a:ext cx="9749423" cy="687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323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F014A3-4FE2-46E8-894C-40398DF776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78"/>
          <a:stretch/>
        </p:blipFill>
        <p:spPr>
          <a:xfrm>
            <a:off x="1221288" y="-99858"/>
            <a:ext cx="9749423" cy="57345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E68AEB-626D-417A-8842-A3B653BC45B6}"/>
              </a:ext>
            </a:extLst>
          </p:cNvPr>
          <p:cNvSpPr txBox="1"/>
          <p:nvPr/>
        </p:nvSpPr>
        <p:spPr>
          <a:xfrm>
            <a:off x="2166428" y="2293036"/>
            <a:ext cx="1244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Лёгкие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C4AE05-34B8-444C-AA12-047CD154CE54}"/>
              </a:ext>
            </a:extLst>
          </p:cNvPr>
          <p:cNvSpPr txBox="1"/>
          <p:nvPr/>
        </p:nvSpPr>
        <p:spPr>
          <a:xfrm>
            <a:off x="7443405" y="4268001"/>
            <a:ext cx="1522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Желудок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C8495A-4301-47E9-B3BD-E4BB72869DC2}"/>
              </a:ext>
            </a:extLst>
          </p:cNvPr>
          <p:cNvSpPr txBox="1"/>
          <p:nvPr/>
        </p:nvSpPr>
        <p:spPr>
          <a:xfrm>
            <a:off x="7240167" y="1472419"/>
            <a:ext cx="2389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Головной мозг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787F11-5FA3-4B0E-8ED3-5043A7D601CF}"/>
              </a:ext>
            </a:extLst>
          </p:cNvPr>
          <p:cNvSpPr txBox="1"/>
          <p:nvPr/>
        </p:nvSpPr>
        <p:spPr>
          <a:xfrm>
            <a:off x="7820888" y="2724443"/>
            <a:ext cx="3697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Сердце и кровеносные</a:t>
            </a:r>
          </a:p>
          <a:p>
            <a:r>
              <a:rPr lang="ru-RU" sz="2800" dirty="0"/>
              <a:t>сосуды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EE00FF-62ED-49CE-AB2C-F0B855405831}"/>
              </a:ext>
            </a:extLst>
          </p:cNvPr>
          <p:cNvSpPr txBox="1"/>
          <p:nvPr/>
        </p:nvSpPr>
        <p:spPr>
          <a:xfrm>
            <a:off x="1774122" y="4865084"/>
            <a:ext cx="1734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Кишечник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EC014D-D398-47F4-9118-2814DA639C01}"/>
              </a:ext>
            </a:extLst>
          </p:cNvPr>
          <p:cNvSpPr txBox="1"/>
          <p:nvPr/>
        </p:nvSpPr>
        <p:spPr>
          <a:xfrm>
            <a:off x="2123470" y="3906132"/>
            <a:ext cx="1292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Печень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B91DB4-87F5-4012-9B73-796D8A98FB03}"/>
              </a:ext>
            </a:extLst>
          </p:cNvPr>
          <p:cNvSpPr txBox="1"/>
          <p:nvPr/>
        </p:nvSpPr>
        <p:spPr>
          <a:xfrm>
            <a:off x="422031" y="5670083"/>
            <a:ext cx="11769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Орган – это часть организма, которая имеет определенное строение и выполняет определенную работу.</a:t>
            </a:r>
          </a:p>
        </p:txBody>
      </p:sp>
    </p:spTree>
    <p:extLst>
      <p:ext uri="{BB962C8B-B14F-4D97-AF65-F5344CB8AC3E}">
        <p14:creationId xmlns:p14="http://schemas.microsoft.com/office/powerpoint/2010/main" val="3022080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2CC4AC-6830-4122-B4C4-A13A4C16B0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79"/>
          <a:stretch/>
        </p:blipFill>
        <p:spPr>
          <a:xfrm>
            <a:off x="3852729" y="0"/>
            <a:ext cx="4794848" cy="624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36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2CC4AC-6830-4122-B4C4-A13A4C16B0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79"/>
          <a:stretch/>
        </p:blipFill>
        <p:spPr>
          <a:xfrm>
            <a:off x="3852729" y="0"/>
            <a:ext cx="4794848" cy="62460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B04B57-DC69-4FA8-ACAE-B025A3541A5B}"/>
              </a:ext>
            </a:extLst>
          </p:cNvPr>
          <p:cNvSpPr txBox="1"/>
          <p:nvPr/>
        </p:nvSpPr>
        <p:spPr>
          <a:xfrm>
            <a:off x="5319181" y="1474767"/>
            <a:ext cx="1208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Скелет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DEC11B-BDAE-4BA7-A907-AF1FE30483EE}"/>
              </a:ext>
            </a:extLst>
          </p:cNvPr>
          <p:cNvSpPr txBox="1"/>
          <p:nvPr/>
        </p:nvSpPr>
        <p:spPr>
          <a:xfrm>
            <a:off x="5319181" y="2107813"/>
            <a:ext cx="1425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Мышцы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A5EA1B-48E2-4572-BB19-6D92DC413D00}"/>
              </a:ext>
            </a:extLst>
          </p:cNvPr>
          <p:cNvSpPr txBox="1"/>
          <p:nvPr/>
        </p:nvSpPr>
        <p:spPr>
          <a:xfrm>
            <a:off x="1971070" y="6201507"/>
            <a:ext cx="8273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Обеспечивать опору тела человека и его движение.</a:t>
            </a:r>
          </a:p>
        </p:txBody>
      </p:sp>
    </p:spTree>
    <p:extLst>
      <p:ext uri="{BB962C8B-B14F-4D97-AF65-F5344CB8AC3E}">
        <p14:creationId xmlns:p14="http://schemas.microsoft.com/office/powerpoint/2010/main" val="2755651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FC6ED1-02DC-4CE2-B3EC-57C83DD60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1" y="24040"/>
            <a:ext cx="5458264" cy="709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16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FC6ED1-02DC-4CE2-B3EC-57C83DD600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34"/>
          <a:stretch/>
        </p:blipFill>
        <p:spPr>
          <a:xfrm>
            <a:off x="3474721" y="0"/>
            <a:ext cx="5458264" cy="5861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98A0E0-5472-4C95-B37A-620925783F2E}"/>
              </a:ext>
            </a:extLst>
          </p:cNvPr>
          <p:cNvSpPr txBox="1"/>
          <p:nvPr/>
        </p:nvSpPr>
        <p:spPr>
          <a:xfrm>
            <a:off x="7432428" y="4514954"/>
            <a:ext cx="1734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Кишечник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2A1228-B98D-42E2-BF99-A20B1F3229C3}"/>
              </a:ext>
            </a:extLst>
          </p:cNvPr>
          <p:cNvSpPr txBox="1"/>
          <p:nvPr/>
        </p:nvSpPr>
        <p:spPr>
          <a:xfrm>
            <a:off x="7735734" y="3167390"/>
            <a:ext cx="1522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Желудок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701A7D-36EE-45EE-9268-9AA3820ECC3C}"/>
              </a:ext>
            </a:extLst>
          </p:cNvPr>
          <p:cNvSpPr txBox="1"/>
          <p:nvPr/>
        </p:nvSpPr>
        <p:spPr>
          <a:xfrm>
            <a:off x="6833803" y="1371604"/>
            <a:ext cx="1145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Глотка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9275B3-DF95-4CD3-8E55-776391BEEE16}"/>
              </a:ext>
            </a:extLst>
          </p:cNvPr>
          <p:cNvSpPr txBox="1"/>
          <p:nvPr/>
        </p:nvSpPr>
        <p:spPr>
          <a:xfrm>
            <a:off x="2514915" y="2940609"/>
            <a:ext cx="1292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Печень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AC835C-86B6-4C7F-9344-4EAC410E5BA1}"/>
              </a:ext>
            </a:extLst>
          </p:cNvPr>
          <p:cNvSpPr txBox="1"/>
          <p:nvPr/>
        </p:nvSpPr>
        <p:spPr>
          <a:xfrm>
            <a:off x="1478701" y="1894824"/>
            <a:ext cx="2673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Ротовая полость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A45947-B835-4CF4-A6FB-777AC7A18E4B}"/>
              </a:ext>
            </a:extLst>
          </p:cNvPr>
          <p:cNvSpPr txBox="1"/>
          <p:nvPr/>
        </p:nvSpPr>
        <p:spPr>
          <a:xfrm>
            <a:off x="1478701" y="5976429"/>
            <a:ext cx="7859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Измельчение и переваривание пищи в организме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152D29-E158-4404-8D88-CFACD96521C8}"/>
              </a:ext>
            </a:extLst>
          </p:cNvPr>
          <p:cNvSpPr txBox="1"/>
          <p:nvPr/>
        </p:nvSpPr>
        <p:spPr>
          <a:xfrm>
            <a:off x="7102562" y="2116171"/>
            <a:ext cx="15963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Пищевод</a:t>
            </a:r>
          </a:p>
        </p:txBody>
      </p:sp>
    </p:spTree>
    <p:extLst>
      <p:ext uri="{BB962C8B-B14F-4D97-AF65-F5344CB8AC3E}">
        <p14:creationId xmlns:p14="http://schemas.microsoft.com/office/powerpoint/2010/main" val="3866675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C36C2E-0F3B-45A7-8A74-8C13292D4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160" y="0"/>
            <a:ext cx="6729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8021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110</Words>
  <Application>Microsoft Office PowerPoint</Application>
  <PresentationFormat>Широкоэкранный</PresentationFormat>
  <Paragraphs>42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2022-03-01T04:24:08Z</dcterms:created>
  <dcterms:modified xsi:type="dcterms:W3CDTF">2022-03-01T06:41:57Z</dcterms:modified>
</cp:coreProperties>
</file>