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4" r:id="rId1"/>
  </p:sldMasterIdLst>
  <p:notesMasterIdLst>
    <p:notesMasterId r:id="rId13"/>
  </p:notesMasterIdLst>
  <p:sldIdLst>
    <p:sldId id="256" r:id="rId2"/>
    <p:sldId id="270" r:id="rId3"/>
    <p:sldId id="275" r:id="rId4"/>
    <p:sldId id="257" r:id="rId5"/>
    <p:sldId id="277" r:id="rId6"/>
    <p:sldId id="278" r:id="rId7"/>
    <p:sldId id="265" r:id="rId8"/>
    <p:sldId id="279" r:id="rId9"/>
    <p:sldId id="280" r:id="rId10"/>
    <p:sldId id="264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4:06.08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38 24575,'0'-1'0,"0"0"0,0 0 0,1 0 0,-1 0 0,0 0 0,1 0 0,-1 0 0,1 0 0,-1 0 0,1 0 0,-1 1 0,1-1 0,0 0 0,-1 0 0,1 1 0,0-1 0,0 0 0,0 1 0,-1-1 0,1 1 0,0-1 0,0 1 0,0-1 0,0 1 0,0 0 0,0-1 0,1 1 0,33-6 0,-29 5 0,123-9 0,184 9 0,-135 5 0,413-5-1365,-562 1-5461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4:11.899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0 24575,'1380'0'0,"-1133"17"132,-34 0-1629,-180-16-5329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4:20.80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1 24575,'1590'0'0,"-1066"38"22,-302-16-1409,-163-17-5439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4:33.47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1 24575,'2060'0'-1365,"-2024"0"-5461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4:52.869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1 24575,'2776'0'0,"-2533"17"125,-15 0-1615,-198-17-5336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5:13.990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0 24575,'0'3'0,"0"0"0,1-1 0,-1 1 0,1-1 0,0 1 0,0-1 0,0 1 0,0-1 0,0 1 0,0-1 0,1 0 0,-1 0 0,1 0 0,-1 0 0,1 0 0,0 0 0,0 0 0,0 0 0,0-1 0,0 1 0,0-1 0,0 1 0,1-1 0,-1 0 0,0 0 0,1 0 0,-1 0 0,1 0 0,-1-1 0,4 1 0,11 3 0,0-2 0,1 0 0,26 0 0,-24-1 0,607 1 0,-309-5 0,280 3 0,-586 1-136,1-2-1,0 0 1,0 0-1,-1-1 1,1-1-1,-1 0 1,0 0-1,0-1 0,23-12 1,-12 3-6690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5:19.49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36 24575,'4'-3'0,"0"0"0,0 0 0,1 0 0,0 1 0,-1-1 0,1 1 0,0 0 0,0 1 0,0-1 0,1 1 0,9-2 0,65 0 0,-52 2 0,858-2 0,-458 6 0,405-3-1365,-795 0-5461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8T16:35:25.91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1 24575,'1608'0'-1365,"-1577"0"-5461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8395C-27A1-4701-A129-D6157AEAE1D1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83296-36A6-4F97-88D7-08B215EFCC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503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94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10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695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1551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506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4473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761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88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45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40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5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70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11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664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3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62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985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821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1824EFE-40B0-4F4A-91FC-A7D3073199D5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C1346AE-003A-43B0-8D53-3516BA37D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43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  <p:sldLayoutId id="2147484041" r:id="rId17"/>
    <p:sldLayoutId id="214748404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ustomXml" Target="../ink/ink6.xml"/><Relationship Id="rId18" Type="http://schemas.openxmlformats.org/officeDocument/2006/relationships/image" Target="../media/image13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0.png"/><Relationship Id="rId17" Type="http://schemas.openxmlformats.org/officeDocument/2006/relationships/customXml" Target="../ink/ink8.xml"/><Relationship Id="rId2" Type="http://schemas.openxmlformats.org/officeDocument/2006/relationships/image" Target="../media/image5.jpe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customXml" Target="../ink/ink4.xm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924944"/>
            <a:ext cx="7488832" cy="4248472"/>
          </a:xfrm>
        </p:spPr>
        <p:txBody>
          <a:bodyPr>
            <a:normAutofit fontScale="92500" lnSpcReduction="20000"/>
          </a:bodyPr>
          <a:lstStyle/>
          <a:p>
            <a:endParaRPr lang="ru-RU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1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Puppet show</a:t>
            </a:r>
          </a:p>
          <a:p>
            <a:pPr algn="ctr"/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английского языка        </a:t>
            </a:r>
            <a:endParaRPr lang="en-US" sz="2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ХМР «СОШ п. Сибирский» Кирдяшева Г.Н.</a:t>
            </a:r>
          </a:p>
          <a:p>
            <a:pPr algn="ctr"/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C5549D-EABC-44B7-84E1-5F7EC792B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06" y="260648"/>
            <a:ext cx="627529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6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9432"/>
            <a:ext cx="9144000" cy="1728192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materials will we use to make</a:t>
            </a:r>
            <a:r>
              <a:rPr lang="ru-RU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puppets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1" t="30348" r="47545" b="30976"/>
          <a:stretch/>
        </p:blipFill>
        <p:spPr bwMode="auto">
          <a:xfrm>
            <a:off x="0" y="749994"/>
            <a:ext cx="5772404" cy="610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5904048" y="1172430"/>
            <a:ext cx="3097419" cy="451314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sock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носок</a:t>
            </a:r>
            <a:endParaRPr lang="en-US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buttons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пуговицы</a:t>
            </a:r>
            <a:endParaRPr lang="en-US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Yarn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пряжа </a:t>
            </a:r>
            <a:endParaRPr lang="en-US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клей </a:t>
            </a:r>
            <a:endParaRPr lang="en-US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ножницы</a:t>
            </a:r>
          </a:p>
        </p:txBody>
      </p:sp>
    </p:spTree>
    <p:extLst>
      <p:ext uri="{BB962C8B-B14F-4D97-AF65-F5344CB8AC3E}">
        <p14:creationId xmlns:p14="http://schemas.microsoft.com/office/powerpoint/2010/main" val="97807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AA7B3AF-B63A-47AA-81EF-8EB6AC1E394C}"/>
              </a:ext>
            </a:extLst>
          </p:cNvPr>
          <p:cNvSpPr txBox="1"/>
          <p:nvPr/>
        </p:nvSpPr>
        <p:spPr>
          <a:xfrm>
            <a:off x="5285691" y="3513725"/>
            <a:ext cx="337728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If you liked the lesson, put your finger up</a:t>
            </a:r>
            <a:r>
              <a:rPr lang="ru-RU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b="1" i="0" dirty="0">
                <a:solidFill>
                  <a:srgbClr val="FF0000"/>
                </a:solidFill>
                <a:effectLst/>
                <a:latin typeface="+mj-lt"/>
                <a:sym typeface="Wingdings" panose="05000000000000000000" pitchFamily="2" charset="2"/>
              </a:rPr>
              <a:t>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+mj-lt"/>
              </a:rPr>
              <a:t> And if not, then down</a:t>
            </a:r>
            <a:r>
              <a:rPr lang="ru-RU" sz="3200" b="1" i="0" dirty="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ru-RU" sz="3200" b="1" i="0" dirty="0">
                <a:solidFill>
                  <a:srgbClr val="FF0000"/>
                </a:solidFill>
                <a:effectLst/>
                <a:latin typeface="+mj-lt"/>
                <a:sym typeface="Wingdings" panose="05000000000000000000" pitchFamily="2" charset="2"/>
              </a:rPr>
              <a:t></a:t>
            </a:r>
            <a:endParaRPr lang="ru-RU" sz="32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9B0B1E-36F1-4A23-8C7A-9F44D5DCD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22" y="3284984"/>
            <a:ext cx="4509089" cy="3068485"/>
          </a:xfrm>
          <a:prstGeom prst="rect">
            <a:avLst/>
          </a:prstGeom>
        </p:spPr>
      </p:pic>
      <p:pic>
        <p:nvPicPr>
          <p:cNvPr id="5" name="Picture 2" descr="C:\Users\Елена\Desktop\аттестация\презентации\кукольный театр\images (7).jpg">
            <a:extLst>
              <a:ext uri="{FF2B5EF4-FFF2-40B4-BE49-F238E27FC236}">
                <a16:creationId xmlns:a16="http://schemas.microsoft.com/office/drawing/2014/main" id="{6E7EE823-5575-4A83-B75E-0FAB93CA7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446661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19C8E3-9C8F-4AB5-8B9F-AC65E17DA2D6}"/>
              </a:ext>
            </a:extLst>
          </p:cNvPr>
          <p:cNvSpPr txBox="1"/>
          <p:nvPr/>
        </p:nvSpPr>
        <p:spPr>
          <a:xfrm>
            <a:off x="611560" y="474788"/>
            <a:ext cx="32031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u="sng" dirty="0">
                <a:solidFill>
                  <a:srgbClr val="002060"/>
                </a:solidFill>
              </a:rPr>
              <a:t>Homework</a:t>
            </a:r>
            <a:endParaRPr lang="ru-RU" sz="4000" b="1" u="sng" dirty="0">
              <a:solidFill>
                <a:srgbClr val="002060"/>
              </a:solidFill>
            </a:endParaRPr>
          </a:p>
          <a:p>
            <a:pPr algn="ctr"/>
            <a:endParaRPr lang="ru-RU" sz="800" b="1" dirty="0"/>
          </a:p>
          <a:p>
            <a:pPr algn="ctr"/>
            <a:r>
              <a:rPr lang="en-US" sz="3200" b="1" i="1" dirty="0">
                <a:solidFill>
                  <a:srgbClr val="002060"/>
                </a:solidFill>
              </a:rPr>
              <a:t>Use your puppets to act out a story.</a:t>
            </a:r>
            <a:endParaRPr lang="ru-RU" sz="32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6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ypes of puppet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" y="240633"/>
            <a:ext cx="9142629" cy="565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2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4545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8780" y="-243408"/>
            <a:ext cx="7198568" cy="1728192"/>
          </a:xfrm>
        </p:spPr>
        <p:txBody>
          <a:bodyPr>
            <a:normAutofit fontScale="40000" lnSpcReduction="20000"/>
          </a:bodyPr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Module 6</a:t>
            </a:r>
          </a:p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rm 6</a:t>
            </a:r>
            <a:endParaRPr lang="ru-RU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ru-RU" sz="18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«</a:t>
            </a:r>
            <a:r>
              <a:rPr lang="en-US" sz="18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Puppet show</a:t>
            </a:r>
            <a:r>
              <a:rPr lang="ru-RU" sz="18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»</a:t>
            </a:r>
            <a:endParaRPr lang="en-US" sz="18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algn="ctr"/>
            <a:endParaRPr lang="en-US" sz="1100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C5549D-EABC-44B7-84E1-5F7EC792B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2" y="1484784"/>
            <a:ext cx="840889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7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4293096"/>
            <a:ext cx="8352928" cy="217182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 loves puppets!</a:t>
            </a:r>
            <a:b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fun, sometimes crazy, and even when they are sad they still make us laugh.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Елена\Desktop\аттестация\презентации\кукольный театр\images (1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5"/>
          <a:stretch/>
        </p:blipFill>
        <p:spPr bwMode="auto">
          <a:xfrm>
            <a:off x="2195735" y="1111870"/>
            <a:ext cx="4752528" cy="30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Ex. 2, p. 6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5192" y="5730708"/>
            <a:ext cx="609600" cy="60960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009443" y="446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dirty="0">
                <a:solidFill>
                  <a:srgbClr val="002060"/>
                </a:solidFill>
              </a:rPr>
              <a:t>Listening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0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909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9E54E9-0A1D-4414-9AE1-C684C6F2E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" y="0"/>
            <a:ext cx="9126293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E96A2F6E-63FC-4E57-9CC0-28B78F5F2463}"/>
                  </a:ext>
                </a:extLst>
              </p14:cNvPr>
              <p14:cNvContentPartPr/>
              <p14:nvPr/>
            </p14:nvContentPartPr>
            <p14:xfrm>
              <a:off x="4355166" y="1418135"/>
              <a:ext cx="468360" cy="1368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E96A2F6E-63FC-4E57-9CC0-28B78F5F246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7526" y="1400135"/>
                <a:ext cx="504000" cy="4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959FED7D-44C3-45F6-B370-1DF02C5E1541}"/>
                  </a:ext>
                </a:extLst>
              </p14:cNvPr>
              <p14:cNvContentPartPr/>
              <p14:nvPr/>
            </p14:nvContentPartPr>
            <p14:xfrm>
              <a:off x="3019566" y="2502455"/>
              <a:ext cx="674640" cy="1260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959FED7D-44C3-45F6-B370-1DF02C5E154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01926" y="2484455"/>
                <a:ext cx="71028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67C86464-4B18-4385-AA83-A9EE003C02EC}"/>
                  </a:ext>
                </a:extLst>
              </p14:cNvPr>
              <p14:cNvContentPartPr/>
              <p14:nvPr/>
            </p14:nvContentPartPr>
            <p14:xfrm>
              <a:off x="1106526" y="2886935"/>
              <a:ext cx="862560" cy="237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67C86464-4B18-4385-AA83-A9EE003C02E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88886" y="2869295"/>
                <a:ext cx="898200" cy="5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7B147AFA-23E3-43F8-8078-FF2DE66C1951}"/>
                  </a:ext>
                </a:extLst>
              </p14:cNvPr>
              <p14:cNvContentPartPr/>
              <p14:nvPr/>
            </p14:nvContentPartPr>
            <p14:xfrm>
              <a:off x="7194486" y="3223895"/>
              <a:ext cx="75492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7B147AFA-23E3-43F8-8078-FF2DE66C195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176846" y="3206255"/>
                <a:ext cx="7905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908E6D15-5AEC-49B0-A543-F7DA278CADA8}"/>
                  </a:ext>
                </a:extLst>
              </p14:cNvPr>
              <p14:cNvContentPartPr/>
              <p14:nvPr/>
            </p14:nvContentPartPr>
            <p14:xfrm>
              <a:off x="1407126" y="3982055"/>
              <a:ext cx="1180440" cy="1260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908E6D15-5AEC-49B0-A543-F7DA278CADA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89486" y="3964415"/>
                <a:ext cx="121608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1EBA328E-2145-4E79-91E1-47F1C5E47172}"/>
                  </a:ext>
                </a:extLst>
              </p14:cNvPr>
              <p14:cNvContentPartPr/>
              <p14:nvPr/>
            </p14:nvContentPartPr>
            <p14:xfrm>
              <a:off x="2634366" y="4355015"/>
              <a:ext cx="677880" cy="2556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1EBA328E-2145-4E79-91E1-47F1C5E4717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16726" y="4337015"/>
                <a:ext cx="71352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A642D89E-4322-4D8E-97FE-5AE97E4311D8}"/>
                  </a:ext>
                </a:extLst>
              </p14:cNvPr>
              <p14:cNvContentPartPr/>
              <p14:nvPr/>
            </p14:nvContentPartPr>
            <p14:xfrm>
              <a:off x="4367046" y="5605295"/>
              <a:ext cx="849960" cy="13320"/>
            </p14:xfrm>
          </p:contentPart>
        </mc:Choice>
        <mc:Fallback xmlns=""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A642D89E-4322-4D8E-97FE-5AE97E4311D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349406" y="5587655"/>
                <a:ext cx="885600" cy="4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99834FBB-7DF7-4472-AA17-13E8BE48B7EF}"/>
                  </a:ext>
                </a:extLst>
              </p14:cNvPr>
              <p14:cNvContentPartPr/>
              <p14:nvPr/>
            </p14:nvContentPartPr>
            <p14:xfrm>
              <a:off x="4800486" y="6256175"/>
              <a:ext cx="590040" cy="360"/>
            </p14:xfrm>
          </p:contentPart>
        </mc:Choice>
        <mc:Fallback xmlns=""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99834FBB-7DF7-4472-AA17-13E8BE48B7E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782486" y="6238535"/>
                <a:ext cx="62568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4787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  <a:extLst>
              <a:ext uri="{FF2B5EF4-FFF2-40B4-BE49-F238E27FC236}">
                <a16:creationId xmlns:a16="http://schemas.microsoft.com/office/drawing/2014/main" id="{63C3331F-D0F4-4EB3-B4DB-DCBD4D2545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332656"/>
            <a:ext cx="7488832" cy="56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6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545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780235"/>
            <a:ext cx="6039996" cy="1584176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002060"/>
                </a:solidFill>
              </a:rPr>
              <a:t>The puppets are usually made of: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r="12000"/>
          <a:stretch>
            <a:fillRect/>
          </a:stretch>
        </p:blipFill>
        <p:spPr>
          <a:xfrm>
            <a:off x="5868144" y="276179"/>
            <a:ext cx="2592288" cy="2592288"/>
          </a:xfrm>
        </p:spPr>
      </p:pic>
      <p:sp>
        <p:nvSpPr>
          <p:cNvPr id="2" name="Прямоугольник 1"/>
          <p:cNvSpPr/>
          <p:nvPr/>
        </p:nvSpPr>
        <p:spPr>
          <a:xfrm>
            <a:off x="4939246" y="3042391"/>
            <a:ext cx="5076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 – 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пластмасса </a:t>
            </a:r>
          </a:p>
          <a:p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 – 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дерево </a:t>
            </a:r>
          </a:p>
          <a:p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cloth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ткань</a:t>
            </a:r>
            <a:b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rubber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резина</a:t>
            </a:r>
            <a:b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бумага</a:t>
            </a:r>
            <a:b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glass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стекло</a:t>
            </a:r>
          </a:p>
          <a:p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string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шнур</a:t>
            </a:r>
            <a:b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leather</a:t>
            </a:r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кожа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5CB4FE-6116-4C92-A0F0-82763FC6F9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40032"/>
            <a:ext cx="384042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2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250042C-4ADE-4397-B133-107E4C0E6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44" y="-5072"/>
            <a:ext cx="3150224" cy="682548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910A226-D99E-4800-82C3-A4A49B4D8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-1"/>
            <a:ext cx="3150224" cy="682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60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8D38F2-0BAE-4D05-8B72-5606CBABB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316523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B5A4CA-A9A5-46B2-9852-CC16FDA7D6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777"/>
            <a:ext cx="3149745" cy="682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667</TotalTime>
  <Words>154</Words>
  <Application>Microsoft Office PowerPoint</Application>
  <PresentationFormat>Экран (4:3)</PresentationFormat>
  <Paragraphs>25</Paragraphs>
  <Slides>11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Aharoni</vt:lpstr>
      <vt:lpstr>Arial</vt:lpstr>
      <vt:lpstr>Calibri</vt:lpstr>
      <vt:lpstr>Century Gothic</vt:lpstr>
      <vt:lpstr>Forte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 materials will we use to make puppets?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Гульназ Кирдяшева</cp:lastModifiedBy>
  <cp:revision>40</cp:revision>
  <dcterms:created xsi:type="dcterms:W3CDTF">2017-04-03T06:42:21Z</dcterms:created>
  <dcterms:modified xsi:type="dcterms:W3CDTF">2022-02-23T19:44:37Z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351857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