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049AD-DD3C-4E01-BF96-91E3E0DE785F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037A5-37B9-4D08-AF31-BB5CB39C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037A5-37B9-4D08-AF31-BB5CB39C13A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Kiko\Рабочий стол\depositphotos_25142435-stock-photo-many-different-butterflies-isolated-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916832"/>
            <a:ext cx="4746251" cy="47995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32656"/>
            <a:ext cx="59388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latin typeface="Comic Sans MS" pitchFamily="66" charset="0"/>
              </a:rPr>
              <a:t>Развитие речи: </a:t>
            </a:r>
            <a:r>
              <a:rPr lang="ru-RU" sz="6000" b="1" dirty="0" smtClean="0">
                <a:solidFill>
                  <a:srgbClr val="00B050"/>
                </a:solidFill>
                <a:latin typeface="Comic Sans MS" pitchFamily="66" charset="0"/>
              </a:rPr>
              <a:t>«Бабочки летают над лугом</a:t>
            </a:r>
            <a:r>
              <a:rPr lang="ru-RU" sz="6000" dirty="0" smtClean="0">
                <a:solidFill>
                  <a:srgbClr val="00B050"/>
                </a:solidFill>
                <a:latin typeface="Comic Sans MS" pitchFamily="66" charset="0"/>
              </a:rPr>
              <a:t>»</a:t>
            </a:r>
            <a:endParaRPr lang="ru-RU" sz="6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Мы с Вами хорошо поработали, а теперь пора отдохнуть! </a:t>
            </a:r>
            <a:b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Физкультминутка.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628800"/>
            <a:ext cx="4572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Спал цветок и вдруг проснулся, </a:t>
            </a:r>
          </a:p>
          <a:p>
            <a:r>
              <a:rPr lang="ru-RU" sz="2000" i="1" dirty="0" smtClean="0"/>
              <a:t>(Туловище вправо, влево.)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Больше спать не захотел, </a:t>
            </a:r>
          </a:p>
          <a:p>
            <a:r>
              <a:rPr lang="ru-RU" sz="2000" i="1" dirty="0" smtClean="0"/>
              <a:t>(Туловище вперед, назад.)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Шевельнулся, потянулся,</a:t>
            </a:r>
          </a:p>
          <a:p>
            <a:r>
              <a:rPr lang="ru-RU" sz="2800" dirty="0" smtClean="0"/>
              <a:t> </a:t>
            </a:r>
            <a:r>
              <a:rPr lang="ru-RU" sz="2000" i="1" dirty="0" smtClean="0"/>
              <a:t>(Руки вверх, потянуться.)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Взвился вверх и полетел. </a:t>
            </a:r>
          </a:p>
          <a:p>
            <a:r>
              <a:rPr lang="ru-RU" sz="2000" i="1" dirty="0" smtClean="0"/>
              <a:t>(Руки вверх, вправо, влево.)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Солнце утром лишь проснется, </a:t>
            </a:r>
            <a:br>
              <a:rPr lang="ru-RU" sz="2800" b="1" dirty="0" smtClean="0"/>
            </a:br>
            <a:r>
              <a:rPr lang="ru-RU" sz="2800" b="1" dirty="0" smtClean="0"/>
              <a:t>Бабочка кружит и вьется. </a:t>
            </a:r>
            <a:r>
              <a:rPr lang="ru-RU" sz="2000" i="1" dirty="0" smtClean="0"/>
              <a:t>(Покружиться.)</a:t>
            </a:r>
            <a:endParaRPr lang="ru-RU" sz="2800" i="1" dirty="0"/>
          </a:p>
        </p:txBody>
      </p:sp>
      <p:pic>
        <p:nvPicPr>
          <p:cNvPr id="5122" name="Picture 2" descr="C:\Documents and Settings\Kiko\Рабочий стол\zheltye-zelenye-sinie-baboch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556792"/>
            <a:ext cx="3240360" cy="4999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Kiko\Рабочий стол\American_copper_butterf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12776"/>
            <a:ext cx="4779222" cy="36772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5144" y="332656"/>
            <a:ext cx="4618856" cy="5890666"/>
          </a:xfrm>
        </p:spPr>
        <p:txBody>
          <a:bodyPr>
            <a:normAutofit/>
          </a:bodyPr>
          <a:lstStyle/>
          <a:p>
            <a:r>
              <a:rPr lang="ru-RU" dirty="0" smtClean="0"/>
              <a:t>А теперь давайте покажем, где у бабочки головка, туловище, усики, крылышки.</a:t>
            </a:r>
            <a:r>
              <a:rPr lang="ru-RU" i="1" dirty="0" smtClean="0"/>
              <a:t> </a:t>
            </a:r>
            <a:r>
              <a:rPr lang="ru-RU" sz="2800" i="1" dirty="0" smtClean="0"/>
              <a:t>(Дети показывают части тела, родитель просит повторять их названия).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74638"/>
            <a:ext cx="3970784" cy="54586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Какие Вы молодцы! Надеюсь Вам понравилось наше путешествие? </a:t>
            </a:r>
            <a:r>
              <a:rPr lang="ru-RU" sz="2700" dirty="0" smtClean="0">
                <a:latin typeface="Comic Sans MS" pitchFamily="66" charset="0"/>
              </a:rPr>
              <a:t>(Да)</a:t>
            </a:r>
            <a:r>
              <a:rPr lang="ru-RU" b="1" dirty="0" smtClean="0">
                <a:latin typeface="Comic Sans MS" pitchFamily="66" charset="0"/>
              </a:rPr>
              <a:t/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До новых встреч!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4068052" cy="562787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Друзья, сегодня мы с Вами отправимся в путешествие, готовы?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60848"/>
            <a:ext cx="7128792" cy="44567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29808"/>
            <a:ext cx="9144000" cy="172819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Вот на такой чудесный луг!!! Смотрите какие здесь красивые цветы! А давайте </a:t>
            </a:r>
            <a:r>
              <a:rPr lang="ru-RU" sz="2800" dirty="0" smtClean="0">
                <a:latin typeface="Comic Sans MS" pitchFamily="66" charset="0"/>
              </a:rPr>
              <a:t>попробуем </a:t>
            </a:r>
            <a:r>
              <a:rPr lang="ru-RU" sz="2800" dirty="0" smtClean="0">
                <a:latin typeface="Comic Sans MS" pitchFamily="66" charset="0"/>
              </a:rPr>
              <a:t>назвать </a:t>
            </a:r>
            <a:r>
              <a:rPr lang="ru-RU" sz="2800" dirty="0" smtClean="0">
                <a:latin typeface="Comic Sans MS" pitchFamily="66" charset="0"/>
              </a:rPr>
              <a:t>какого цвета </a:t>
            </a:r>
            <a:r>
              <a:rPr lang="ru-RU" sz="2800" dirty="0" smtClean="0">
                <a:latin typeface="Comic Sans MS" pitchFamily="66" charset="0"/>
              </a:rPr>
              <a:t>растения?  </a:t>
            </a:r>
            <a:r>
              <a:rPr lang="ru-RU" sz="1800" i="1" dirty="0" smtClean="0">
                <a:latin typeface="Comic Sans MS" pitchFamily="66" charset="0"/>
              </a:rPr>
              <a:t>(Если ребенок не может </a:t>
            </a:r>
            <a:r>
              <a:rPr lang="ru-RU" sz="1800" i="1" dirty="0" smtClean="0">
                <a:latin typeface="Comic Sans MS" pitchFamily="66" charset="0"/>
              </a:rPr>
              <a:t>назвать </a:t>
            </a:r>
            <a:r>
              <a:rPr lang="ru-RU" sz="1800" i="1" dirty="0" smtClean="0">
                <a:latin typeface="Comic Sans MS" pitchFamily="66" charset="0"/>
              </a:rPr>
              <a:t>цвет, помогаем ему и просим повторить за родителем (красный, желтый, синий, белый)).</a:t>
            </a:r>
            <a:r>
              <a:rPr lang="ru-RU" sz="3200" dirty="0" smtClean="0">
                <a:latin typeface="Comic Sans MS" pitchFamily="66" charset="0"/>
              </a:rPr>
              <a:t/>
            </a:r>
            <a:br>
              <a:rPr lang="ru-RU" sz="3200" dirty="0" smtClean="0">
                <a:latin typeface="Comic Sans MS" pitchFamily="66" charset="0"/>
              </a:rPr>
            </a:br>
            <a:endParaRPr lang="ru-RU" sz="3200" dirty="0"/>
          </a:p>
        </p:txBody>
      </p:sp>
      <p:pic>
        <p:nvPicPr>
          <p:cNvPr id="1027" name="Picture 3" descr="C:\Documents and Settings\Kiko\Рабочий стол\lug-trava-tsve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8640"/>
            <a:ext cx="6912768" cy="4607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404664"/>
            <a:ext cx="3528392" cy="574665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Ой, кто же это к нам прилетел? </a:t>
            </a:r>
            <a:r>
              <a:rPr lang="ru-RU" sz="3100" i="1" dirty="0" smtClean="0"/>
              <a:t>(Бабочки) </a:t>
            </a:r>
            <a:r>
              <a:rPr lang="ru-RU" b="1" i="1" dirty="0" smtClean="0"/>
              <a:t>Посмотрите какие они </a:t>
            </a:r>
            <a:r>
              <a:rPr lang="ru-RU" b="1" i="1" dirty="0" smtClean="0"/>
              <a:t>красивые! </a:t>
            </a:r>
            <a:r>
              <a:rPr lang="ru-RU" b="1" i="1" dirty="0" smtClean="0"/>
              <a:t>А давайте с ними поиграем?! </a:t>
            </a:r>
            <a:r>
              <a:rPr lang="ru-RU" sz="2700" i="1" dirty="0" smtClean="0"/>
              <a:t>(ДА)</a:t>
            </a:r>
            <a:endParaRPr lang="ru-RU" i="1" dirty="0"/>
          </a:p>
        </p:txBody>
      </p:sp>
      <p:pic>
        <p:nvPicPr>
          <p:cNvPr id="3074" name="Picture 2" descr="C:\Documents and Settings\Kiko\Рабочий стол\31ba57963a1d4f75b29902951a46b1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5126731" cy="5291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Перед Вами 4 бабочки. Запомните их цвет. </a:t>
            </a:r>
            <a:endParaRPr lang="ru-RU" dirty="0"/>
          </a:p>
        </p:txBody>
      </p:sp>
      <p:pic>
        <p:nvPicPr>
          <p:cNvPr id="4098" name="Picture 2" descr="C:\Documents and Settings\Kiko\Рабочий стол\жё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3285343" cy="2766252"/>
          </a:xfrm>
          <a:prstGeom prst="rect">
            <a:avLst/>
          </a:prstGeom>
          <a:noFill/>
        </p:spPr>
      </p:pic>
      <p:pic>
        <p:nvPicPr>
          <p:cNvPr id="4099" name="Picture 3" descr="C:\Documents and Settings\Kiko\Рабочий стол\крас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12776"/>
            <a:ext cx="3377693" cy="2699976"/>
          </a:xfrm>
          <a:prstGeom prst="rect">
            <a:avLst/>
          </a:prstGeom>
          <a:noFill/>
        </p:spPr>
      </p:pic>
      <p:pic>
        <p:nvPicPr>
          <p:cNvPr id="4100" name="Picture 4" descr="C:\Documents and Settings\Kiko\Рабочий стол\с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005064"/>
            <a:ext cx="3168352" cy="2698048"/>
          </a:xfrm>
          <a:prstGeom prst="rect">
            <a:avLst/>
          </a:prstGeom>
          <a:noFill/>
        </p:spPr>
      </p:pic>
      <p:pic>
        <p:nvPicPr>
          <p:cNvPr id="4101" name="Picture 5" descr="C:\Documents and Settings\Kiko\Рабочий стол\зелё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005064"/>
            <a:ext cx="3312368" cy="26968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Какой цветом бабочки не хватает?</a:t>
            </a:r>
            <a:endParaRPr lang="ru-RU" dirty="0"/>
          </a:p>
        </p:txBody>
      </p:sp>
      <p:pic>
        <p:nvPicPr>
          <p:cNvPr id="4" name="Picture 2" descr="C:\Documents and Settings\Kiko\Рабочий стол\жё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3285343" cy="2766252"/>
          </a:xfrm>
          <a:prstGeom prst="rect">
            <a:avLst/>
          </a:prstGeom>
          <a:noFill/>
        </p:spPr>
      </p:pic>
      <p:pic>
        <p:nvPicPr>
          <p:cNvPr id="5" name="Picture 4" descr="C:\Documents and Settings\Kiko\Рабочий стол\с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005064"/>
            <a:ext cx="3168352" cy="2698048"/>
          </a:xfrm>
          <a:prstGeom prst="rect">
            <a:avLst/>
          </a:prstGeom>
          <a:noFill/>
        </p:spPr>
      </p:pic>
      <p:pic>
        <p:nvPicPr>
          <p:cNvPr id="6" name="Picture 3" descr="C:\Documents and Settings\Kiko\Рабочий стол\крас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1412776"/>
            <a:ext cx="3377693" cy="2699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А теперь мы не видим…</a:t>
            </a:r>
            <a:endParaRPr lang="ru-RU" dirty="0"/>
          </a:p>
        </p:txBody>
      </p:sp>
      <p:pic>
        <p:nvPicPr>
          <p:cNvPr id="4" name="Picture 3" descr="C:\Documents and Settings\Kiko\Рабочий стол\крас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412776"/>
            <a:ext cx="3377693" cy="2699976"/>
          </a:xfrm>
          <a:prstGeom prst="rect">
            <a:avLst/>
          </a:prstGeom>
          <a:noFill/>
        </p:spPr>
      </p:pic>
      <p:pic>
        <p:nvPicPr>
          <p:cNvPr id="5" name="Picture 2" descr="C:\Documents and Settings\Kiko\Рабочий стол\жё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3285343" cy="2766252"/>
          </a:xfrm>
          <a:prstGeom prst="rect">
            <a:avLst/>
          </a:prstGeom>
          <a:noFill/>
        </p:spPr>
      </p:pic>
      <p:pic>
        <p:nvPicPr>
          <p:cNvPr id="6" name="Picture 5" descr="C:\Documents and Settings\Kiko\Рабочий стол\зелё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005064"/>
            <a:ext cx="3312368" cy="26968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А здесь не хватает…</a:t>
            </a:r>
            <a:endParaRPr lang="ru-RU" dirty="0"/>
          </a:p>
        </p:txBody>
      </p:sp>
      <p:pic>
        <p:nvPicPr>
          <p:cNvPr id="4" name="Picture 5" descr="C:\Documents and Settings\Kiko\Рабочий стол\зел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05064"/>
            <a:ext cx="3312368" cy="2696820"/>
          </a:xfrm>
          <a:prstGeom prst="rect">
            <a:avLst/>
          </a:prstGeom>
          <a:noFill/>
        </p:spPr>
      </p:pic>
      <p:pic>
        <p:nvPicPr>
          <p:cNvPr id="5" name="Picture 2" descr="C:\Documents and Settings\Kiko\Рабочий стол\жё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3285343" cy="2766252"/>
          </a:xfrm>
          <a:prstGeom prst="rect">
            <a:avLst/>
          </a:prstGeom>
          <a:noFill/>
        </p:spPr>
      </p:pic>
      <p:pic>
        <p:nvPicPr>
          <p:cNvPr id="6" name="Picture 4" descr="C:\Documents and Settings\Kiko\Рабочий стол\с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005064"/>
            <a:ext cx="3168352" cy="2698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А здесь нет …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4" name="Picture 4" descr="C:\Documents and Settings\Kiko\Рабочий стол\с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05064"/>
            <a:ext cx="3168352" cy="2698048"/>
          </a:xfrm>
          <a:prstGeom prst="rect">
            <a:avLst/>
          </a:prstGeom>
          <a:noFill/>
        </p:spPr>
      </p:pic>
      <p:pic>
        <p:nvPicPr>
          <p:cNvPr id="5" name="Picture 5" descr="C:\Documents and Settings\Kiko\Рабочий стол\зелё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005064"/>
            <a:ext cx="3312368" cy="2696820"/>
          </a:xfrm>
          <a:prstGeom prst="rect">
            <a:avLst/>
          </a:prstGeom>
          <a:noFill/>
        </p:spPr>
      </p:pic>
      <p:pic>
        <p:nvPicPr>
          <p:cNvPr id="6" name="Picture 3" descr="C:\Documents and Settings\Kiko\Рабочий стол\крас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340768"/>
            <a:ext cx="3233677" cy="2584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174</Words>
  <Application>Microsoft Office PowerPoint</Application>
  <PresentationFormat>Экран (4:3)</PresentationFormat>
  <Paragraphs>19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</vt:lpstr>
      <vt:lpstr>Друзья, сегодня мы с Вами отправимся в путешествие, готовы?</vt:lpstr>
      <vt:lpstr>Вот на такой чудесный луг!!! Смотрите какие здесь красивые цветы! А давайте попробуем назвать какого цвета растения?  (Если ребенок не может назвать цвет, помогаем ему и просим повторить за родителем (красный, желтый, синий, белый)). </vt:lpstr>
      <vt:lpstr>Ой, кто же это к нам прилетел? (Бабочки) Посмотрите какие они красивые! А давайте с ними поиграем?! (ДА)</vt:lpstr>
      <vt:lpstr>Перед Вами 4 бабочки. Запомните их цвет. </vt:lpstr>
      <vt:lpstr>Какой цветом бабочки не хватает?</vt:lpstr>
      <vt:lpstr>А теперь мы не видим…</vt:lpstr>
      <vt:lpstr>А здесь не хватает…</vt:lpstr>
      <vt:lpstr>А здесь нет …</vt:lpstr>
      <vt:lpstr>Мы с Вами хорошо поработали, а теперь пора отдохнуть!  Физкультминутка.</vt:lpstr>
      <vt:lpstr>А теперь давайте покажем, где у бабочки головка, туловище, усики, крылышки. (Дети показывают части тела, родитель просит повторять их названия).</vt:lpstr>
      <vt:lpstr>Какие Вы молодцы! Надеюсь Вам понравилось наше путешествие? (Да) До новых встреч!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cp:lastModifiedBy>Kiko Doiche</cp:lastModifiedBy>
  <cp:revision>6</cp:revision>
  <dcterms:modified xsi:type="dcterms:W3CDTF">2020-05-18T11:04:52Z</dcterms:modified>
</cp:coreProperties>
</file>