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334" r:id="rId2"/>
    <p:sldId id="290" r:id="rId3"/>
    <p:sldId id="292" r:id="rId4"/>
    <p:sldId id="293" r:id="rId5"/>
    <p:sldId id="294" r:id="rId6"/>
    <p:sldId id="291" r:id="rId7"/>
    <p:sldId id="317" r:id="rId8"/>
    <p:sldId id="315" r:id="rId9"/>
    <p:sldId id="305" r:id="rId10"/>
    <p:sldId id="318" r:id="rId11"/>
    <p:sldId id="313" r:id="rId12"/>
    <p:sldId id="322" r:id="rId13"/>
    <p:sldId id="287" r:id="rId14"/>
    <p:sldId id="328" r:id="rId15"/>
    <p:sldId id="332" r:id="rId16"/>
    <p:sldId id="330" r:id="rId17"/>
    <p:sldId id="312" r:id="rId18"/>
    <p:sldId id="32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208" autoAdjust="0"/>
    <p:restoredTop sz="94181" autoAdjust="0"/>
  </p:normalViewPr>
  <p:slideViewPr>
    <p:cSldViewPr>
      <p:cViewPr>
        <p:scale>
          <a:sx n="60" d="100"/>
          <a:sy n="60" d="100"/>
        </p:scale>
        <p:origin x="-142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207D9-CD1C-42A7-947D-9B905147AAA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C9C79-CC4A-429A-A87A-1A35E0BE2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1145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0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4745145-E8D9-49A6-B07B-EF57A5F80DF4}" type="slidenum">
              <a:rPr lang="ru-RU" altLang="ru-RU">
                <a:solidFill>
                  <a:prstClr val="black"/>
                </a:solidFill>
              </a:rPr>
              <a:pPr eaLnBrk="1" hangingPunct="1"/>
              <a:t>13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6558D-034F-4145-8CCE-0FA0D08FD4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55C62-B280-4223-B0A7-D4B06E983B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36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9CD7E-A35C-4E44-85AA-DF43399114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4300-18A0-43AD-85D4-DC4902B48D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5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A71BA-7DD7-454F-AF0D-9B83516F4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2C777-B74E-4D51-8900-7D2E606944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755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526-1E62-4CA4-911F-B883C76540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98DA1-9506-4DC8-B209-9E61B2A067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9666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587D8-8EED-4858-8C6E-4B48AEE9D9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FBDD3-0456-44F0-AAC3-B874E1E922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0366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BF370-AD74-4F90-A175-2F9ED8A4C3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80027-E2FF-4923-806B-22321B6B74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8916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88877-F43C-4861-A247-5559F28311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15D3-5031-4C28-91C7-107F7A2602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02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9636B-6318-4103-846C-C9036B77E3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AFC3A-7C33-4D5B-981F-B12BE186D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8821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068EF-1D61-4EA3-8D60-21E8BC02AB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25AC5-50E4-4E51-B90D-A6DA7C451D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351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44DB-DFE3-4334-8E20-5032F0DC55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CE384-3678-43B6-9C04-4B2C5DE552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1081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F070B-041B-4188-9D13-F7704184677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03A0A-FE2A-432E-9EE8-6B163E8C5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917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1B654D-976A-4C13-A5ED-B08E8E50FC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BD2577-6336-4F9C-B102-01D596FE3A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89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428759"/>
          </a:xfrm>
        </p:spPr>
        <p:txBody>
          <a:bodyPr/>
          <a:lstStyle/>
          <a:p>
            <a:r>
              <a:rPr lang="ru-RU" dirty="0" smtClean="0"/>
              <a:t>Редактирование текста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3886200"/>
            <a:ext cx="5143536" cy="1752600"/>
          </a:xfrm>
        </p:spPr>
        <p:txBody>
          <a:bodyPr/>
          <a:lstStyle/>
          <a:p>
            <a:pPr algn="r"/>
            <a:r>
              <a:rPr lang="ru-RU" dirty="0" smtClean="0"/>
              <a:t>Презентацию подготовила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smtClean="0"/>
              <a:t>Григорьева Н. А.</a:t>
            </a:r>
            <a:endParaRPr lang="ru-RU" dirty="0"/>
          </a:p>
        </p:txBody>
      </p:sp>
      <p:pic>
        <p:nvPicPr>
          <p:cNvPr id="1026" name="Picture 2" descr="C:\Users\1\Desktop\689dab3243e13dbc7c8bebcaa8e048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857232"/>
            <a:ext cx="2131516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sz="60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Тема урока:</a:t>
            </a:r>
          </a:p>
          <a:p>
            <a:pPr algn="ctr">
              <a:buNone/>
              <a:defRPr/>
            </a:pPr>
            <a:r>
              <a:rPr lang="ru-RU" sz="6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РЕДАКТИРОВАНИЕ   </a:t>
            </a:r>
          </a:p>
          <a:p>
            <a:pPr algn="ctr">
              <a:buNone/>
              <a:defRPr/>
            </a:pPr>
            <a:r>
              <a:rPr lang="ru-RU" sz="6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ТЕКСТА</a:t>
            </a:r>
          </a:p>
          <a:p>
            <a:pPr algn="ctr">
              <a:buNone/>
            </a:pP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Кто такой редактор?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dirty="0" smtClean="0"/>
              <a:t>Слово «редактор» - многозначное:</a:t>
            </a:r>
          </a:p>
          <a:p>
            <a:r>
              <a:rPr lang="ru-RU" dirty="0" smtClean="0"/>
              <a:t>специалист, который исправляет неточности в текстах, готовит информацию к выходу в печать или эфир;</a:t>
            </a:r>
          </a:p>
          <a:p>
            <a:r>
              <a:rPr lang="ru-RU" dirty="0" smtClean="0"/>
              <a:t>руководитель газет и журналов, канала телевидения или радио;</a:t>
            </a:r>
          </a:p>
          <a:p>
            <a:r>
              <a:rPr lang="ru-RU" dirty="0" smtClean="0"/>
              <a:t>компьютерная программа, которая отвечает за набор и оформление текста</a:t>
            </a:r>
          </a:p>
          <a:p>
            <a:pPr marL="0" indent="0" algn="ctr">
              <a:lnSpc>
                <a:spcPct val="115000"/>
              </a:lnSpc>
              <a:spcAft>
                <a:spcPts val="600"/>
              </a:spcAft>
              <a:buNone/>
            </a:pPr>
            <a:endParaRPr lang="ru-RU" sz="2000" dirty="0">
              <a:solidFill>
                <a:schemeClr val="tx2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40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значит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«редактировать текст»?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Прочитать  текст</a:t>
            </a:r>
          </a:p>
          <a:p>
            <a:r>
              <a:rPr lang="ru-RU" dirty="0" smtClean="0"/>
              <a:t>Определить тему и основную мысль текста</a:t>
            </a:r>
          </a:p>
          <a:p>
            <a:r>
              <a:rPr lang="ru-RU" dirty="0" smtClean="0"/>
              <a:t>Выделить ключевые слова</a:t>
            </a:r>
          </a:p>
          <a:p>
            <a:r>
              <a:rPr lang="ru-RU" dirty="0" smtClean="0"/>
              <a:t>Найти и исправить ошибки в построении текста</a:t>
            </a:r>
          </a:p>
          <a:p>
            <a:r>
              <a:rPr lang="ru-RU" dirty="0" smtClean="0"/>
              <a:t>Перечитать текст</a:t>
            </a:r>
          </a:p>
          <a:p>
            <a:r>
              <a:rPr lang="ru-RU" dirty="0" smtClean="0"/>
              <a:t>Переписать правильно текст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ru-RU" sz="7200" b="1" kern="1200" dirty="0" smtClean="0">
                <a:ln w="11430"/>
                <a:gradFill>
                  <a:gsLst>
                    <a:gs pos="0">
                      <a:srgbClr val="AA2B1E">
                        <a:tint val="70000"/>
                        <a:satMod val="245000"/>
                      </a:srgbClr>
                    </a:gs>
                    <a:gs pos="75000">
                      <a:srgbClr val="AA2B1E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A2B1E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Загадка</a:t>
            </a:r>
            <a:endParaRPr lang="ru-RU" sz="7200" dirty="0"/>
          </a:p>
        </p:txBody>
      </p:sp>
      <p:sp>
        <p:nvSpPr>
          <p:cNvPr id="166915" name="Объект 2"/>
          <p:cNvSpPr>
            <a:spLocks noGrp="1"/>
          </p:cNvSpPr>
          <p:nvPr>
            <p:ph idx="1"/>
          </p:nvPr>
        </p:nvSpPr>
        <p:spPr>
          <a:xfrm>
            <a:off x="385763" y="1484313"/>
            <a:ext cx="8229600" cy="4641850"/>
          </a:xfrm>
        </p:spPr>
        <p:txBody>
          <a:bodyPr/>
          <a:lstStyle/>
          <a:p>
            <a:pPr marL="0" indent="0">
              <a:buFontTx/>
              <a:buNone/>
            </a:pPr>
            <a:endParaRPr lang="ru-RU" alt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828836"/>
            <a:ext cx="5857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этой девице </a:t>
            </a:r>
            <a:br>
              <a:rPr lang="ru-RU" sz="3600" dirty="0" smtClean="0"/>
            </a:br>
            <a:r>
              <a:rPr lang="ru-RU" sz="3600" dirty="0" smtClean="0"/>
              <a:t>Прячутся сестрицы.</a:t>
            </a:r>
            <a:br>
              <a:rPr lang="ru-RU" sz="3600" dirty="0" smtClean="0"/>
            </a:br>
            <a:r>
              <a:rPr lang="ru-RU" sz="3600" dirty="0" smtClean="0"/>
              <a:t>Каждая сестрица –</a:t>
            </a:r>
            <a:br>
              <a:rPr lang="ru-RU" sz="3600" dirty="0" smtClean="0"/>
            </a:br>
            <a:r>
              <a:rPr lang="ru-RU" sz="3600" dirty="0" smtClean="0"/>
              <a:t>Для меньшей – темница.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72327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2222222222222222222222_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357166"/>
            <a:ext cx="8072494" cy="607223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Японский мудрец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Фукурума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38410017_JapaneseNestingDoll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735931"/>
            <a:ext cx="8128000" cy="4254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0"/>
            <a:ext cx="9001156" cy="664371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      Матрёшка появилась очень давно.  Русская матрёшка – очень красивая и старинная игрушка. Матрёшка представляла собой несколько фигурок вложенных друг в друга. В Россию матрёшку привезли из Японии в виде лысого старика мудреца </a:t>
            </a:r>
            <a:r>
              <a:rPr lang="ru-RU" sz="2800" dirty="0" err="1" smtClean="0"/>
              <a:t>Фукурума</a:t>
            </a:r>
            <a:r>
              <a:rPr lang="ru-RU" sz="2800" dirty="0" smtClean="0"/>
              <a:t>.  </a:t>
            </a:r>
            <a:r>
              <a:rPr lang="ru-RU" sz="2800" dirty="0" err="1" smtClean="0"/>
              <a:t>Фукурума</a:t>
            </a:r>
            <a:r>
              <a:rPr lang="ru-RU" sz="2800" dirty="0" smtClean="0"/>
              <a:t> и стал «папой» русской матрёшки. Русские мастера сделали похожие игрушки из дерева, а художники расписали.  Одни считают, что это имя произошло от имени Маша,  другие считают, что от имени Матрёна. А почему же матрёшку так назвали, и откуда взялось это имя – Матрёшка?  И пробежало много лет, а матрёшка не надоела людям. И самая большая матрёшка была изготовлена высотой 30 метров! И матрёшку дарят друзьям на хорошую память.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Найдите ошибки в тексте: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400" dirty="0" smtClean="0"/>
              <a:t>а) порядок предложений;</a:t>
            </a:r>
            <a:br>
              <a:rPr lang="ru-RU" sz="4400" dirty="0" smtClean="0"/>
            </a:br>
            <a:r>
              <a:rPr lang="ru-RU" sz="4400" dirty="0" smtClean="0"/>
              <a:t>б) повторы;</a:t>
            </a:r>
            <a:br>
              <a:rPr lang="ru-RU" sz="4400" dirty="0" smtClean="0"/>
            </a:br>
            <a:r>
              <a:rPr lang="ru-RU" sz="4400" dirty="0" smtClean="0"/>
              <a:t>в) оформление                                                            текста.</a:t>
            </a:r>
          </a:p>
          <a:p>
            <a:endParaRPr lang="ru-RU" dirty="0"/>
          </a:p>
        </p:txBody>
      </p:sp>
      <p:pic>
        <p:nvPicPr>
          <p:cNvPr id="5" name="Рисунок 4" descr="http://festival.1september.ru/articles/644019/img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000372"/>
            <a:ext cx="3595699" cy="34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631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солныш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5262589" cy="3938454"/>
          </a:xfr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788" y="2428868"/>
            <a:ext cx="3960893" cy="337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«текст»?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6122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  Текст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 - это высказывание, которое состоит из нескольких предложений, объединённых одной 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темой</a:t>
            </a:r>
            <a:r>
              <a:rPr lang="ru-RU" sz="4800" dirty="0" smtClean="0">
                <a:solidFill>
                  <a:srgbClr val="7030A0"/>
                </a:solidFill>
                <a:latin typeface="Times New Roman"/>
                <a:ea typeface="Calibri"/>
              </a:rPr>
              <a:t> </a:t>
            </a:r>
            <a:r>
              <a:rPr lang="ru-RU" sz="4800" dirty="0" smtClean="0">
                <a:solidFill>
                  <a:srgbClr val="7030A0"/>
                </a:solidFill>
                <a:latin typeface="Times New Roman"/>
                <a:ea typeface="Calibri"/>
              </a:rPr>
              <a:t>                  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2053" name="Picture 5" descr="C:\Users\1\Desktop\497671_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929066"/>
            <a:ext cx="3786182" cy="29289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8614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«тема текста»?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Тема текста 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– это то, о чём в нём говорится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286124"/>
            <a:ext cx="3685439" cy="314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2489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«основная мысль текста»?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Основная мысль текста 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- это то, что хотел сказать нам автор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643314"/>
            <a:ext cx="3389538" cy="2890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5918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88968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cs typeface="Times New Roman" pitchFamily="18" charset="0"/>
              </a:rPr>
              <a:t>Способы выражения основной мысли</a:t>
            </a:r>
            <a:r>
              <a:rPr lang="ru-RU" sz="3600" b="1" dirty="0" smtClean="0">
                <a:solidFill>
                  <a:schemeClr val="tx2"/>
                </a:solidFill>
              </a:rPr>
              <a:t/>
            </a:r>
            <a:br>
              <a:rPr lang="ru-RU" sz="3600" b="1" dirty="0" smtClean="0">
                <a:solidFill>
                  <a:schemeClr val="tx2"/>
                </a:solidFill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Основную мысль текста 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автор сам выражает </a:t>
            </a:r>
            <a:r>
              <a:rPr lang="ru-RU" sz="48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или </a:t>
            </a:r>
            <a:r>
              <a:rPr lang="ru-RU" sz="48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</a:rPr>
              <a:t> </a:t>
            </a:r>
            <a:endParaRPr lang="ru-RU" sz="480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через своего героя 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714752"/>
            <a:ext cx="3305778" cy="281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2472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«опорные слова»?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Опорные слова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 - это самые важные, </a:t>
            </a:r>
            <a:r>
              <a:rPr lang="ru-RU" sz="48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ключевые слова. </a:t>
            </a:r>
            <a:r>
              <a:rPr lang="ru-RU" sz="48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Без них текст будет непонятен 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4214818"/>
            <a:ext cx="2384418" cy="20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367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Как подобрать заголовок к тексту?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tx2"/>
                </a:solidFill>
              </a:rPr>
              <a:t>	В заголовке заключена </a:t>
            </a:r>
            <a:r>
              <a:rPr lang="ru-RU" sz="6000" dirty="0" smtClean="0">
                <a:solidFill>
                  <a:srgbClr val="C00000"/>
                </a:solidFill>
              </a:rPr>
              <a:t>основная мысль </a:t>
            </a:r>
            <a:r>
              <a:rPr lang="ru-RU" sz="6000" dirty="0" smtClean="0">
                <a:solidFill>
                  <a:schemeClr val="accent3"/>
                </a:solidFill>
              </a:rPr>
              <a:t>или </a:t>
            </a:r>
            <a:r>
              <a:rPr lang="ru-RU" sz="6000" dirty="0" smtClean="0">
                <a:solidFill>
                  <a:srgbClr val="C00000"/>
                </a:solidFill>
              </a:rPr>
              <a:t>тема</a:t>
            </a:r>
            <a:r>
              <a:rPr lang="ru-RU" sz="6000" dirty="0" smtClean="0">
                <a:solidFill>
                  <a:srgbClr val="FF0000"/>
                </a:solidFill>
              </a:rPr>
              <a:t> </a:t>
            </a:r>
            <a:r>
              <a:rPr lang="ru-RU" sz="6000" dirty="0" smtClean="0">
                <a:solidFill>
                  <a:schemeClr val="tx2"/>
                </a:solidFill>
              </a:rPr>
              <a:t>текста</a:t>
            </a:r>
            <a:endParaRPr lang="ru-RU" sz="60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857628"/>
            <a:ext cx="3099091" cy="264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Какие типы текстов различают?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В зависимости от назначения различают </a:t>
            </a:r>
            <a:r>
              <a:rPr lang="ru-RU" sz="48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3 типа </a:t>
            </a:r>
            <a:r>
              <a:rPr lang="ru-RU" sz="48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</a:rPr>
              <a:t>текстов - </a:t>
            </a:r>
            <a:r>
              <a:rPr lang="ru-RU" sz="48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повествование, описание, рассуждение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4214818"/>
            <a:ext cx="2384418" cy="20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367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ОСНОВНЫЕ  ПОНЯТИЯ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ТЕКСТ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ТЕМА  ТЕКСТА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ОСНОВНАЯ МЫСЛЬ ТЕКСТА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СПОСОБЫ ВЫРАЖЕНИЯ ОСНОВНОЙ МЫСЛИ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ТИПЫ  ТЕКСТОВ</a:t>
            </a:r>
          </a:p>
          <a:p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266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6">
            <a:lumMod val="40000"/>
            <a:lumOff val="60000"/>
          </a:schemeClr>
        </a:solidFill>
      </a:spPr>
      <a:bodyPr wrap="square" rtlCol="0">
        <a:spAutoFit/>
      </a:bodyPr>
      <a:lstStyle>
        <a:defPPr>
          <a:defRPr sz="1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</TotalTime>
  <Words>306</Words>
  <Application>Microsoft Office PowerPoint</Application>
  <PresentationFormat>Экран (4:3)</PresentationFormat>
  <Paragraphs>49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Редактирование текста  </vt:lpstr>
      <vt:lpstr>Что такое «текст»?</vt:lpstr>
      <vt:lpstr>Что такое «тема текста»?</vt:lpstr>
      <vt:lpstr>Что такое   «основная мысль текста»?</vt:lpstr>
      <vt:lpstr>Способы выражения основной мысли </vt:lpstr>
      <vt:lpstr>Что такое «опорные слова»?</vt:lpstr>
      <vt:lpstr>Как подобрать заголовок к тексту?</vt:lpstr>
      <vt:lpstr>Какие типы текстов различают?</vt:lpstr>
      <vt:lpstr>ОСНОВНЫЕ  ПОНЯТИЯ</vt:lpstr>
      <vt:lpstr> </vt:lpstr>
      <vt:lpstr>Кто такой редактор?</vt:lpstr>
      <vt:lpstr>Что значит «редактировать текст»?</vt:lpstr>
      <vt:lpstr>Загадка</vt:lpstr>
      <vt:lpstr>Слайд 14</vt:lpstr>
      <vt:lpstr>Японский мудрец Фукурума</vt:lpstr>
      <vt:lpstr>Слайд 16</vt:lpstr>
      <vt:lpstr>Найдите ошибки в тексте: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David</dc:creator>
  <cp:lastModifiedBy>1</cp:lastModifiedBy>
  <cp:revision>51</cp:revision>
  <dcterms:created xsi:type="dcterms:W3CDTF">2013-12-12T17:01:58Z</dcterms:created>
  <dcterms:modified xsi:type="dcterms:W3CDTF">2022-05-16T06:50:41Z</dcterms:modified>
</cp:coreProperties>
</file>