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3" r:id="rId3"/>
    <p:sldId id="257" r:id="rId4"/>
    <p:sldId id="262" r:id="rId5"/>
    <p:sldId id="264" r:id="rId6"/>
    <p:sldId id="258" r:id="rId7"/>
    <p:sldId id="259" r:id="rId8"/>
    <p:sldId id="260" r:id="rId9"/>
    <p:sldId id="261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ystery Gasai" initials="MG" lastIdx="1" clrIdx="0">
    <p:extLst>
      <p:ext uri="{19B8F6BF-5375-455C-9EA6-DF929625EA0E}">
        <p15:presenceInfo xmlns:p15="http://schemas.microsoft.com/office/powerpoint/2012/main" userId="78c394666081faa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3-13T22:13:47.188" idx="1">
    <p:pos x="10" y="10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B9DDC74E-5F43-4617-8307-B2332E226D1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E68912E4-223A-4D74-972B-2D41F571D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42357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DC74E-5F43-4617-8307-B2332E226D1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912E4-223A-4D74-972B-2D41F571D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888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DC74E-5F43-4617-8307-B2332E226D1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912E4-223A-4D74-972B-2D41F571D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1246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DC74E-5F43-4617-8307-B2332E226D1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912E4-223A-4D74-972B-2D41F571D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1467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DC74E-5F43-4617-8307-B2332E226D1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912E4-223A-4D74-972B-2D41F571D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3655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DC74E-5F43-4617-8307-B2332E226D1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912E4-223A-4D74-972B-2D41F571D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83075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DC74E-5F43-4617-8307-B2332E226D1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912E4-223A-4D74-972B-2D41F571D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3573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B9DDC74E-5F43-4617-8307-B2332E226D1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912E4-223A-4D74-972B-2D41F571D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56793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B9DDC74E-5F43-4617-8307-B2332E226D1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912E4-223A-4D74-972B-2D41F571D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7528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DC74E-5F43-4617-8307-B2332E226D1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912E4-223A-4D74-972B-2D41F571D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4200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DC74E-5F43-4617-8307-B2332E226D1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912E4-223A-4D74-972B-2D41F571D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250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DC74E-5F43-4617-8307-B2332E226D1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912E4-223A-4D74-972B-2D41F571D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0456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DC74E-5F43-4617-8307-B2332E226D1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912E4-223A-4D74-972B-2D41F571D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0371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DC74E-5F43-4617-8307-B2332E226D1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912E4-223A-4D74-972B-2D41F571D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4658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DC74E-5F43-4617-8307-B2332E226D1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912E4-223A-4D74-972B-2D41F571D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7540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DC74E-5F43-4617-8307-B2332E226D1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912E4-223A-4D74-972B-2D41F571D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634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DC74E-5F43-4617-8307-B2332E226D1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912E4-223A-4D74-972B-2D41F571D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1812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B9DDC74E-5F43-4617-8307-B2332E226D1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E68912E4-223A-4D74-972B-2D41F571D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6190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comments" Target="../comments/commen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ECB10A-739F-4B12-B424-B5C1F4BECD7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History of television</a:t>
            </a:r>
            <a:endParaRPr lang="ru-RU" dirty="0"/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35B1B5D6-455A-0CD1-3DC2-49B275C9741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61888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49DC8691-1047-4D47-8EA4-1D5483F681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25148" y="2099732"/>
            <a:ext cx="7555464" cy="3969763"/>
          </a:xfrm>
        </p:spPr>
        <p:txBody>
          <a:bodyPr>
            <a:normAutofit/>
          </a:bodyPr>
          <a:lstStyle/>
          <a:p>
            <a:r>
              <a:rPr lang="en-US" sz="4800" dirty="0"/>
              <a:t>Thanks for your attention</a:t>
            </a:r>
            <a:endParaRPr lang="ru-RU" sz="48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1B5462B-C6BE-4DD3-808D-2EB03A5AEA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3866" y="1167831"/>
            <a:ext cx="5424268" cy="398954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944320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FE9B5DB1-6968-4CFE-9A3F-0928C3EAE4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3172" y="742122"/>
            <a:ext cx="3882807" cy="2054087"/>
          </a:xfrm>
        </p:spPr>
        <p:txBody>
          <a:bodyPr/>
          <a:lstStyle/>
          <a:p>
            <a:pPr algn="just"/>
            <a:r>
              <a:rPr lang="en-US" sz="2400" dirty="0">
                <a:latin typeface="+mn-lt"/>
              </a:rPr>
              <a:t>One of the modern technologies that is widespread and already quite familiar is television broadcasting.</a:t>
            </a:r>
            <a:endParaRPr lang="ru-RU" sz="2400" dirty="0"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913EBFB-1842-45DD-8753-6A421E30DC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86021" y="3917480"/>
            <a:ext cx="4074744" cy="2319131"/>
          </a:xfrm>
        </p:spPr>
        <p:txBody>
          <a:bodyPr>
            <a:normAutofit/>
          </a:bodyPr>
          <a:lstStyle/>
          <a:p>
            <a:pPr algn="just"/>
            <a:r>
              <a:rPr lang="en-US" sz="2400" cap="none" dirty="0">
                <a:solidFill>
                  <a:schemeClr val="tx1"/>
                </a:solidFill>
              </a:rPr>
              <a:t>The history of television is generally considered to be quite short compared to the history of other technologies, but with rich content.</a:t>
            </a:r>
            <a:endParaRPr lang="ru-RU" sz="2400" cap="none" dirty="0">
              <a:solidFill>
                <a:schemeClr val="tx1"/>
              </a:solidFill>
            </a:endParaRPr>
          </a:p>
          <a:p>
            <a:pPr algn="just"/>
            <a:endParaRPr lang="ru-RU" sz="2400" cap="none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BF6A6FF-C319-4069-8371-1D8A0A58CE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3172" y="3429000"/>
            <a:ext cx="4260793" cy="236166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9E3CD78-F6A5-45BA-B9B4-257ABC0027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6575" y="742123"/>
            <a:ext cx="4532242" cy="231913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48493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B311BBE-3C8B-4F58-9DD4-E8F7DBFBD5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366" y="3008243"/>
            <a:ext cx="5194852" cy="3684104"/>
          </a:xfrm>
        </p:spPr>
        <p:txBody>
          <a:bodyPr>
            <a:noAutofit/>
          </a:bodyPr>
          <a:lstStyle/>
          <a:p>
            <a:pPr algn="just"/>
            <a:r>
              <a:rPr lang="en-US" sz="2400" dirty="0"/>
              <a:t>The first TV is considered to be a device created by the German engineer P. </a:t>
            </a:r>
            <a:r>
              <a:rPr lang="en-US" sz="2400" dirty="0" err="1"/>
              <a:t>Nipkov</a:t>
            </a:r>
            <a:r>
              <a:rPr lang="en-US" sz="2400" dirty="0"/>
              <a:t> in 1884. This was the beginning of a number of discoveries and the production of the device, called the "mechanical TV".</a:t>
            </a:r>
            <a:endParaRPr lang="ru-RU" sz="2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E1A9E02-E0FA-4F3F-B496-AD0F0909F7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6330" y="2411896"/>
            <a:ext cx="4041913" cy="405868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149946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64FA4874-F69C-4261-82E6-B39396D77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5704" y="4439478"/>
            <a:ext cx="9541566" cy="1590261"/>
          </a:xfrm>
        </p:spPr>
        <p:txBody>
          <a:bodyPr>
            <a:normAutofit/>
          </a:bodyPr>
          <a:lstStyle/>
          <a:p>
            <a:pPr algn="just"/>
            <a:r>
              <a:rPr lang="en-US" dirty="0"/>
              <a:t>The beginning of television broadcasts refers to approximately the same time in 1929-1931 in several leading countries in relation to these developments. </a:t>
            </a:r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A78248A-4D9C-45A8-B265-67D3D44276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477" y="597857"/>
            <a:ext cx="4936414" cy="327669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E7CA3BF-E467-4C14-9B0F-8522A91F28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9518" y="597857"/>
            <a:ext cx="5004005" cy="327669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7303614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6637B6CF-1D53-4D0C-8E3B-7FAEF18802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0904" y="914400"/>
            <a:ext cx="5155096" cy="5102087"/>
          </a:xfrm>
        </p:spPr>
        <p:txBody>
          <a:bodyPr/>
          <a:lstStyle/>
          <a:p>
            <a:pPr algn="just"/>
            <a:r>
              <a:rPr lang="en-US" sz="2400" dirty="0">
                <a:latin typeface="+mn-lt"/>
              </a:rPr>
              <a:t>The date of the beginning of the first television broadcasts in Russia is October 1, 1931. Then, at night, a broadcast of the program was carried out from the radio communication point in Moscow, where the necessary equipment was taken and where the studio room was equipped.</a:t>
            </a:r>
            <a:endParaRPr lang="ru-RU" sz="2400" dirty="0">
              <a:latin typeface="+mn-lt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F662856-5B71-4A2E-A6A6-8909CF6065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9826" y="1631441"/>
            <a:ext cx="5353879" cy="36680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675151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F00F0A5-6387-4464-921B-3D76ECB499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92417" y="2603500"/>
            <a:ext cx="6016486" cy="3416300"/>
          </a:xfrm>
        </p:spPr>
        <p:txBody>
          <a:bodyPr>
            <a:normAutofit/>
          </a:bodyPr>
          <a:lstStyle/>
          <a:p>
            <a:pPr algn="just"/>
            <a:r>
              <a:rPr lang="en-US" sz="2400" b="0" i="0" dirty="0">
                <a:solidFill>
                  <a:srgbClr val="000000"/>
                </a:solidFill>
                <a:effectLst/>
              </a:rPr>
              <a:t>Regular broadcasting and distribution of televisions covers the period from the 1930s to the 60s. During this period, the number of television receivers in our country exceeded 1 million. TV shows, news programs and concerts were filmed in Moscow and sent to other television centers.</a:t>
            </a:r>
            <a:endParaRPr lang="ru-RU" sz="24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74FB7D3-E3FF-4E4F-8BD7-410DA341BA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728" y="2562641"/>
            <a:ext cx="4486449" cy="34571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635979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B5194F1-951B-4A85-8881-9913768977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85253" y="2875722"/>
            <a:ext cx="6255026" cy="3144078"/>
          </a:xfrm>
        </p:spPr>
        <p:txBody>
          <a:bodyPr>
            <a:noAutofit/>
          </a:bodyPr>
          <a:lstStyle/>
          <a:p>
            <a:pPr algn="just"/>
            <a:r>
              <a:rPr lang="en-US" sz="2400" dirty="0">
                <a:latin typeface="+mj-lt"/>
              </a:rPr>
              <a:t>An extensive television network synchronizing television broadcasting in the country appeared only by the mid-70s. During this period, television became an independent social phenomenon, an institution for which special expressive means were created. </a:t>
            </a:r>
            <a:endParaRPr lang="ru-RU" sz="2400" dirty="0">
              <a:latin typeface="+mj-lt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913577B-AB2E-40E4-889D-C33520186B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1721" y="2388497"/>
            <a:ext cx="2745685" cy="41185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845307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363AE00-4970-4474-9F72-C98DC9489F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5380382"/>
            <a:ext cx="9804594" cy="1205947"/>
          </a:xfrm>
        </p:spPr>
        <p:txBody>
          <a:bodyPr>
            <a:normAutofit/>
          </a:bodyPr>
          <a:lstStyle/>
          <a:p>
            <a:pPr algn="just"/>
            <a:r>
              <a:rPr lang="en-US" sz="2400" dirty="0">
                <a:latin typeface="+mj-lt"/>
              </a:rPr>
              <a:t>From the moment when television became widespread, governments of different countries began to use television broadcasting as serious propaganda tools.</a:t>
            </a:r>
            <a:endParaRPr lang="ru-RU" sz="24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0EB7841-D93B-478F-861A-F2EA35706D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6033" y="2394328"/>
            <a:ext cx="4385462" cy="2874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A2BB99F-5ABB-413C-BCA9-CDA8217B65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0505" y="2394329"/>
            <a:ext cx="4385462" cy="2874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533293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672B0AF9-EEAC-4AA2-867E-1D5F2FA3C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8139" y="901149"/>
            <a:ext cx="3670852" cy="4717773"/>
          </a:xfrm>
        </p:spPr>
        <p:txBody>
          <a:bodyPr/>
          <a:lstStyle/>
          <a:p>
            <a:pPr algn="just"/>
            <a:r>
              <a:rPr lang="en-US" dirty="0"/>
              <a:t>To the result that exists today, television has come a long way, becoming one of the main things in our daily life. And, although television is becoming less and less popular nowadays, it will take a long time before it is abandoned.</a:t>
            </a:r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E7796E0-20BF-4C2C-9195-D220738CEE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6988" y="1498447"/>
            <a:ext cx="6615711" cy="43987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4926315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Совет директоров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TM02900722[[fn=Ион (конференц-зал)]]</Template>
  <TotalTime>266</TotalTime>
  <Words>322</Words>
  <Application>Microsoft Office PowerPoint</Application>
  <PresentationFormat>Широкоэкранный</PresentationFormat>
  <Paragraphs>11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Century Gothic</vt:lpstr>
      <vt:lpstr>Wingdings 3</vt:lpstr>
      <vt:lpstr>Совет директоров</vt:lpstr>
      <vt:lpstr>History of television</vt:lpstr>
      <vt:lpstr>One of the modern technologies that is widespread and already quite familiar is television broadcasting.</vt:lpstr>
      <vt:lpstr>Презентация PowerPoint</vt:lpstr>
      <vt:lpstr>The beginning of television broadcasts refers to approximately the same time in 1929-1931 in several leading countries in relation to these developments. </vt:lpstr>
      <vt:lpstr>The date of the beginning of the first television broadcasts in Russia is October 1, 1931. Then, at night, a broadcast of the program was carried out from the radio communication point in Moscow, where the necessary equipment was taken and where the studio room was equipped.</vt:lpstr>
      <vt:lpstr>Презентация PowerPoint</vt:lpstr>
      <vt:lpstr>Презентация PowerPoint</vt:lpstr>
      <vt:lpstr>Презентация PowerPoint</vt:lpstr>
      <vt:lpstr>To the result that exists today, television has come a long way, becoming one of the main things in our daily life. And, although television is becoming less and less popular nowadays, it will take a long time before it is abandoned.</vt:lpstr>
      <vt:lpstr>Thanks for your attention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History of television</dc:title>
  <dc:creator>Mystery Gasai</dc:creator>
  <cp:lastModifiedBy>Екатерина Еремеева</cp:lastModifiedBy>
  <cp:revision>4</cp:revision>
  <dcterms:created xsi:type="dcterms:W3CDTF">2022-03-13T15:41:07Z</dcterms:created>
  <dcterms:modified xsi:type="dcterms:W3CDTF">2022-05-16T07:01:06Z</dcterms:modified>
</cp:coreProperties>
</file>