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9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80" r:id="rId11"/>
    <p:sldId id="264" r:id="rId12"/>
    <p:sldId id="269" r:id="rId13"/>
    <p:sldId id="292" r:id="rId14"/>
    <p:sldId id="265" r:id="rId15"/>
    <p:sldId id="271" r:id="rId16"/>
    <p:sldId id="281" r:id="rId17"/>
    <p:sldId id="287" r:id="rId18"/>
    <p:sldId id="267" r:id="rId19"/>
    <p:sldId id="272" r:id="rId20"/>
    <p:sldId id="27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F0F9"/>
    <a:srgbClr val="F999F4"/>
    <a:srgbClr val="D7E7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71" d="100"/>
          <a:sy n="71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2CAF3-D3BF-4973-9F5A-3029C3B60F1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B8DE-7CF1-4567-8EB6-5A428AB4A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702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2CAF3-D3BF-4973-9F5A-3029C3B60F1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B8DE-7CF1-4567-8EB6-5A428AB4A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182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2CAF3-D3BF-4973-9F5A-3029C3B60F1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B8DE-7CF1-4567-8EB6-5A428AB4A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303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45C7-544D-4478-84E7-2A83B073104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62024-56D5-4292-A05F-3C34DDEB33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060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45C7-544D-4478-84E7-2A83B073104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62024-56D5-4292-A05F-3C34DDEB33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8804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45C7-544D-4478-84E7-2A83B073104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62024-56D5-4292-A05F-3C34DDEB33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5950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45C7-544D-4478-84E7-2A83B073104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62024-56D5-4292-A05F-3C34DDEB33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551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45C7-544D-4478-84E7-2A83B073104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62024-56D5-4292-A05F-3C34DDEB33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083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45C7-544D-4478-84E7-2A83B073104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62024-56D5-4292-A05F-3C34DDEB33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8712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45C7-544D-4478-84E7-2A83B073104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62024-56D5-4292-A05F-3C34DDEB33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7590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45C7-544D-4478-84E7-2A83B073104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62024-56D5-4292-A05F-3C34DDEB33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490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2CAF3-D3BF-4973-9F5A-3029C3B60F1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B8DE-7CF1-4567-8EB6-5A428AB4A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068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45C7-544D-4478-84E7-2A83B073104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62024-56D5-4292-A05F-3C34DDEB33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9490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45C7-544D-4478-84E7-2A83B073104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62024-56D5-4292-A05F-3C34DDEB33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8678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45C7-544D-4478-84E7-2A83B073104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62024-56D5-4292-A05F-3C34DDEB33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392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2CAF3-D3BF-4973-9F5A-3029C3B60F1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B8DE-7CF1-4567-8EB6-5A428AB4A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444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2CAF3-D3BF-4973-9F5A-3029C3B60F1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B8DE-7CF1-4567-8EB6-5A428AB4A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536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2CAF3-D3BF-4973-9F5A-3029C3B60F1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B8DE-7CF1-4567-8EB6-5A428AB4A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387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2CAF3-D3BF-4973-9F5A-3029C3B60F1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B8DE-7CF1-4567-8EB6-5A428AB4A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229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2CAF3-D3BF-4973-9F5A-3029C3B60F1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B8DE-7CF1-4567-8EB6-5A428AB4A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92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2CAF3-D3BF-4973-9F5A-3029C3B60F1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B8DE-7CF1-4567-8EB6-5A428AB4A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532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2CAF3-D3BF-4973-9F5A-3029C3B60F1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B8DE-7CF1-4567-8EB6-5A428AB4A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941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2CAF3-D3BF-4973-9F5A-3029C3B60F1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6B8DE-7CF1-4567-8EB6-5A428AB4A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107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6000">
              <a:srgbClr val="FFCCFF"/>
            </a:gs>
            <a:gs pos="0">
              <a:schemeClr val="accent2">
                <a:lumMod val="5000"/>
                <a:lumOff val="95000"/>
              </a:schemeClr>
            </a:gs>
            <a:gs pos="42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B45C7-544D-4478-84E7-2A83B0731042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62024-56D5-4292-A05F-3C34DDEB33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798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0842" y="1515739"/>
            <a:ext cx="11743339" cy="329641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6000" b="1" dirty="0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</a:rPr>
              <a:t>«Наши верные друзья»</a:t>
            </a:r>
            <a:endParaRPr lang="ru-RU" sz="6000" b="1" dirty="0">
              <a:ln w="6600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rgbClr val="ED7D3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521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2000">
              <a:srgbClr val="E7F0F9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69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981" y="1115660"/>
            <a:ext cx="11783961" cy="5609605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07000"/>
              </a:lnSpc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по-русски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гав-гав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600" b="1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по-английски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            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уау-уау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600" b="1" dirty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по-испански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гуау-гуау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600" b="1" dirty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по-немецки: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аву-аву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600" b="1" dirty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по-польски: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хау-хау</a:t>
            </a:r>
            <a:endParaRPr lang="ru-RU" sz="3600" b="1" dirty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по-французски: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ау-ау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600" b="1" dirty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по-шведски: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вув-вув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600" b="1" dirty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по-японски: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ван-ван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dirty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endParaRPr lang="ru-RU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43808" y="469330"/>
            <a:ext cx="377026" cy="373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74272" y="146164"/>
            <a:ext cx="59322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«Полаем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на разных языках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528788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061" y="44621"/>
            <a:ext cx="12192000" cy="725658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</p:pic>
      <p:sp>
        <p:nvSpPr>
          <p:cNvPr id="4" name="Скругленный прямоугольник 3"/>
          <p:cNvSpPr/>
          <p:nvPr/>
        </p:nvSpPr>
        <p:spPr>
          <a:xfrm>
            <a:off x="375138" y="1262742"/>
            <a:ext cx="2461845" cy="148045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Овал 4"/>
          <p:cNvSpPr/>
          <p:nvPr/>
        </p:nvSpPr>
        <p:spPr>
          <a:xfrm flipH="1" flipV="1">
            <a:off x="1500550" y="1349824"/>
            <a:ext cx="164127" cy="1976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55634" y="3197049"/>
            <a:ext cx="2790093" cy="159433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u="sng" dirty="0">
                <a:solidFill>
                  <a:srgbClr val="70AD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kumimoji="0" lang="ru-RU" sz="6600" b="1" i="0" u="sng" strike="noStrike" kern="1200" cap="none" spc="0" normalizeH="0" baseline="0" noProof="0" dirty="0" smtClean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532159" y="1266093"/>
            <a:ext cx="2536664" cy="15005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noProof="0" dirty="0">
                <a:solidFill>
                  <a:srgbClr val="70AD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061063" y="3200638"/>
            <a:ext cx="2813541" cy="152902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dirty="0">
                <a:solidFill>
                  <a:srgbClr val="70AD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09232" y="1287643"/>
            <a:ext cx="2495339" cy="141179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dirty="0">
                <a:solidFill>
                  <a:srgbClr val="70AD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 flipH="1">
            <a:off x="820615" y="1323831"/>
            <a:ext cx="42705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dirty="0">
                <a:solidFill>
                  <a:srgbClr val="70AD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2983333" y="3403281"/>
            <a:ext cx="334298" cy="2696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Овал 20"/>
          <p:cNvSpPr/>
          <p:nvPr/>
        </p:nvSpPr>
        <p:spPr>
          <a:xfrm flipH="1">
            <a:off x="5017476" y="1453661"/>
            <a:ext cx="164124" cy="2344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Овал 21"/>
          <p:cNvSpPr/>
          <p:nvPr/>
        </p:nvSpPr>
        <p:spPr>
          <a:xfrm flipH="1">
            <a:off x="4900245" y="2403232"/>
            <a:ext cx="18757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8616465" y="2297724"/>
            <a:ext cx="304798" cy="2110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8792310" y="1349824"/>
            <a:ext cx="304798" cy="2110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0539046" y="1736810"/>
            <a:ext cx="257908" cy="187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Овал 25"/>
          <p:cNvSpPr/>
          <p:nvPr/>
        </p:nvSpPr>
        <p:spPr>
          <a:xfrm flipH="1">
            <a:off x="10398370" y="1373270"/>
            <a:ext cx="281353" cy="1875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10478191" y="2346321"/>
            <a:ext cx="304800" cy="1875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726286" y="4015150"/>
            <a:ext cx="164125" cy="3634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2944379" y="3902433"/>
            <a:ext cx="257910" cy="2696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Овал 32"/>
          <p:cNvSpPr/>
          <p:nvPr/>
        </p:nvSpPr>
        <p:spPr>
          <a:xfrm flipH="1">
            <a:off x="4531158" y="3355729"/>
            <a:ext cx="146347" cy="2754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Овал 33"/>
          <p:cNvSpPr/>
          <p:nvPr/>
        </p:nvSpPr>
        <p:spPr>
          <a:xfrm flipH="1">
            <a:off x="9390184" y="4108934"/>
            <a:ext cx="175848" cy="1758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Овал 34"/>
          <p:cNvSpPr/>
          <p:nvPr/>
        </p:nvSpPr>
        <p:spPr>
          <a:xfrm flipH="1">
            <a:off x="7571985" y="3403281"/>
            <a:ext cx="164124" cy="2579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Овал 39"/>
          <p:cNvSpPr/>
          <p:nvPr/>
        </p:nvSpPr>
        <p:spPr>
          <a:xfrm flipH="1">
            <a:off x="8510953" y="3329354"/>
            <a:ext cx="164124" cy="2813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5139" y="503410"/>
            <a:ext cx="11561488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Расположите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прямоугольники по степени увеличения точек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7061" y="6447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438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593">
              <a:srgbClr val="C7DDF0"/>
            </a:gs>
            <a:gs pos="33000">
              <a:srgbClr val="E7F0F9"/>
            </a:gs>
            <a:gs pos="17500">
              <a:srgbClr val="C2DAEF"/>
            </a:gs>
            <a:gs pos="2000">
              <a:schemeClr val="accent1">
                <a:lumMod val="45000"/>
                <a:lumOff val="55000"/>
              </a:schemeClr>
            </a:gs>
            <a:gs pos="62162">
              <a:schemeClr val="accent1">
                <a:lumMod val="45000"/>
                <a:lumOff val="55000"/>
              </a:schemeClr>
            </a:gs>
            <a:gs pos="70000">
              <a:schemeClr val="accent1">
                <a:lumMod val="30000"/>
                <a:lumOff val="7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6886" y="122535"/>
            <a:ext cx="8879034" cy="14465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>
              <a:defRPr/>
            </a:pPr>
            <a:r>
              <a:rPr lang="ru-RU" sz="8800" b="1" dirty="0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</a:rPr>
              <a:t>Мой верный друг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050" y="1665657"/>
            <a:ext cx="4245950" cy="51923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85" y="1277815"/>
            <a:ext cx="4257537" cy="5676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850934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chemeClr val="accent1">
                <a:lumMod val="45000"/>
                <a:lumOff val="55000"/>
              </a:schemeClr>
            </a:gs>
            <a:gs pos="54000">
              <a:schemeClr val="accent1">
                <a:lumMod val="45000"/>
                <a:lumOff val="55000"/>
              </a:schemeClr>
            </a:gs>
            <a:gs pos="60000">
              <a:schemeClr val="accent1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ru-RU" b="1" i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«Кто похвалит кошку»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735" y="1746507"/>
            <a:ext cx="547165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Кошечка ты…</a:t>
            </a:r>
            <a:r>
              <a:rPr lang="ru-RU" sz="6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6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6000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738" y="1519084"/>
            <a:ext cx="7086262" cy="530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81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593">
              <a:srgbClr val="C7DDF0"/>
            </a:gs>
            <a:gs pos="33000">
              <a:srgbClr val="E7F0F9"/>
            </a:gs>
            <a:gs pos="17500">
              <a:srgbClr val="C2DAEF"/>
            </a:gs>
            <a:gs pos="2000">
              <a:schemeClr val="accent1">
                <a:lumMod val="45000"/>
                <a:lumOff val="55000"/>
              </a:schemeClr>
            </a:gs>
            <a:gs pos="62162">
              <a:schemeClr val="accent1">
                <a:lumMod val="45000"/>
                <a:lumOff val="55000"/>
              </a:schemeClr>
            </a:gs>
            <a:gs pos="70000">
              <a:schemeClr val="accent1">
                <a:lumMod val="30000"/>
                <a:lumOff val="7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6886" y="-1"/>
            <a:ext cx="8879034" cy="125361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800" b="1" i="0" u="none" strike="noStrike" kern="1200" cap="none" spc="0" normalizeH="0" baseline="0" noProof="0" dirty="0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Мой верный друг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24294" y="2539632"/>
            <a:ext cx="8453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Декоративная крыса  </a:t>
            </a:r>
            <a:r>
              <a:rPr lang="ru-RU" sz="5400" b="1" dirty="0" err="1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Шуня</a:t>
            </a:r>
            <a:endParaRPr lang="ru-RU" sz="5400" b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" t="7743" r="-7087" b="33334"/>
          <a:stretch/>
        </p:blipFill>
        <p:spPr>
          <a:xfrm>
            <a:off x="222738" y="2180492"/>
            <a:ext cx="3165232" cy="410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51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593">
              <a:srgbClr val="C7DDF0"/>
            </a:gs>
            <a:gs pos="33000">
              <a:srgbClr val="E7F0F9"/>
            </a:gs>
            <a:gs pos="17500">
              <a:srgbClr val="C2DAEF"/>
            </a:gs>
            <a:gs pos="2000">
              <a:schemeClr val="accent1">
                <a:lumMod val="45000"/>
                <a:lumOff val="55000"/>
              </a:schemeClr>
            </a:gs>
            <a:gs pos="62162">
              <a:schemeClr val="accent1">
                <a:lumMod val="45000"/>
                <a:lumOff val="55000"/>
              </a:schemeClr>
            </a:gs>
            <a:gs pos="70000">
              <a:schemeClr val="accent1">
                <a:lumMod val="30000"/>
                <a:lumOff val="7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138" y="-1"/>
            <a:ext cx="9003324" cy="675249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262" y="5509846"/>
            <a:ext cx="5017476" cy="7151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2529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593">
              <a:srgbClr val="C7DDF0"/>
            </a:gs>
            <a:gs pos="33000">
              <a:srgbClr val="E7F0F9"/>
            </a:gs>
            <a:gs pos="17500">
              <a:srgbClr val="C2DAEF"/>
            </a:gs>
            <a:gs pos="2000">
              <a:schemeClr val="accent1">
                <a:lumMod val="45000"/>
                <a:lumOff val="55000"/>
              </a:schemeClr>
            </a:gs>
            <a:gs pos="62162">
              <a:schemeClr val="accent1">
                <a:lumMod val="45000"/>
                <a:lumOff val="55000"/>
              </a:schemeClr>
            </a:gs>
            <a:gs pos="70000">
              <a:schemeClr val="accent1">
                <a:lumMod val="30000"/>
                <a:lumOff val="7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204" y="232992"/>
            <a:ext cx="8919221" cy="14448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08" y="1677869"/>
            <a:ext cx="4302369" cy="491193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49814" y="2557027"/>
            <a:ext cx="49865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Белочка Персик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00206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58523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9593">
              <a:srgbClr val="C7DDF0"/>
            </a:gs>
            <a:gs pos="33000">
              <a:srgbClr val="E7F0F9"/>
            </a:gs>
            <a:gs pos="17500">
              <a:srgbClr val="C2DAEF"/>
            </a:gs>
            <a:gs pos="2000">
              <a:schemeClr val="accent1">
                <a:lumMod val="45000"/>
                <a:lumOff val="55000"/>
              </a:schemeClr>
            </a:gs>
            <a:gs pos="62162">
              <a:schemeClr val="accent1">
                <a:lumMod val="45000"/>
                <a:lumOff val="55000"/>
              </a:schemeClr>
            </a:gs>
            <a:gs pos="70000">
              <a:schemeClr val="accent1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помощью «кода» расшифруйте запись. </a:t>
            </a:r>
            <a:b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  О  Л   Р   И</a:t>
            </a:r>
          </a:p>
          <a:p>
            <a:pPr marL="1143000" indent="-1143000">
              <a:buAutoNum type="arabicPlain"/>
            </a:pPr>
            <a:r>
              <a:rPr lang="ru-RU" sz="6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2    3   4    5</a:t>
            </a:r>
          </a:p>
          <a:p>
            <a:pPr marL="0" indent="0">
              <a:buNone/>
            </a:pPr>
            <a:endParaRPr lang="ru-RU" sz="6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6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1 4 2 3 5 1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5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1728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593">
              <a:srgbClr val="C7DDF0"/>
            </a:gs>
            <a:gs pos="33000">
              <a:srgbClr val="E7F0F9"/>
            </a:gs>
            <a:gs pos="17500">
              <a:srgbClr val="C2DAEF"/>
            </a:gs>
            <a:gs pos="2000">
              <a:schemeClr val="accent1">
                <a:lumMod val="45000"/>
                <a:lumOff val="55000"/>
              </a:schemeClr>
            </a:gs>
            <a:gs pos="62162">
              <a:schemeClr val="accent1">
                <a:lumMod val="45000"/>
                <a:lumOff val="55000"/>
              </a:schemeClr>
            </a:gs>
            <a:gs pos="70000">
              <a:schemeClr val="accent1">
                <a:lumMod val="30000"/>
                <a:lumOff val="7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58175" y="0"/>
            <a:ext cx="8879034" cy="14465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800" b="1" i="0" u="none" strike="noStrike" kern="1200" cap="none" spc="0" normalizeH="0" baseline="0" noProof="0" dirty="0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Мой верный друг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" y="1286627"/>
            <a:ext cx="7428089" cy="55710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" y="1286626"/>
            <a:ext cx="7428089" cy="55710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6625"/>
            <a:ext cx="7428089" cy="557106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89027" y="3056495"/>
            <a:ext cx="50029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Кролик Серый</a:t>
            </a:r>
            <a:endParaRPr lang="ru-RU" sz="6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96740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30428"/>
            <a:ext cx="12246093" cy="68884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066" y="1275644"/>
            <a:ext cx="10515600" cy="2559933"/>
          </a:xfrm>
        </p:spPr>
        <p:txBody>
          <a:bodyPr>
            <a:noAutofit/>
          </a:bodyPr>
          <a:lstStyle/>
          <a:p>
            <a:r>
              <a:rPr lang="ru-RU" sz="9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  Добро </a:t>
            </a:r>
            <a:r>
              <a:rPr lang="ru-RU" sz="9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всегда притягивает добро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0076" y="3507628"/>
            <a:ext cx="7446080" cy="324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304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702"/>
            <a:ext cx="12192000" cy="6873702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7928"/>
            <a:ext cx="12192000" cy="698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9019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66000">
              <a:schemeClr val="accent1">
                <a:lumMod val="5000"/>
                <a:lumOff val="95000"/>
              </a:schemeClr>
            </a:gs>
            <a:gs pos="93000">
              <a:srgbClr val="D7E7F5"/>
            </a:gs>
            <a:gs pos="86000">
              <a:schemeClr val="accent1">
                <a:lumMod val="45000"/>
                <a:lumOff val="55000"/>
              </a:schemeClr>
            </a:gs>
            <a:gs pos="4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185" y="0"/>
            <a:ext cx="8385123" cy="68229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8299938" y="2067713"/>
            <a:ext cx="38920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Во Франции есть памятник сенбернару Барри</a:t>
            </a:r>
            <a:endParaRPr lang="ru-RU" sz="3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3271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7000">
              <a:srgbClr val="EDF4FA"/>
            </a:gs>
            <a:gs pos="20262">
              <a:srgbClr val="E8F1F9"/>
            </a:gs>
            <a:gs pos="22000">
              <a:srgbClr val="E7F0F9"/>
            </a:gs>
            <a:gs pos="0">
              <a:schemeClr val="accent1">
                <a:lumMod val="5000"/>
                <a:lumOff val="95000"/>
              </a:schemeClr>
            </a:gs>
            <a:gs pos="51000">
              <a:schemeClr val="accent1">
                <a:lumMod val="45000"/>
                <a:lumOff val="55000"/>
              </a:schemeClr>
            </a:gs>
            <a:gs pos="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382" y="0"/>
            <a:ext cx="6425380" cy="68702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658761" y="1863128"/>
            <a:ext cx="6096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Берлине установлен памятник собакам-поводырям.</a:t>
            </a:r>
          </a:p>
          <a:p>
            <a:pPr>
              <a:spcAft>
                <a:spcPts val="0"/>
              </a:spcAft>
            </a:pPr>
            <a:r>
              <a:rPr lang="ru-RU" sz="4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4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40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6978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2000">
              <a:srgbClr val="E7F0F9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69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5" t="176"/>
          <a:stretch/>
        </p:blipFill>
        <p:spPr>
          <a:xfrm>
            <a:off x="-176981" y="0"/>
            <a:ext cx="8023122" cy="69022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7993625" y="327190"/>
            <a:ext cx="3746091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999F4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Бронзовая 1,5 метровая скульптура овчарки установлена  в Тольятти, как олицетворение верности и преданности человеку.</a:t>
            </a:r>
            <a:endParaRPr lang="ru-RU" sz="4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F999F4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75949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2000">
              <a:srgbClr val="E7F0F9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69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807" y="-54962"/>
            <a:ext cx="5850194" cy="69129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65471" y="2029202"/>
            <a:ext cx="67547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Памятник поставлен в Новосибирске собаке по кличке Джек. </a:t>
            </a:r>
            <a:endParaRPr lang="ru-RU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12893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2000">
              <a:srgbClr val="E7F0F9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69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415548" cy="681278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6415549" y="1260904"/>
            <a:ext cx="5648632" cy="3170099"/>
          </a:xfrm>
          <a:prstGeom prst="rect">
            <a:avLst/>
          </a:prstGeom>
          <a:gradFill>
            <a:gsLst>
              <a:gs pos="62000">
                <a:srgbClr val="E7F0F9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6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</a:gradFill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Москве </a:t>
            </a:r>
            <a:r>
              <a:rPr lang="ru-RU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установлен памятник  собаке Лайке, первой земной обитательнице, поднявшейся в </a:t>
            </a:r>
            <a:r>
              <a:rPr lang="ru-RU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космос.</a:t>
            </a:r>
            <a:endParaRPr lang="ru-RU" sz="4000" b="1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764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2000">
              <a:srgbClr val="E7F0F9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26000">
              <a:schemeClr val="accent1">
                <a:lumMod val="45000"/>
                <a:lumOff val="55000"/>
              </a:schemeClr>
            </a:gs>
            <a:gs pos="49352">
              <a:srgbClr val="EAF2FA"/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290" y="-57166"/>
            <a:ext cx="7768710" cy="69151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0" y="365125"/>
            <a:ext cx="6096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Тюмени </a:t>
            </a:r>
            <a:r>
              <a:rPr lang="ru-RU" sz="4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стоит </a:t>
            </a:r>
          </a:p>
          <a:p>
            <a:pPr>
              <a:spcAft>
                <a:spcPts val="0"/>
              </a:spcAft>
            </a:pPr>
            <a:r>
              <a:rPr lang="ru-RU" sz="4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памятник </a:t>
            </a:r>
            <a:r>
              <a:rPr lang="ru-RU" sz="4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бездомной </a:t>
            </a:r>
            <a:r>
              <a:rPr lang="ru-RU" sz="4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дворняге</a:t>
            </a:r>
            <a:r>
              <a:rPr lang="ru-RU" sz="4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4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надписью</a:t>
            </a:r>
            <a:r>
              <a:rPr lang="ru-RU" sz="4000" i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i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«Полюбите собаку </a:t>
            </a:r>
            <a:r>
              <a:rPr lang="ru-RU" sz="4000" i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i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безродную, </a:t>
            </a:r>
            <a:r>
              <a:rPr lang="ru-RU" sz="4000" i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одинокую, </a:t>
            </a:r>
            <a:r>
              <a:rPr lang="ru-RU" sz="4000" i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бездомную</a:t>
            </a:r>
            <a:r>
              <a:rPr lang="ru-RU" sz="4000" i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4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копилкой </a:t>
            </a:r>
            <a:endParaRPr lang="ru-RU" sz="400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ru-RU" sz="4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нужд животных, которые в приюте</a:t>
            </a:r>
            <a:endParaRPr lang="ru-RU" sz="4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614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593">
              <a:srgbClr val="C7DDF0"/>
            </a:gs>
            <a:gs pos="33000">
              <a:srgbClr val="E7F0F9"/>
            </a:gs>
            <a:gs pos="17500">
              <a:srgbClr val="C2DAEF"/>
            </a:gs>
            <a:gs pos="2000">
              <a:schemeClr val="accent1">
                <a:lumMod val="45000"/>
                <a:lumOff val="55000"/>
              </a:schemeClr>
            </a:gs>
            <a:gs pos="62162">
              <a:schemeClr val="accent1">
                <a:lumMod val="45000"/>
                <a:lumOff val="55000"/>
              </a:schemeClr>
            </a:gs>
            <a:gs pos="70000">
              <a:schemeClr val="accent1">
                <a:lumMod val="30000"/>
                <a:lumOff val="7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6886" y="427335"/>
            <a:ext cx="8879034" cy="14465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8800" b="1" dirty="0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</a:rPr>
              <a:t>Мой верный друг</a:t>
            </a:r>
            <a:endParaRPr lang="ru-RU" sz="8800" b="1" dirty="0">
              <a:ln w="6600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rgbClr val="ED7D31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15413" y="2701864"/>
            <a:ext cx="4037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Собака Дина</a:t>
            </a:r>
            <a:endParaRPr lang="ru-RU" sz="5400" b="1" dirty="0">
              <a:ln w="0"/>
              <a:solidFill>
                <a:srgbClr val="5B9BD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84" y="1873885"/>
            <a:ext cx="4027978" cy="490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0598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143</Words>
  <Application>Microsoft Office PowerPoint</Application>
  <PresentationFormat>Широкоэкранный</PresentationFormat>
  <Paragraphs>43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 Игра «Кто похвалит кошку» </vt:lpstr>
      <vt:lpstr>Презентация PowerPoint</vt:lpstr>
      <vt:lpstr>Презентация PowerPoint</vt:lpstr>
      <vt:lpstr>Презентация PowerPoint</vt:lpstr>
      <vt:lpstr>С помощью «кода» расшифруйте запись.  </vt:lpstr>
      <vt:lpstr>Презентация PowerPoint</vt:lpstr>
      <vt:lpstr>   Добро всегда притягивает добро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DOM</dc:creator>
  <cp:lastModifiedBy>User</cp:lastModifiedBy>
  <cp:revision>49</cp:revision>
  <dcterms:created xsi:type="dcterms:W3CDTF">2017-04-23T07:04:39Z</dcterms:created>
  <dcterms:modified xsi:type="dcterms:W3CDTF">2022-05-16T07:05:52Z</dcterms:modified>
</cp:coreProperties>
</file>