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14.png"/><Relationship Id="rId4" Type="http://schemas.microsoft.com/office/2007/relationships/hdphoto" Target="../media/hdphoto17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microsoft.com/office/2007/relationships/hdphoto" Target="../media/hdphoto8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12" Type="http://schemas.microsoft.com/office/2007/relationships/hdphoto" Target="../media/hdphoto7.wd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10.png"/><Relationship Id="rId14" Type="http://schemas.microsoft.com/office/2007/relationships/hdphoto" Target="../media/hdphoto8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14.png"/><Relationship Id="rId4" Type="http://schemas.microsoft.com/office/2007/relationships/hdphoto" Target="../media/hdphoto9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16.png"/><Relationship Id="rId4" Type="http://schemas.microsoft.com/office/2007/relationships/hdphoto" Target="../media/hdphoto8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microsoft.com/office/2007/relationships/hdphoto" Target="../media/hdphoto8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11" Type="http://schemas.microsoft.com/office/2007/relationships/hdphoto" Target="../media/hdphoto14.wdp"/><Relationship Id="rId5" Type="http://schemas.openxmlformats.org/officeDocument/2006/relationships/image" Target="../media/image20.png"/><Relationship Id="rId10" Type="http://schemas.openxmlformats.org/officeDocument/2006/relationships/image" Target="../media/image23.png"/><Relationship Id="rId4" Type="http://schemas.microsoft.com/office/2007/relationships/hdphoto" Target="../media/hdphoto8.wdp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5.wdp"/><Relationship Id="rId5" Type="http://schemas.openxmlformats.org/officeDocument/2006/relationships/image" Target="../media/image25.png"/><Relationship Id="rId4" Type="http://schemas.microsoft.com/office/2007/relationships/hdphoto" Target="../media/hdphoto8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6.wdp"/><Relationship Id="rId5" Type="http://schemas.openxmlformats.org/officeDocument/2006/relationships/image" Target="../media/image27.png"/><Relationship Id="rId4" Type="http://schemas.microsoft.com/office/2007/relationships/hdphoto" Target="../media/hdphoto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73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774" l="33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3842798" cy="674136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-531440"/>
            <a:ext cx="5686567" cy="36004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1268760"/>
            <a:ext cx="5915000" cy="583264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на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тему:</a:t>
            </a:r>
            <a:b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ОБЖ </a:t>
            </a:r>
            <a:r>
              <a:rPr lang="ru-RU" sz="40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МАЛЫШЕЙ</a:t>
            </a:r>
            <a:br>
              <a:rPr lang="ru-RU" sz="40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ЛЕСУ)</a:t>
            </a:r>
            <a:r>
              <a:rPr lang="ru-RU" sz="4000" dirty="0">
                <a:solidFill>
                  <a:prstClr val="black"/>
                </a:solidFill>
              </a:rPr>
              <a:t/>
            </a:r>
            <a:br>
              <a:rPr lang="ru-RU" sz="4000" dirty="0">
                <a:solidFill>
                  <a:prstClr val="black"/>
                </a:solidFill>
              </a:rPr>
            </a:br>
            <a:r>
              <a:rPr lang="ru-RU" dirty="0">
                <a:solidFill>
                  <a:prstClr val="black"/>
                </a:solidFill>
              </a:rPr>
              <a:t/>
            </a:r>
            <a:br>
              <a:rPr lang="ru-RU" dirty="0">
                <a:solidFill>
                  <a:prstClr val="black"/>
                </a:solidFill>
              </a:rPr>
            </a:br>
            <a:r>
              <a:rPr lang="ru-RU" sz="31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Первова М.Б.</a:t>
            </a:r>
            <a:br>
              <a:rPr lang="ru-RU" sz="31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д/с №14 . Рыбинск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27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35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404664"/>
            <a:ext cx="10728176" cy="80461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0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-57441"/>
            <a:ext cx="6981006" cy="377447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274638"/>
            <a:ext cx="5554960" cy="3010346"/>
          </a:xfrm>
        </p:spPr>
        <p:txBody>
          <a:bodyPr>
            <a:normAutofit/>
          </a:bodyPr>
          <a:lstStyle/>
          <a:p>
            <a:pPr algn="l"/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Прибежали на полянку, здесь цветочки разные,</a:t>
            </a:r>
            <a:b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Голубые, жёлтые, розовые, красные.</a:t>
            </a:r>
            <a:b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цветочек, я цветочек, мы сорвали лучшие.</a:t>
            </a:r>
            <a:b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ж оставим мы потомкам? Лишь шипы колючие.</a:t>
            </a:r>
          </a:p>
        </p:txBody>
      </p:sp>
    </p:spTree>
    <p:extLst>
      <p:ext uri="{BB962C8B-B14F-4D97-AF65-F5344CB8AC3E}">
        <p14:creationId xmlns:p14="http://schemas.microsoft.com/office/powerpoint/2010/main" val="88317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72" y="-14777"/>
            <a:ext cx="9131633" cy="6824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67" b="9960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-171400"/>
            <a:ext cx="4119172" cy="34508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274638"/>
            <a:ext cx="3456384" cy="200223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b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b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132856"/>
            <a:ext cx="4937414" cy="4525963"/>
          </a:xfrm>
        </p:spPr>
      </p:pic>
    </p:spTree>
    <p:extLst>
      <p:ext uri="{BB962C8B-B14F-4D97-AF65-F5344CB8AC3E}">
        <p14:creationId xmlns:p14="http://schemas.microsoft.com/office/powerpoint/2010/main" val="329568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22" y="-14777"/>
            <a:ext cx="9131633" cy="6824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144" y="-171399"/>
            <a:ext cx="5904656" cy="288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404664"/>
            <a:ext cx="5760640" cy="1512168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Весна</a:t>
            </a:r>
            <a:r>
              <a:rPr lang="ru-RU" sz="2000" dirty="0">
                <a:solidFill>
                  <a:srgbClr val="FF0000"/>
                </a:solidFill>
                <a:latin typeface="Times New Roman"/>
                <a:ea typeface="Times New Roman"/>
              </a:rPr>
              <a:t>! В поход спешит семья!</a:t>
            </a:r>
            <a:br>
              <a:rPr lang="ru-RU" sz="2000" dirty="0">
                <a:solidFill>
                  <a:srgbClr val="FF0000"/>
                </a:solidFill>
                <a:latin typeface="Times New Roman"/>
                <a:ea typeface="Times New Roman"/>
              </a:rPr>
            </a:br>
            <a:r>
              <a:rPr lang="ru-RU" sz="2000" dirty="0">
                <a:solidFill>
                  <a:srgbClr val="FF0000"/>
                </a:solidFill>
                <a:latin typeface="Times New Roman"/>
                <a:ea typeface="Times New Roman"/>
              </a:rPr>
              <a:t>И</a:t>
            </a:r>
            <a:r>
              <a:rPr lang="ru-RU" sz="20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2000" dirty="0">
                <a:solidFill>
                  <a:srgbClr val="FF0000"/>
                </a:solidFill>
                <a:latin typeface="Times New Roman"/>
                <a:ea typeface="Times New Roman"/>
              </a:rPr>
              <a:t>знать туристам  дружным:</a:t>
            </a:r>
            <a:br>
              <a:rPr lang="ru-RU" sz="2000" dirty="0">
                <a:solidFill>
                  <a:srgbClr val="FF0000"/>
                </a:solidFill>
                <a:latin typeface="Times New Roman"/>
                <a:ea typeface="Times New Roman"/>
              </a:rPr>
            </a:br>
            <a:r>
              <a:rPr lang="ru-RU" sz="2000" dirty="0">
                <a:solidFill>
                  <a:srgbClr val="FF0000"/>
                </a:solidFill>
                <a:latin typeface="Times New Roman"/>
                <a:ea typeface="Times New Roman"/>
              </a:rPr>
              <a:t>Что в </a:t>
            </a:r>
            <a:r>
              <a:rPr lang="ru-RU" sz="20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лес пришёл-</a:t>
            </a:r>
            <a:r>
              <a:rPr lang="ru-RU" sz="2000" dirty="0">
                <a:solidFill>
                  <a:srgbClr val="FF0000"/>
                </a:solidFill>
                <a:latin typeface="Times New Roman"/>
                <a:ea typeface="Times New Roman"/>
              </a:rPr>
              <a:t/>
            </a:r>
            <a:br>
              <a:rPr lang="ru-RU" sz="2000" dirty="0">
                <a:solidFill>
                  <a:srgbClr val="FF0000"/>
                </a:solidFill>
                <a:latin typeface="Times New Roman"/>
                <a:ea typeface="Times New Roman"/>
              </a:rPr>
            </a:br>
            <a:r>
              <a:rPr lang="ru-RU" sz="2000" dirty="0">
                <a:solidFill>
                  <a:srgbClr val="FF0000"/>
                </a:solidFill>
                <a:latin typeface="Times New Roman"/>
                <a:ea typeface="Times New Roman"/>
              </a:rPr>
              <a:t>Воспитан будь</a:t>
            </a:r>
            <a:r>
              <a:rPr lang="ru-RU" sz="20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!</a:t>
            </a:r>
            <a:br>
              <a:rPr lang="ru-RU" sz="2000" dirty="0" smtClean="0">
                <a:solidFill>
                  <a:srgbClr val="FF0000"/>
                </a:solidFill>
                <a:latin typeface="Times New Roman"/>
                <a:ea typeface="Times New Roman"/>
              </a:rPr>
            </a:br>
            <a:r>
              <a:rPr lang="ru-RU" sz="20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Об </a:t>
            </a:r>
            <a:r>
              <a:rPr lang="ru-RU" sz="2000" dirty="0">
                <a:solidFill>
                  <a:srgbClr val="FF0000"/>
                </a:solidFill>
                <a:latin typeface="Times New Roman"/>
                <a:ea typeface="Times New Roman"/>
              </a:rPr>
              <a:t>этом помнить </a:t>
            </a:r>
            <a:r>
              <a:rPr lang="ru-RU" sz="20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нужно!</a:t>
            </a:r>
            <a:endParaRPr lang="ru-RU" sz="2000" dirty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840135"/>
            <a:ext cx="5419720" cy="4969940"/>
          </a:xfrm>
        </p:spPr>
      </p:pic>
    </p:spTree>
    <p:extLst>
      <p:ext uri="{BB962C8B-B14F-4D97-AF65-F5344CB8AC3E}">
        <p14:creationId xmlns:p14="http://schemas.microsoft.com/office/powerpoint/2010/main" val="235487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8"/>
            <a:ext cx="9137460" cy="68514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8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67504">
            <a:off x="255679" y="1145809"/>
            <a:ext cx="4284866" cy="29200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0280" b="100000" l="0" r="48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-1035496"/>
            <a:ext cx="3673192" cy="29523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786498"/>
            <a:ext cx="4432048" cy="31815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573" l="21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39088"/>
            <a:ext cx="3445396" cy="26289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812" l="6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12563">
            <a:off x="4951172" y="110941"/>
            <a:ext cx="1995994" cy="212573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767" b="9960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750" y="3651871"/>
            <a:ext cx="4119172" cy="34508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4537064"/>
            <a:ext cx="3538736" cy="1484223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забудь </a:t>
            </a:r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одеться в лес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Закрывай всё  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тело!</a:t>
            </a:r>
            <a:b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боимся мы клещей и гуляем смело.</a:t>
            </a:r>
          </a:p>
        </p:txBody>
      </p:sp>
    </p:spTree>
    <p:extLst>
      <p:ext uri="{BB962C8B-B14F-4D97-AF65-F5344CB8AC3E}">
        <p14:creationId xmlns:p14="http://schemas.microsoft.com/office/powerpoint/2010/main" val="276350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5" y="11326"/>
            <a:ext cx="9131455" cy="68466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556" l="0" r="100000">
                        <a14:backgroundMark x1="17444" y1="11111" x2="17444" y2="11111"/>
                        <a14:backgroundMark x1="54000" y1="6444" x2="54000" y2="6444"/>
                        <a14:backgroundMark x1="16111" y1="90889" x2="16111" y2="90889"/>
                        <a14:backgroundMark x1="22111" y1="88889" x2="22111" y2="88889"/>
                        <a14:backgroundMark x1="16667" y1="86889" x2="16667" y2="86889"/>
                        <a14:backgroundMark x1="11667" y1="61222" x2="11667" y2="61222"/>
                        <a14:backgroundMark x1="9778" y1="55778" x2="9778" y2="55778"/>
                        <a14:backgroundMark x1="9556" y1="54333" x2="9556" y2="54333"/>
                        <a14:backgroundMark x1="14222" y1="45667" x2="14222" y2="45667"/>
                        <a14:backgroundMark x1="16222" y1="37778" x2="16222" y2="37778"/>
                        <a14:backgroundMark x1="15667" y1="30556" x2="15667" y2="30556"/>
                        <a14:backgroundMark x1="65778" y1="94111" x2="65778" y2="94111"/>
                        <a14:backgroundMark x1="62556" y1="96000" x2="62556" y2="96000"/>
                        <a14:backgroundMark x1="64111" y1="95000" x2="64111" y2="95000"/>
                        <a14:backgroundMark x1="64556" y1="95000" x2="64556" y2="95000"/>
                        <a14:backgroundMark x1="33667" y1="95111" x2="33667" y2="95111"/>
                        <a14:backgroundMark x1="75222" y1="96556" x2="75889" y2="96333"/>
                        <a14:backgroundMark x1="71444" y1="96000" x2="71444" y2="96000"/>
                        <a14:backgroundMark x1="53444" y1="38333" x2="53444" y2="38333"/>
                        <a14:backgroundMark x1="52222" y1="43222" x2="52222" y2="43222"/>
                        <a14:backgroundMark x1="52667" y1="46111" x2="52667" y2="46111"/>
                        <a14:backgroundMark x1="55000" y1="47889" x2="55000" y2="47889"/>
                        <a14:backgroundMark x1="56222" y1="51889" x2="56222" y2="51889"/>
                        <a14:backgroundMark x1="60889" y1="55556" x2="60889" y2="5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28800"/>
            <a:ext cx="5013176" cy="50131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0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-57441"/>
            <a:ext cx="5324822" cy="3717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60648"/>
            <a:ext cx="4680520" cy="2880320"/>
          </a:xfrm>
        </p:spPr>
        <p:txBody>
          <a:bodyPr>
            <a:normAutofit/>
          </a:bodyPr>
          <a:lstStyle/>
          <a:p>
            <a:pPr algn="l"/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Посмотрите – на полянке мухомор красивый, яркий!</a:t>
            </a:r>
            <a:b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Шляпка красная на нём. Нет, его мы обойдём.</a:t>
            </a:r>
          </a:p>
        </p:txBody>
      </p:sp>
    </p:spTree>
    <p:extLst>
      <p:ext uri="{BB962C8B-B14F-4D97-AF65-F5344CB8AC3E}">
        <p14:creationId xmlns:p14="http://schemas.microsoft.com/office/powerpoint/2010/main" val="60850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70" y="0"/>
            <a:ext cx="9144000" cy="68566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-171400"/>
            <a:ext cx="4748758" cy="39782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387424"/>
            <a:ext cx="3312368" cy="4194288"/>
          </a:xfrm>
        </p:spPr>
        <p:txBody>
          <a:bodyPr>
            <a:normAutofit/>
          </a:bodyPr>
          <a:lstStyle/>
          <a:p>
            <a:pPr algn="l"/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уселись под дубы несъедобные грибы,</a:t>
            </a:r>
            <a:b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Бледные поганки, ложные опята,</a:t>
            </a:r>
            <a:b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Обойдите стороной этот яд, ребята!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286" l="667" r="95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713403"/>
            <a:ext cx="5304649" cy="41258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7880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124" y="2348880"/>
            <a:ext cx="4489575" cy="599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28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6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91" b="9960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0"/>
            <a:ext cx="5652119" cy="35010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1609" y="274638"/>
            <a:ext cx="4265191" cy="2578298"/>
          </a:xfrm>
        </p:spPr>
        <p:txBody>
          <a:bodyPr>
            <a:normAutofit/>
          </a:bodyPr>
          <a:lstStyle/>
          <a:p>
            <a:pPr algn="l"/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Ягодки красивые, яркие и красные.</a:t>
            </a:r>
            <a:b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Стоп, ребята, могут быть ягодки опасные.</a:t>
            </a:r>
            <a:b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Ими можно отравиться и в </a:t>
            </a:r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больнице очутиться</a:t>
            </a: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212976"/>
            <a:ext cx="8049510" cy="338989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65050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9"/>
            <a:ext cx="9144000" cy="68566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171400"/>
            <a:ext cx="7272808" cy="33843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791" l="0" r="898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852936"/>
            <a:ext cx="3985072" cy="35495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54960" cy="2146250"/>
          </a:xfrm>
        </p:spPr>
        <p:txBody>
          <a:bodyPr>
            <a:noAutofit/>
          </a:bodyPr>
          <a:lstStyle/>
          <a:p>
            <a:pPr algn="l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Поснимали мы ботинки, побежали по тропинке,</a:t>
            </a:r>
            <a:b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босые ножки покусали мошки.</a:t>
            </a:r>
            <a:b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Тут же кустик дикой розы в пятки нам воткнул занозы.</a:t>
            </a:r>
            <a:b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Бац! В траве кусок стекла… Долго-долго кровь текла.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88277">
            <a:off x="4032861" y="4871385"/>
            <a:ext cx="3804544" cy="20290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377" y="4077072"/>
            <a:ext cx="1969012" cy="24384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38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659158"/>
            <a:ext cx="2232248" cy="297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9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44" y="1"/>
            <a:ext cx="917444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692696"/>
            <a:ext cx="7272808" cy="23762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Видим </a:t>
            </a: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классный водоём. Мимо точно не пройдём.</a:t>
            </a:r>
            <a:b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Зубы </a:t>
            </a:r>
            <a:r>
              <a:rPr lang="ru-RU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выскалив</a:t>
            </a: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как волки, из воды торчат осколки.</a:t>
            </a:r>
            <a:b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детишками следите, ножки деткам берегите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9306" l="6328" r="926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636912"/>
            <a:ext cx="5328592" cy="28803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617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408"/>
            <a:ext cx="9144000" cy="68353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0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-57441"/>
            <a:ext cx="6764982" cy="291037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274638"/>
            <a:ext cx="5122912" cy="2794322"/>
          </a:xfrm>
        </p:spPr>
        <p:txBody>
          <a:bodyPr>
            <a:normAutofit/>
          </a:bodyPr>
          <a:lstStyle/>
          <a:p>
            <a:pPr algn="l"/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костёр в лесу не жги, это так опасно!</a:t>
            </a:r>
            <a:b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природу береги! Без нотаций ясно.</a:t>
            </a:r>
            <a:r>
              <a:rPr lang="ru-RU" dirty="0">
                <a:solidFill>
                  <a:srgbClr val="00B050"/>
                </a:solidFill>
              </a:rPr>
              <a:t/>
            </a:r>
            <a:br>
              <a:rPr lang="ru-RU" dirty="0">
                <a:solidFill>
                  <a:srgbClr val="00B050"/>
                </a:solidFill>
              </a:rPr>
            </a:b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864" y="1988840"/>
            <a:ext cx="4027512" cy="402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78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на тему:  ОБЖ для МАЛЫШЕЙ (В ЛЕСУ)  Подготовила: Первова М.Б. воспитатель д/с №14 . Рыбинск</vt:lpstr>
      <vt:lpstr>Весна! В поход спешит семья! И знать туристам  дружным: Что в лес пришёл- Воспитан будь! Об этом помнить нужно!</vt:lpstr>
      <vt:lpstr>Не забудь одеться в лес Закрывай всё  тело! Не боимся мы клещей и гуляем смело.</vt:lpstr>
      <vt:lpstr>Посмотрите – на полянке мухомор красивый, яркий! Шляпка красная на нём. Нет, его мы обойдём.</vt:lpstr>
      <vt:lpstr>Вот уселись под дубы несъедобные грибы, Бледные поганки, ложные опята, Обойдите стороной этот яд, ребята!</vt:lpstr>
      <vt:lpstr>Ягодки красивые, яркие и красные. Стоп, ребята, могут быть ягодки опасные. Ими можно отравиться и в больнице очутиться.</vt:lpstr>
      <vt:lpstr>. Поснимали мы ботинки, побежали по тропинке, И босые ножки покусали мошки. Тут же кустик дикой розы в пятки нам воткнул занозы. Бац! В траве кусок стекла… Долго-долго кровь текла.</vt:lpstr>
      <vt:lpstr>Видим – классный водоём. Мимо точно не пройдём. Зубы выскалив, как волки, из воды торчат осколки. За детишками следите, ножки деткам берегите.</vt:lpstr>
      <vt:lpstr>Ты костёр в лесу не жги, это так опасно! И природу береги! Без нотаций ясно. </vt:lpstr>
      <vt:lpstr>Прибежали на полянку, здесь цветочки разные, Голубые, жёлтые, розовые, красные. Ты цветочек, я цветочек, мы сорвали лучшие. Что ж оставим мы потомкам? Лишь шипы колючие.</vt:lpstr>
      <vt:lpstr>СПАСИБО  за 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Влада</dc:creator>
  <cp:lastModifiedBy>Пользователь Windows</cp:lastModifiedBy>
  <cp:revision>18</cp:revision>
  <dcterms:created xsi:type="dcterms:W3CDTF">2022-05-14T18:19:40Z</dcterms:created>
  <dcterms:modified xsi:type="dcterms:W3CDTF">2022-05-15T06:47:19Z</dcterms:modified>
</cp:coreProperties>
</file>