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82" r:id="rId6"/>
    <p:sldId id="268" r:id="rId7"/>
    <p:sldId id="269" r:id="rId8"/>
    <p:sldId id="280" r:id="rId9"/>
    <p:sldId id="279" r:id="rId10"/>
    <p:sldId id="278" r:id="rId11"/>
    <p:sldId id="273" r:id="rId12"/>
    <p:sldId id="274" r:id="rId13"/>
    <p:sldId id="276" r:id="rId14"/>
    <p:sldId id="277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7" autoAdjust="0"/>
    <p:restoredTop sz="94660"/>
  </p:normalViewPr>
  <p:slideViewPr>
    <p:cSldViewPr>
      <p:cViewPr varScale="1">
        <p:scale>
          <a:sx n="50" d="100"/>
          <a:sy n="50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D7CAF9F-ECE3-4DBC-BDC6-278BA3E892D2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FC2A37C-6A0C-43F3-97BE-2B713390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b="1" dirty="0" smtClean="0"/>
              <a:t>                           ПРОЕКТ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«Развитие мелкой моторики рук с использованием нестандартного оборудования»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334475" y="2425236"/>
            <a:ext cx="6511131" cy="701783"/>
          </a:xfrm>
        </p:spPr>
        <p:txBody>
          <a:bodyPr>
            <a:normAutofit fontScale="25000" lnSpcReduction="20000"/>
          </a:bodyPr>
          <a:lstStyle/>
          <a:p>
            <a:r>
              <a:rPr lang="ru-RU" sz="4300" dirty="0"/>
              <a:t>(разновозрастная группа компенсирующей направленности  для детей с ЗПР</a:t>
            </a:r>
          </a:p>
          <a:p>
            <a:r>
              <a:rPr lang="ru-RU" sz="4300" dirty="0"/>
              <a:t>№ </a:t>
            </a:r>
            <a:r>
              <a:rPr lang="ru-RU" sz="4300" dirty="0" smtClean="0"/>
              <a:t>9 «Красная шапочка»)</a:t>
            </a:r>
            <a:endParaRPr lang="ru-RU" sz="4300" dirty="0"/>
          </a:p>
          <a:p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xmlns="" val="426705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Тураевы\Desktop\Новая папка\IMG_20210520_0944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3138434" cy="35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Тураевы\Desktop\Новая папка\IMG_20210520_0944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16832"/>
            <a:ext cx="3816423" cy="429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ураевы\Desktop\Новая папка\IMG_20210520_1001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40968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Тураевы\Desktop\Новая папка\IMG_20210520_0945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416286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Тураевы\Desktop\Новая папка\IMG_20210520_0945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664"/>
            <a:ext cx="453650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9232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ураевы\Desktop\Новая папка\IMG_20210520_100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04867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1698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2022-05-16-13-46-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5504611" cy="3096344"/>
          </a:xfrm>
          <a:prstGeom prst="rect">
            <a:avLst/>
          </a:prstGeom>
          <a:noFill/>
        </p:spPr>
      </p:pic>
      <p:pic>
        <p:nvPicPr>
          <p:cNvPr id="1027" name="Picture 3" descr="C:\Users\Asus\Desktop\2022-05-16-13-46-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980728"/>
            <a:ext cx="2974020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2022-05-16-13-46-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3816424" cy="2664296"/>
          </a:xfrm>
          <a:prstGeom prst="rect">
            <a:avLst/>
          </a:prstGeom>
          <a:noFill/>
        </p:spPr>
      </p:pic>
      <p:pic>
        <p:nvPicPr>
          <p:cNvPr id="2051" name="Picture 3" descr="C:\Users\Asus\Desktop\2022-05-16-13-58-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014972"/>
            <a:ext cx="3768367" cy="2826086"/>
          </a:xfrm>
          <a:prstGeom prst="rect">
            <a:avLst/>
          </a:prstGeom>
          <a:noFill/>
        </p:spPr>
      </p:pic>
      <p:pic>
        <p:nvPicPr>
          <p:cNvPr id="2052" name="Picture 4" descr="C:\Users\Asus\Desktop\2022-05-16-13-59-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9351" y="404664"/>
            <a:ext cx="4134649" cy="2448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Результаты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99266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    В результате реализации проекта в течение учебного года у детей </a:t>
            </a:r>
            <a:r>
              <a:rPr lang="ru-RU" sz="2400" dirty="0" smtClean="0"/>
              <a:t>была развита</a:t>
            </a:r>
            <a:r>
              <a:rPr lang="ru-RU" sz="2400" dirty="0" smtClean="0"/>
              <a:t>  </a:t>
            </a:r>
            <a:r>
              <a:rPr lang="ru-RU" sz="2400" dirty="0" smtClean="0"/>
              <a:t>общая и мелкая моторика, развивалась конструктивная  и художественная деятельность, познавательная и речевая </a:t>
            </a:r>
            <a:r>
              <a:rPr lang="ru-RU" sz="2400" dirty="0" smtClean="0"/>
              <a:t>активность</a:t>
            </a:r>
            <a:r>
              <a:rPr lang="ru-RU" sz="2400" dirty="0" smtClean="0"/>
              <a:t> </a:t>
            </a:r>
            <a:r>
              <a:rPr lang="ru-RU" sz="2400" dirty="0" smtClean="0"/>
              <a:t>,следовательно</a:t>
            </a:r>
            <a:r>
              <a:rPr lang="ru-RU" sz="2400" dirty="0"/>
              <a:t>, </a:t>
            </a:r>
            <a:r>
              <a:rPr lang="ru-RU" sz="2400" dirty="0" smtClean="0"/>
              <a:t>происходило </a:t>
            </a:r>
            <a:r>
              <a:rPr lang="ru-RU" sz="2400" dirty="0" smtClean="0"/>
              <a:t>развитие </a:t>
            </a:r>
            <a:r>
              <a:rPr lang="ru-RU" sz="2400" dirty="0" smtClean="0"/>
              <a:t>функций головного мозга. </a:t>
            </a:r>
            <a:r>
              <a:rPr lang="ru-RU" sz="2400" dirty="0" smtClean="0"/>
              <a:t> В конечном </a:t>
            </a:r>
            <a:r>
              <a:rPr lang="ru-RU" sz="2400" dirty="0"/>
              <a:t>счете, </a:t>
            </a:r>
            <a:r>
              <a:rPr lang="ru-RU" sz="2400" dirty="0" smtClean="0"/>
              <a:t>прослеживалась</a:t>
            </a:r>
            <a:r>
              <a:rPr lang="ru-RU" sz="2400" dirty="0" smtClean="0"/>
              <a:t> положительная динамика </a:t>
            </a:r>
            <a:r>
              <a:rPr lang="ru-RU" sz="2400" dirty="0" smtClean="0"/>
              <a:t>развития всех психических процессов  у детей </a:t>
            </a:r>
            <a:r>
              <a:rPr lang="ru-RU" sz="2400" dirty="0"/>
              <a:t>с ЗПР </a:t>
            </a:r>
            <a:r>
              <a:rPr lang="ru-RU" sz="2400" dirty="0" smtClean="0"/>
              <a:t>.</a:t>
            </a:r>
            <a:endParaRPr lang="ru-RU" sz="2400" dirty="0"/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88373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332656"/>
            <a:ext cx="7520940" cy="6120680"/>
          </a:xfrm>
        </p:spPr>
        <p:txBody>
          <a:bodyPr>
            <a:noAutofit/>
          </a:bodyPr>
          <a:lstStyle/>
          <a:p>
            <a:r>
              <a:rPr lang="ru-RU" dirty="0" smtClean="0"/>
              <a:t> Тип </a:t>
            </a:r>
            <a:r>
              <a:rPr lang="ru-RU" dirty="0"/>
              <a:t>проекта и  время реализации проекта:</a:t>
            </a:r>
          </a:p>
          <a:p>
            <a:r>
              <a:rPr lang="ru-RU" dirty="0"/>
              <a:t> </a:t>
            </a:r>
            <a:r>
              <a:rPr lang="ru-RU" b="0" dirty="0"/>
              <a:t>долгосрочный (с </a:t>
            </a:r>
            <a:r>
              <a:rPr lang="ru-RU" b="0" dirty="0" smtClean="0"/>
              <a:t>01.10.2021 </a:t>
            </a:r>
            <a:r>
              <a:rPr lang="ru-RU" b="0" dirty="0"/>
              <a:t>по </a:t>
            </a:r>
            <a:r>
              <a:rPr lang="ru-RU" b="0" dirty="0" smtClean="0"/>
              <a:t>31.05.2022)</a:t>
            </a:r>
            <a:endParaRPr lang="ru-RU" b="0" dirty="0"/>
          </a:p>
          <a:p>
            <a:r>
              <a:rPr lang="ru-RU" dirty="0"/>
              <a:t>Участники проекта: </a:t>
            </a:r>
            <a:r>
              <a:rPr lang="ru-RU" b="0" dirty="0"/>
              <a:t>дети  </a:t>
            </a:r>
            <a:r>
              <a:rPr lang="ru-RU" b="0" dirty="0" smtClean="0"/>
              <a:t>разновозрастной </a:t>
            </a:r>
            <a:r>
              <a:rPr lang="ru-RU" b="0" dirty="0"/>
              <a:t>группы компенсирующей направленности для детей с ЗПР № </a:t>
            </a:r>
            <a:r>
              <a:rPr lang="ru-RU" b="0" dirty="0" smtClean="0"/>
              <a:t>9 «Красная шапочка», </a:t>
            </a:r>
            <a:r>
              <a:rPr lang="ru-RU" b="0" dirty="0"/>
              <a:t>воспитатели, учитель-дефектолог</a:t>
            </a:r>
            <a:r>
              <a:rPr lang="ru-RU" b="0" dirty="0" smtClean="0"/>
              <a:t>, музыкальный руководитель, </a:t>
            </a:r>
            <a:r>
              <a:rPr lang="ru-RU" b="0" dirty="0"/>
              <a:t>родители</a:t>
            </a:r>
            <a:r>
              <a:rPr lang="ru-RU" b="0" dirty="0" smtClean="0"/>
              <a:t>.</a:t>
            </a:r>
          </a:p>
          <a:p>
            <a:r>
              <a:rPr lang="ru-RU" dirty="0"/>
              <a:t>Цель: </a:t>
            </a:r>
            <a:r>
              <a:rPr lang="ru-RU" b="0" dirty="0"/>
              <a:t>Коррекция недоразвития всех психических функций у дошкольников с ЗПР и ОНР путем развития мелкой моторики. Формирование координации, силы тонких движений, навыка выполнения действий с предметами. Подготовка к обучению в школе детей с ЗПР.</a:t>
            </a:r>
          </a:p>
          <a:p>
            <a:r>
              <a:rPr lang="ru-RU" dirty="0"/>
              <a:t> </a:t>
            </a:r>
            <a:r>
              <a:rPr lang="ru-RU" dirty="0" smtClean="0"/>
              <a:t>Задачи</a:t>
            </a:r>
            <a:r>
              <a:rPr lang="ru-RU" dirty="0"/>
              <a:t>:</a:t>
            </a:r>
          </a:p>
          <a:p>
            <a:pPr lvl="0"/>
            <a:r>
              <a:rPr lang="ru-RU" b="0" dirty="0" smtClean="0"/>
              <a:t>- </a:t>
            </a:r>
            <a:r>
              <a:rPr lang="ru-RU" b="0" dirty="0"/>
              <a:t> </a:t>
            </a:r>
            <a:r>
              <a:rPr lang="ru-RU" b="0" dirty="0" smtClean="0"/>
              <a:t>   развитие </a:t>
            </a:r>
            <a:r>
              <a:rPr lang="ru-RU" b="0" dirty="0"/>
              <a:t>пальчиковой моторики, используя серии последовательных движений, которые развивают и совершенствуют произвольное внимание и автоматизацию действий.</a:t>
            </a:r>
          </a:p>
          <a:p>
            <a:pPr lvl="0"/>
            <a:r>
              <a:rPr lang="ru-RU" b="0" dirty="0" smtClean="0"/>
              <a:t>-      ритмическая </a:t>
            </a:r>
            <a:r>
              <a:rPr lang="ru-RU" b="0" dirty="0"/>
              <a:t>организация движений, оказывающая положительное влияние на совершенствование </a:t>
            </a:r>
            <a:r>
              <a:rPr lang="ru-RU" b="0" dirty="0" err="1"/>
              <a:t>слухо</a:t>
            </a:r>
            <a:r>
              <a:rPr lang="ru-RU" b="0" dirty="0"/>
              <a:t> – зрительно – двигательной координации движений у дошкольников.</a:t>
            </a:r>
          </a:p>
          <a:p>
            <a:pPr lvl="0"/>
            <a:r>
              <a:rPr lang="ru-RU" b="0" dirty="0" smtClean="0"/>
              <a:t>-     усложнение </a:t>
            </a:r>
            <a:r>
              <a:rPr lang="ru-RU" b="0" dirty="0"/>
              <a:t>заданий за счет увеличения числа переключений и ускорения ритма.</a:t>
            </a:r>
          </a:p>
          <a:p>
            <a:pPr lvl="0"/>
            <a:r>
              <a:rPr lang="ru-RU" b="0" dirty="0" smtClean="0"/>
              <a:t>-     развитие </a:t>
            </a:r>
            <a:r>
              <a:rPr lang="ru-RU" b="0" dirty="0"/>
              <a:t>способности лучшей ориентации в условиях пространства листа бумаги и подготовки руки к письму.</a:t>
            </a:r>
          </a:p>
          <a:p>
            <a:endParaRPr lang="ru-RU" b="0" dirty="0" smtClean="0"/>
          </a:p>
          <a:p>
            <a:endParaRPr lang="ru-RU" b="0" dirty="0"/>
          </a:p>
          <a:p>
            <a:r>
              <a:rPr lang="ru-RU" dirty="0"/>
              <a:t>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136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822325" y="404813"/>
            <a:ext cx="7521575" cy="5976937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Методы: </a:t>
            </a:r>
            <a:r>
              <a:rPr lang="ru-RU" sz="1800" b="0" dirty="0"/>
              <a:t>определяются в соответствии с целью и задачами. Применяются эмпирические (изучение документации на ребенка, наблюдение за детьми, эксперимент, процесс обучения и воспитания по разработанной системе) и статистические (обработка материалов) методы.</a:t>
            </a:r>
          </a:p>
          <a:p>
            <a:r>
              <a:rPr lang="ru-RU" sz="1800" dirty="0"/>
              <a:t>Принципы реализации </a:t>
            </a:r>
            <a:r>
              <a:rPr lang="ru-RU" sz="1800" dirty="0" smtClean="0"/>
              <a:t>проекта:</a:t>
            </a:r>
            <a:endParaRPr lang="ru-RU" sz="1800" dirty="0"/>
          </a:p>
          <a:p>
            <a:pPr lvl="0"/>
            <a:r>
              <a:rPr lang="ru-RU" sz="1800" b="0" dirty="0" smtClean="0"/>
              <a:t>   Принцип </a:t>
            </a:r>
            <a:r>
              <a:rPr lang="ru-RU" sz="1800" b="0" dirty="0"/>
              <a:t>последовательности, предусматривающий постепенное усложнение </a:t>
            </a:r>
            <a:r>
              <a:rPr lang="ru-RU" sz="1800" b="0" dirty="0" smtClean="0"/>
              <a:t>занятий.</a:t>
            </a:r>
            <a:endParaRPr lang="ru-RU" sz="1800" b="0" dirty="0"/>
          </a:p>
          <a:p>
            <a:pPr lvl="0"/>
            <a:r>
              <a:rPr lang="ru-RU" sz="1800" b="0" dirty="0" smtClean="0"/>
              <a:t>   Принцип </a:t>
            </a:r>
            <a:r>
              <a:rPr lang="ru-RU" sz="1800" b="0" dirty="0"/>
              <a:t>доступности </a:t>
            </a:r>
            <a:r>
              <a:rPr lang="ru-RU" sz="1800" b="0" dirty="0" smtClean="0"/>
              <a:t>заданий.</a:t>
            </a:r>
            <a:endParaRPr lang="ru-RU" sz="1800" b="0" dirty="0"/>
          </a:p>
          <a:p>
            <a:pPr lvl="0"/>
            <a:r>
              <a:rPr lang="ru-RU" sz="1800" b="0" dirty="0" smtClean="0"/>
              <a:t>   Принцип </a:t>
            </a:r>
            <a:r>
              <a:rPr lang="ru-RU" sz="1800" b="0" dirty="0"/>
              <a:t>систематичности знаний, предусматривающий определенную частоту занятий; желательно не менее двух раз в </a:t>
            </a:r>
            <a:r>
              <a:rPr lang="ru-RU" sz="1800" b="0" dirty="0" smtClean="0"/>
              <a:t>неделю.</a:t>
            </a:r>
            <a:endParaRPr lang="ru-RU" sz="1800" b="0" dirty="0"/>
          </a:p>
          <a:p>
            <a:r>
              <a:rPr lang="ru-RU" sz="1800" b="0" dirty="0" smtClean="0"/>
              <a:t>   Принцип </a:t>
            </a:r>
            <a:r>
              <a:rPr lang="ru-RU" sz="1800" b="0" dirty="0"/>
              <a:t>закрепления усвоенного с привлечением </a:t>
            </a:r>
            <a:r>
              <a:rPr lang="ru-RU" sz="1800" b="0" dirty="0" smtClean="0"/>
              <a:t>родителей.</a:t>
            </a:r>
          </a:p>
          <a:p>
            <a:r>
              <a:rPr lang="ru-RU" sz="1800" dirty="0"/>
              <a:t>Ожидаемые результаты: </a:t>
            </a:r>
            <a:r>
              <a:rPr lang="ru-RU" sz="1800" b="0" dirty="0"/>
              <a:t>совершенствование моторики, развитие конструктивной деятельности, следовательно, происходит развитие всех психических функций. Работа по развитию мелкой моторики, способствует познавательному и речевому развитию, что, в конечном счете, позволит успешнее подготовить детей с ЗПР к школе.</a:t>
            </a:r>
          </a:p>
          <a:p>
            <a:r>
              <a:rPr lang="ru-RU" dirty="0"/>
              <a:t> </a:t>
            </a:r>
          </a:p>
          <a:p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xmlns="" val="2679771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apf.mail.ru/cgi-bin/readmsg?id=16119098450376605668;0;1&amp;exif=1&amp;full=1&amp;x-email=turaeva.1967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apf.mail.ru/cgi-bin/readmsg?id=16119098450376605668;0;1&amp;exif=1&amp;full=1&amp;x-email=turaeva.1967%40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apf.mail.ru/cgi-bin/readmsg?id=16119098450376605668;0;1&amp;exif=1&amp;full=1&amp;x-email=turaeva.1967%40mail.r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Тураевы\Downloads\IMG_20210129_1539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312738"/>
            <a:ext cx="8288089" cy="613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136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ураевы\Downloads\IMG_20210129_1538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04187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Тураевы\Desktop\IMG-3b608097cb26e5da98ee503d5f914f61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4392488" cy="49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4398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Тураевы\Desktop\IMG-614cba0eb86fb47dd99d64ea76e821f4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34814"/>
            <a:ext cx="4320480" cy="310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Тураевы\Desktop\IMG-045ce4abf28e4ba8ca4e85b918bab87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9965" y="404664"/>
            <a:ext cx="432047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283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Тураевы\Desktop\Новая папка\IMG_20210520_0944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5853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Тураевы\Desktop\IMG-e1a8485603cb7e4de08866dcfba1d09f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70371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1033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Тураевы\Desktop\IMG-c997c1240921046be13013b5d03c664b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30978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Тураевы\Desktop\IMG-3601525eba1e6fa1914fac27ffd102e6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151345" cy="302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0284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ураевы\Desktop\IMG-e1a8485603cb7e4de08866dcfba1d09f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564904"/>
            <a:ext cx="4861048" cy="364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02843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137</TotalTime>
  <Words>84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Углы</vt:lpstr>
      <vt:lpstr>                           ПРОЕКТ «Развитие мелкой моторики рук с использованием нестандартного оборудования»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     Результаты реализации проекта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«Развитие мелкой моторики рук с использованием нестандартного оборудования»</dc:title>
  <dc:creator>RePack by Diakov</dc:creator>
  <cp:lastModifiedBy>Asus</cp:lastModifiedBy>
  <cp:revision>14</cp:revision>
  <dcterms:created xsi:type="dcterms:W3CDTF">2021-01-29T03:31:23Z</dcterms:created>
  <dcterms:modified xsi:type="dcterms:W3CDTF">2022-05-16T09:15:20Z</dcterms:modified>
</cp:coreProperties>
</file>