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28.08.2021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28.08.2021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28.08.2021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28.08.2021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28.08.2021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28.08.2021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28.08.2021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28.08.2021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28.08.2021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28.08.2021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28.08.2021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28.08.2021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00FF"/>
                </a:solidFill>
              </a:rPr>
              <a:t>Открытый урок по теме:</a:t>
            </a:r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2564904"/>
            <a:ext cx="6400800" cy="17526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«Закрепление </a:t>
            </a:r>
            <a:r>
              <a:rPr lang="ru-RU" sz="3200" b="1" dirty="0">
                <a:solidFill>
                  <a:srgbClr val="FF0000"/>
                </a:solidFill>
              </a:rPr>
              <a:t>изученного. Что узнали. Чему </a:t>
            </a:r>
            <a:r>
              <a:rPr lang="ru-RU" sz="3200" b="1" dirty="0" smtClean="0">
                <a:solidFill>
                  <a:srgbClr val="FF0000"/>
                </a:solidFill>
              </a:rPr>
              <a:t>научились»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2411760" y="5373216"/>
            <a:ext cx="6400800" cy="4899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400" b="1" dirty="0" smtClean="0">
                <a:solidFill>
                  <a:srgbClr val="0070C0"/>
                </a:solidFill>
              </a:rPr>
              <a:t>Выполнила: </a:t>
            </a:r>
            <a:r>
              <a:rPr lang="ru-RU" sz="2400" b="1" dirty="0" err="1" smtClean="0">
                <a:solidFill>
                  <a:srgbClr val="0070C0"/>
                </a:solidFill>
              </a:rPr>
              <a:t>Манапова</a:t>
            </a:r>
            <a:r>
              <a:rPr lang="ru-RU" sz="2400" b="1" dirty="0" smtClean="0">
                <a:solidFill>
                  <a:srgbClr val="0070C0"/>
                </a:solidFill>
              </a:rPr>
              <a:t> К.И.</a:t>
            </a:r>
            <a:endParaRPr lang="ru-RU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30649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Устный счёт. Ответы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07671223"/>
              </p:ext>
            </p:extLst>
          </p:nvPr>
        </p:nvGraphicFramePr>
        <p:xfrm>
          <a:off x="1187625" y="1556792"/>
          <a:ext cx="7632856" cy="1455936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693896"/>
                <a:gridCol w="693896"/>
                <a:gridCol w="693896"/>
                <a:gridCol w="693896"/>
                <a:gridCol w="693896"/>
                <a:gridCol w="693896"/>
                <a:gridCol w="693896"/>
                <a:gridCol w="693896"/>
                <a:gridCol w="693896"/>
                <a:gridCol w="693896"/>
                <a:gridCol w="693896"/>
              </a:tblGrid>
              <a:tr h="727968">
                <a:tc>
                  <a:txBody>
                    <a:bodyPr/>
                    <a:lstStyle/>
                    <a:p>
                      <a:pPr algn="ctr"/>
                      <a:r>
                        <a:rPr lang="ru-RU" sz="36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3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3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3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3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3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3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3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3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3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3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3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727968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092200"/>
            <a:ext cx="2808311" cy="34331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235493"/>
            <a:ext cx="4011191" cy="32898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82828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Алгоритм сложения и вычитания трёхзначных чисел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628800"/>
            <a:ext cx="7498080" cy="4896544"/>
          </a:xfrm>
        </p:spPr>
        <p:txBody>
          <a:bodyPr>
            <a:normAutofit fontScale="92500" lnSpcReduction="20000"/>
          </a:bodyPr>
          <a:lstStyle/>
          <a:p>
            <a:r>
              <a:rPr lang="ru-RU" sz="3000" b="1" dirty="0" smtClean="0"/>
              <a:t>Пишу: …..</a:t>
            </a:r>
          </a:p>
          <a:p>
            <a:r>
              <a:rPr lang="ru-RU" sz="3000" b="1" dirty="0" smtClean="0"/>
              <a:t>Складываю единицы: …..</a:t>
            </a:r>
          </a:p>
          <a:p>
            <a:r>
              <a:rPr lang="ru-RU" sz="3000" b="1" dirty="0" smtClean="0"/>
              <a:t>Складываю десятки: …..</a:t>
            </a:r>
          </a:p>
          <a:p>
            <a:r>
              <a:rPr lang="ru-RU" sz="3000" b="1" dirty="0" smtClean="0"/>
              <a:t>Складываю сотни: …..</a:t>
            </a:r>
          </a:p>
          <a:p>
            <a:r>
              <a:rPr lang="ru-RU" sz="3000" b="1" dirty="0" smtClean="0"/>
              <a:t>Читаю ответ: …..</a:t>
            </a:r>
          </a:p>
          <a:p>
            <a:endParaRPr lang="ru-RU" dirty="0"/>
          </a:p>
          <a:p>
            <a:r>
              <a:rPr lang="ru-RU" sz="3000" b="1" dirty="0"/>
              <a:t>Пишу: …..</a:t>
            </a:r>
          </a:p>
          <a:p>
            <a:r>
              <a:rPr lang="ru-RU" sz="3000" b="1" dirty="0" smtClean="0"/>
              <a:t>Вычитаю единицы</a:t>
            </a:r>
            <a:r>
              <a:rPr lang="ru-RU" sz="3000" b="1" dirty="0"/>
              <a:t>: …..</a:t>
            </a:r>
          </a:p>
          <a:p>
            <a:r>
              <a:rPr lang="ru-RU" sz="3000" b="1" dirty="0"/>
              <a:t>Вычитаю </a:t>
            </a:r>
            <a:r>
              <a:rPr lang="ru-RU" sz="3000" b="1" dirty="0" smtClean="0"/>
              <a:t>десятки</a:t>
            </a:r>
            <a:r>
              <a:rPr lang="ru-RU" sz="3000" b="1" dirty="0"/>
              <a:t>: …..</a:t>
            </a:r>
          </a:p>
          <a:p>
            <a:r>
              <a:rPr lang="ru-RU" sz="3000" b="1" dirty="0"/>
              <a:t>Вычитаю </a:t>
            </a:r>
            <a:r>
              <a:rPr lang="ru-RU" sz="3000" b="1" dirty="0" smtClean="0"/>
              <a:t>сотни</a:t>
            </a:r>
            <a:r>
              <a:rPr lang="ru-RU" sz="3000" b="1" dirty="0"/>
              <a:t>: …..</a:t>
            </a:r>
          </a:p>
          <a:p>
            <a:r>
              <a:rPr lang="ru-RU" sz="3000" b="1" dirty="0"/>
              <a:t>Читаю ответ: …..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1" y="1124745"/>
            <a:ext cx="2664296" cy="2771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1" y="4437112"/>
            <a:ext cx="2819400" cy="172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78280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Примеры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691680" y="1931348"/>
            <a:ext cx="13681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456</a:t>
            </a:r>
          </a:p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184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3968" y="1925216"/>
            <a:ext cx="13681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166</a:t>
            </a:r>
          </a:p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334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04248" y="1957624"/>
            <a:ext cx="13681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731</a:t>
            </a:r>
          </a:p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403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691680" y="3547440"/>
            <a:ext cx="1152128" cy="0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4283968" y="3547440"/>
            <a:ext cx="1152128" cy="0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6804248" y="3547440"/>
            <a:ext cx="1152128" cy="0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1412032" y="2762086"/>
            <a:ext cx="279648" cy="0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6524600" y="2762086"/>
            <a:ext cx="279648" cy="0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3923928" y="2759046"/>
            <a:ext cx="279648" cy="0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4063752" y="2636912"/>
            <a:ext cx="0" cy="250902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ÐÐ°ÑÑÐ¸Ð½ÐºÐ¸ Ð¿Ð¾ Ð·Ð°Ð¿ÑÐ¾ÑÑ ÑÑÑÐ½ÑÐ¹ ÑÑÑÑ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4038" y="3933056"/>
            <a:ext cx="2699714" cy="278862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ÐÐ°ÑÑÐ¸Ð½ÐºÐ¸ Ð¿Ð¾ Ð·Ð°Ð¿ÑÐ¾ÑÑ ÑÑÑÐ½ÑÐ¹ ÑÑÑÑ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0455" y="3933056"/>
            <a:ext cx="2699714" cy="2788627"/>
          </a:xfrm>
          <a:prstGeom prst="rect">
            <a:avLst/>
          </a:prstGeom>
          <a:noFill/>
          <a:scene3d>
            <a:camera prst="orthographicFront">
              <a:rot lat="0" lon="10799999" rev="0"/>
            </a:camera>
            <a:lightRig rig="threePt" dir="t"/>
          </a:scene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91961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/>
              <a:t>В магазине было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760</a:t>
            </a:r>
            <a:r>
              <a:rPr lang="ru-RU" sz="4000" dirty="0"/>
              <a:t> м ткани. За неделю продали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380</a:t>
            </a:r>
            <a:r>
              <a:rPr lang="ru-RU" sz="4000" dirty="0"/>
              <a:t> м, а к концу недели поступило ещё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450</a:t>
            </a:r>
            <a:r>
              <a:rPr lang="ru-RU" sz="4000" dirty="0"/>
              <a:t> м ткани. Сколько метров </a:t>
            </a:r>
            <a:r>
              <a:rPr lang="ru-RU" sz="4000" dirty="0" smtClean="0"/>
              <a:t>ткани </a:t>
            </a:r>
            <a:r>
              <a:rPr lang="ru-RU" sz="4000" dirty="0"/>
              <a:t>стало в магазине к концу недели?</a:t>
            </a:r>
          </a:p>
        </p:txBody>
      </p:sp>
      <p:pic>
        <p:nvPicPr>
          <p:cNvPr id="4098" name="Picture 2" descr="ÐÐ°ÑÑÐ¸Ð½ÐºÐ¸ Ð¿Ð¾ Ð·Ð°Ð¿ÑÐ¾ÑÑ Ð¼ÑÐ»ÑÑÐ¸Ðº Ð¼Ð°Ð³Ð°Ð·Ð¸Ð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581128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572570"/>
            <a:ext cx="2160240" cy="21602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52825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Проверка знаний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/>
              <a:t>а) Из числа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750</a:t>
            </a:r>
            <a:r>
              <a:rPr lang="ru-RU" sz="4000" dirty="0"/>
              <a:t> вычесть частное чисел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4000" dirty="0"/>
              <a:t> и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  <a:p>
            <a:endParaRPr lang="ru-RU" sz="4000" dirty="0" smtClean="0"/>
          </a:p>
          <a:p>
            <a:r>
              <a:rPr lang="ru-RU" sz="4000" dirty="0" smtClean="0"/>
              <a:t>б</a:t>
            </a:r>
            <a:r>
              <a:rPr lang="ru-RU" sz="4000" dirty="0"/>
              <a:t>) К числу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420</a:t>
            </a:r>
            <a:r>
              <a:rPr lang="ru-RU" sz="4000" dirty="0"/>
              <a:t> прибавить </a:t>
            </a:r>
            <a:r>
              <a:rPr lang="ru-RU" sz="4000" dirty="0" smtClean="0"/>
              <a:t>произведение </a:t>
            </a:r>
            <a:r>
              <a:rPr lang="ru-RU" sz="4000" dirty="0"/>
              <a:t>чисел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4000" dirty="0"/>
              <a:t> и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ÐÐ°ÑÑÐ¸Ð½ÐºÐ¸ Ð¿Ð¾ Ð·Ð°Ð¿ÑÐ¾ÑÑ Ð¼ÑÐ´ÑÐ°Ñ ÑÐ¾Ð²Ð° ÑÑÐ¸ÑÐµÐ»Ñ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4797152"/>
            <a:ext cx="1581150" cy="18573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52979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Ответы: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а)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750 – 12 : 3 =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746</a:t>
            </a:r>
          </a:p>
          <a:p>
            <a:endParaRPr lang="ru-RU" sz="4400" dirty="0"/>
          </a:p>
          <a:p>
            <a:r>
              <a:rPr lang="ru-RU" sz="4400" dirty="0" smtClean="0"/>
              <a:t>б)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420 + 9 ‧ 6 = 474</a:t>
            </a:r>
          </a:p>
        </p:txBody>
      </p:sp>
      <p:pic>
        <p:nvPicPr>
          <p:cNvPr id="6146" name="Picture 2" descr="ÐÐ°ÑÑÐ¸Ð½ÐºÐ¸ Ð¿Ð¾ Ð·Ð°Ð¿ÑÐ¾ÑÑ Ð¾ÑÐ²ÐµÑ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717032"/>
            <a:ext cx="3528392" cy="288728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83743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60648"/>
            <a:ext cx="8172400" cy="6336704"/>
          </a:xfrm>
        </p:spPr>
      </p:pic>
    </p:spTree>
    <p:extLst>
      <p:ext uri="{BB962C8B-B14F-4D97-AF65-F5344CB8AC3E}">
        <p14:creationId xmlns="" xmlns:p14="http://schemas.microsoft.com/office/powerpoint/2010/main" val="196217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67</TotalTime>
  <Words>175</Words>
  <Application>Microsoft Office PowerPoint</Application>
  <PresentationFormat>Экран (4:3)</PresentationFormat>
  <Paragraphs>55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Солнцестояние</vt:lpstr>
      <vt:lpstr>Открытый урок по теме:</vt:lpstr>
      <vt:lpstr>Устный счёт. Ответы</vt:lpstr>
      <vt:lpstr>Алгоритм сложения и вычитания трёхзначных чисел</vt:lpstr>
      <vt:lpstr>Примеры</vt:lpstr>
      <vt:lpstr>Задача</vt:lpstr>
      <vt:lpstr>Проверка знаний</vt:lpstr>
      <vt:lpstr>Ответы: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Открытый урок по теме:</dc:title>
  <dc:creator>Дмитрий</dc:creator>
  <cp:lastModifiedBy>админ</cp:lastModifiedBy>
  <cp:revision>7</cp:revision>
  <dcterms:created xsi:type="dcterms:W3CDTF">2018-04-08T17:57:12Z</dcterms:created>
  <dcterms:modified xsi:type="dcterms:W3CDTF">2021-08-28T10:52:26Z</dcterms:modified>
</cp:coreProperties>
</file>