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3" r:id="rId6"/>
    <p:sldId id="266" r:id="rId7"/>
    <p:sldId id="267" r:id="rId8"/>
    <p:sldId id="268" r:id="rId9"/>
    <p:sldId id="265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A3E1F-733E-4700-AEF1-901F8E152DC0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953CC-9276-44C5-8D05-67F1EA7FFA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85725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МБДОУ «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Репьевский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детский сад «Солнышко»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1428736"/>
            <a:ext cx="5429288" cy="221457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«Моя семья»</a:t>
            </a:r>
          </a:p>
          <a:p>
            <a:endParaRPr lang="ru-RU" sz="4400" b="1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                         </a:t>
            </a:r>
            <a:r>
              <a:rPr lang="ru-RU" sz="2400" b="1" dirty="0" smtClean="0">
                <a:solidFill>
                  <a:srgbClr val="FF0000"/>
                </a:solidFill>
              </a:rPr>
              <a:t>Автор: Буркова О.А.,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                                         воспитатель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85728"/>
            <a:ext cx="6143668" cy="584043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fontAlgn="base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Семья </a:t>
            </a:r>
            <a:r>
              <a:rPr lang="ru-RU" b="1" dirty="0">
                <a:solidFill>
                  <a:srgbClr val="002060"/>
                </a:solidFill>
              </a:rPr>
              <a:t>– это МЫ. Семья – это я,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Семья – это папа и мама моя,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Семья – это Павлик — братишка родной,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Семья – это котик пушистенький мой,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Семья – это бабушки две дорогие,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Семья – и сестрёнки мои озорные,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Семья – это крёстный, и тёти, и дяди,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Семья – это ёлка в красивом наряде,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Семья – это праздник за круглым столом,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Семья – это счастье,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Семья – это дом,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Где любят и ждут, и не помнят о злом</a:t>
            </a:r>
            <a:r>
              <a:rPr lang="ru-RU" b="1" dirty="0" smtClean="0">
                <a:solidFill>
                  <a:srgbClr val="002060"/>
                </a:solidFill>
              </a:rPr>
              <a:t>!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442" y="0"/>
            <a:ext cx="91644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5786478" cy="186847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dirty="0"/>
              <a:t>В нём живет моя родня,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Мне без нее не жить ни дня.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В него стремлюсь всегда и всюду,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К нему дорогу не забуду.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Я без него дышу с трудом,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Мой кров, родимый, </a:t>
            </a:r>
            <a:r>
              <a:rPr lang="ru-RU" sz="1800" dirty="0" smtClean="0"/>
              <a:t>тёплый …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13175" y="2286000"/>
            <a:ext cx="4617587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3357586" cy="27971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/>
              <a:t>Кто милее всех на свете?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Кого любят очень дети?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На вопрос отвечу прямо: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— Всех милее наша</a:t>
            </a:r>
            <a:r>
              <a:rPr lang="ru-RU" sz="2400" dirty="0"/>
              <a:t>...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3571876"/>
            <a:ext cx="3429024" cy="30718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600" b="1" dirty="0" smtClean="0"/>
              <a:t>Кто </a:t>
            </a:r>
            <a:r>
              <a:rPr lang="ru-RU" sz="2600" b="1" dirty="0"/>
              <a:t>любимей всех на свете?</a:t>
            </a:r>
            <a:r>
              <a:rPr lang="ru-RU" sz="2600" b="1" dirty="0" smtClean="0"/>
              <a:t/>
            </a:r>
            <a:br>
              <a:rPr lang="ru-RU" sz="2600" b="1" dirty="0" smtClean="0"/>
            </a:br>
            <a:r>
              <a:rPr lang="ru-RU" sz="2600" b="1" dirty="0"/>
              <a:t>И за всю семью в ответе</a:t>
            </a:r>
            <a:r>
              <a:rPr lang="ru-RU" sz="2600" b="1" dirty="0" smtClean="0"/>
              <a:t>?</a:t>
            </a:r>
            <a:endParaRPr lang="ru-RU" sz="2600" b="1" dirty="0"/>
          </a:p>
          <a:p>
            <a:pPr>
              <a:buNone/>
            </a:pPr>
            <a:r>
              <a:rPr lang="ru-RU" sz="2600" b="1" dirty="0" smtClean="0"/>
              <a:t>     Не приходит без подарка,</a:t>
            </a:r>
            <a:br>
              <a:rPr lang="ru-RU" sz="2600" b="1" dirty="0" smtClean="0"/>
            </a:br>
            <a:r>
              <a:rPr lang="ru-RU" sz="2600" b="1" dirty="0" smtClean="0"/>
              <a:t>Кто же это, дети? </a:t>
            </a:r>
            <a:r>
              <a:rPr lang="ru-RU" sz="2600" b="1" dirty="0"/>
              <a:t>...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85728"/>
            <a:ext cx="2143140" cy="3071834"/>
          </a:xfrm>
          <a:prstGeom prst="rect">
            <a:avLst/>
          </a:prstGeom>
          <a:noFill/>
          <a:ln w="152400">
            <a:solidFill>
              <a:schemeClr val="accent1">
                <a:alpha val="0"/>
              </a:schemeClr>
            </a:solidFill>
            <a:miter lim="800000"/>
            <a:headEnd/>
            <a:tailEnd/>
          </a:ln>
          <a:effectLst/>
        </p:spPr>
      </p:pic>
      <p:sp>
        <p:nvSpPr>
          <p:cNvPr id="4101" name="AutoShape 5" descr="C:\Users\%D0%91%D0%BE%D0%B3%D0%B4%D0%B0%D0%BD\Pictures\cartoon-father-carrying-a-son-in-his-arms_29190-464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3" name="AutoShape 7" descr="C:\Users\%D0%91%D0%BE%D0%B3%D0%B4%D0%B0%D0%BD\Pictures\cartoon-father-carrying-a-son-in-his-arms_29190-464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3286124"/>
            <a:ext cx="2643206" cy="333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500042"/>
            <a:ext cx="4143404" cy="278608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/>
              <a:t>Дать совет всегда уместный,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Он всегда помочь мне рад: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Добрый, умный и чудесный,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Самый лучший в мире…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3500438"/>
            <a:ext cx="3143272" cy="300039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b="1" dirty="0" smtClean="0"/>
              <a:t>Две </a:t>
            </a:r>
            <a:r>
              <a:rPr lang="ru-RU" sz="2400" b="1" dirty="0"/>
              <a:t>забавные косички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И улыбка до ушей.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Всех на свете ты милей.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Я люблю тебя,...</a:t>
            </a:r>
          </a:p>
        </p:txBody>
      </p:sp>
      <p:pic>
        <p:nvPicPr>
          <p:cNvPr id="6146" name="Picture 2" descr="C:\Users\Богдан\Pictures\25324834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509485"/>
            <a:ext cx="1857388" cy="290371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6147" name="Picture 3" descr="C:\Users\Богдан\Pictures\6f65295ad6664f66efeb6d460c06d997--clipar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500042"/>
            <a:ext cx="2505092" cy="27908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3571900" cy="26542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/>
              <a:t>Кто носки внучатам свяжет,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Сказку старую расскажет,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С мёдом даст оладушки? –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Это наша 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3214686"/>
            <a:ext cx="3614734" cy="3125791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600" b="1" dirty="0" smtClean="0"/>
              <a:t>Самый </a:t>
            </a:r>
            <a:r>
              <a:rPr lang="ru-RU" sz="2600" b="1" dirty="0"/>
              <a:t>старший он в семье,</a:t>
            </a:r>
            <a:r>
              <a:rPr lang="ru-RU" sz="2600" b="1" dirty="0" smtClean="0"/>
              <a:t/>
            </a:r>
            <a:br>
              <a:rPr lang="ru-RU" sz="2600" b="1" dirty="0" smtClean="0"/>
            </a:br>
            <a:r>
              <a:rPr lang="ru-RU" sz="2600" b="1" dirty="0"/>
              <a:t>Самый мудрый во дворе,</a:t>
            </a:r>
            <a:r>
              <a:rPr lang="ru-RU" sz="2600" b="1" dirty="0" smtClean="0"/>
              <a:t/>
            </a:r>
            <a:br>
              <a:rPr lang="ru-RU" sz="2600" b="1" dirty="0" smtClean="0"/>
            </a:br>
            <a:r>
              <a:rPr lang="ru-RU" sz="2600" b="1" dirty="0"/>
              <a:t>Голова вся в седине,</a:t>
            </a:r>
            <a:r>
              <a:rPr lang="ru-RU" sz="2600" b="1" dirty="0" smtClean="0"/>
              <a:t/>
            </a:r>
            <a:br>
              <a:rPr lang="ru-RU" sz="2600" b="1" dirty="0" smtClean="0"/>
            </a:br>
            <a:r>
              <a:rPr lang="ru-RU" sz="2600" b="1" dirty="0"/>
              <a:t>А встает он заре.</a:t>
            </a:r>
          </a:p>
        </p:txBody>
      </p:sp>
      <p:pic>
        <p:nvPicPr>
          <p:cNvPr id="21506" name="Picture 2" descr="C:\Users\Богдан\Pictures\55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214686"/>
            <a:ext cx="3143272" cy="314327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1507" name="Picture 3" descr="C:\Users\Богдан\Pictures\1630506550_25-papik-pro-p-babushka-risunok-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285728"/>
            <a:ext cx="2643176" cy="2643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34925">
            <a:solidFill>
              <a:schemeClr val="accent3">
                <a:shade val="95000"/>
                <a:satMod val="105000"/>
                <a:alpha val="19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6572296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Вместе трудимся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4578" name="Picture 2" descr="C:\Users\Богдан\Pictures\de0ffe874dd3634dd5d9d01a70ba067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 w="41275">
            <a:solidFill>
              <a:schemeClr val="accent1">
                <a:lumMod val="50000"/>
                <a:alpha val="38000"/>
              </a:schemeClr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6643734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Наши праздники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C:\Users\Богдан\Pictures\images (3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857364"/>
            <a:ext cx="7286676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6500858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Отдыхаем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5602" name="Picture 2" descr="C:\Users\Богдан\Pictures\depositphotos_8164139-stock-illustration-family-biking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857364"/>
            <a:ext cx="3214710" cy="43577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/>
              <a:t>Я горжусь своей семьёй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Вместе мы всегда во всём!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Дар волшебный – дружба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В семье моей – не служба.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И в радости, и в горе,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На празднике и в поле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Мы всегда все вместе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Взрослые и дети.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Так вот дружно мы живём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В гости вас к себе зовём</a:t>
            </a:r>
            <a:r>
              <a:rPr lang="ru-RU" sz="2000" dirty="0"/>
              <a:t>!</a:t>
            </a: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14290"/>
            <a:ext cx="4786342" cy="4000528"/>
          </a:xfrm>
          <a:prstGeom prst="rect">
            <a:avLst/>
          </a:prstGeom>
          <a:noFill/>
          <a:ln w="6667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80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МБДОУ «Репьевский детский сад «Солнышко»</vt:lpstr>
      <vt:lpstr>В нём живет моя родня, Мне без нее не жить ни дня. В него стремлюсь всегда и всюду, К нему дорогу не забуду. Я без него дышу с трудом, Мой кров, родимый, тёплый …</vt:lpstr>
      <vt:lpstr>Кто милее всех на свете? Кого любят очень дети? На вопрос отвечу прямо: — Всех милее наша...</vt:lpstr>
      <vt:lpstr>Дать совет всегда уместный, Он всегда помочь мне рад: Добрый, умный и чудесный, Самый лучший в мире…</vt:lpstr>
      <vt:lpstr>Кто носки внучатам свяжет, Сказку старую расскажет, С мёдом даст оладушки? – Это наша …</vt:lpstr>
      <vt:lpstr>Вместе трудимся</vt:lpstr>
      <vt:lpstr>Наши праздники</vt:lpstr>
      <vt:lpstr>Отдыхаем</vt:lpstr>
      <vt:lpstr>Я горжусь своей семьёй Вместе мы всегда во всём! Дар волшебный – дружба В семье моей – не служба. И в радости, и в горе, На празднике и в поле Мы всегда все вместе Взрослые и дети. Так вот дружно мы живём В гости вас к себе зовём!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Богдан</dc:creator>
  <cp:lastModifiedBy>Богдан</cp:lastModifiedBy>
  <cp:revision>18</cp:revision>
  <dcterms:created xsi:type="dcterms:W3CDTF">2022-05-16T04:52:57Z</dcterms:created>
  <dcterms:modified xsi:type="dcterms:W3CDTF">2022-05-16T07:50:44Z</dcterms:modified>
</cp:coreProperties>
</file>