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56" r:id="rId3"/>
    <p:sldId id="260" r:id="rId4"/>
    <p:sldId id="257" r:id="rId5"/>
    <p:sldId id="258" r:id="rId6"/>
    <p:sldId id="261" r:id="rId7"/>
    <p:sldId id="259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00FF"/>
    <a:srgbClr val="00FF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801D5D-2EA4-8142-A15A-7D01825799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6CD1421-F7A0-F844-8D31-5ADCB9217E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08D333-30A8-BA46-9862-152091412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91764A-2085-924B-AAC6-93FDA1B8E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BAA1BA-72CA-4147-A049-DD0DCE3B0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77668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9637D4-9090-8C4F-962A-FBBCF84F3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F567504-9EB5-AD42-A2FD-F525F9F36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0D0C67-BBE6-D144-A630-3FC8BCC98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E4A0B8-4593-6A42-AC2B-AEF63817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A2B598-BBAC-E947-95DF-86F2EEA17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00929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9DD5789-1934-6A41-B4AB-0A0355D038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4ADFA01-C862-A64B-AAC7-9F9DB17466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7201F8-BCD9-4049-B0E1-98E6224CA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39E7C8-56F8-B240-84A7-FF82D5662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F35477-2B97-6046-A203-1357F8AFE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506724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C61C73-597B-E949-8CA3-54845E157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20F4DE-511B-5948-A1CB-E80973ED3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344D56-9C43-594B-B9F7-027C0546A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7EF099-A106-D643-B1A0-2BA274521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AD4F15-CCCF-4C40-8D24-6692A235D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46295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4EC14F-8DFB-4E49-801E-9C5637F87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2125F6F-B4C3-D541-A5AC-BBB21B20F1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AB9CDA-322F-3441-839E-959041541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47584C-E8CB-AE42-8458-C67AB21AB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8B85D7-4F2E-D447-9349-7FF8D4727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77988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AB00C6-1F59-7A41-95D7-CE7663F3F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2658DF-0B8E-3D47-81D2-CF498EEC32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D2222A0-2444-2C49-A439-44DAC09269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AF1440-D1B6-4942-87D8-88F66C85B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C7C0D8-EE92-8141-9366-A92A586A9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0AE0AC4-597A-6345-BCAC-DC3F6D01C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38703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86918-D3C4-0B43-9C7A-2A580C732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17DFBC-8448-0A46-990E-E47F58242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7505904-7CCD-6F42-B6BC-947EE0EFFD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CDA624B-51FD-B24A-80EE-6F68FE294D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FB2C23C-8B19-0648-A9FF-DDC77EF788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AA7FB9D-F9F4-9D40-97BB-657427AAD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4003CC7-B8D6-C54E-8F07-B57949E09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FD26256-14E2-A746-BD15-74F61D744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4873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BBDFD8-666E-AC44-9392-5659F234B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5D3A485-2AE7-BC4B-9027-944AC8F49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AC298B5-116C-9742-9B45-2639C0CBA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7EE260-A8D1-4F44-9B30-0F0F7082B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0910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555AB6C-DD82-7144-BE89-023FC2577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84259B5-A403-7445-BE9C-A7AE63906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91E1190-00D1-DD4F-BD7C-E28D2EB06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44778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1AEED8-FD97-6B48-B6AA-AF186B5F3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FB283F-0EA0-9142-AD07-4C06D1A934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67D3AD9-5033-6D44-8A51-DCAC39A86C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563D94-E52F-B44C-8CF3-79945F825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D2D8D5-BBB6-A343-B602-4010C4889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35A884-3B08-0A44-AD9D-143D801D9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23755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9848E9-DD43-2543-8F1C-CFF221620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FA0ADEC-14BC-6D4F-9280-2BB071B0A0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E2024D3-BAC5-B844-B57F-73DC870674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A0B27CC-31E8-EF4E-B1B8-D326359F8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8C8CAD-B415-E442-8E9C-98A4A5BB6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85D1BA7-1B5A-0546-B58D-57AD9FC47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83890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0">
              <a:srgbClr val="00B0F0"/>
            </a:gs>
            <a:gs pos="100000">
              <a:srgbClr val="00FF7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22DB96-5572-F74B-901C-FFED0EFDB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3362BD-4F35-394D-B128-A0BD4B0EFA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AE286B-0C8E-5249-B932-A52FAE629B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0EF51-4A00-F34F-B8B3-FA2475C4570A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F189D4-5E3C-6C47-B59A-123996D528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C0B4E7-2C0F-004B-ADEE-946AAA1D40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4C592-76B7-4144-9D12-4A25A8F307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163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DBD7AC6-952F-D043-B52E-50AA1D406319}"/>
              </a:ext>
            </a:extLst>
          </p:cNvPr>
          <p:cNvGrpSpPr/>
          <p:nvPr/>
        </p:nvGrpSpPr>
        <p:grpSpPr>
          <a:xfrm>
            <a:off x="0" y="728203"/>
            <a:ext cx="12192000" cy="5784099"/>
            <a:chOff x="0" y="728203"/>
            <a:chExt cx="12192000" cy="5784099"/>
          </a:xfrm>
        </p:grpSpPr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600BCFF3-298E-784A-8CE7-82B0E9B35B5B}"/>
                </a:ext>
              </a:extLst>
            </p:cNvPr>
            <p:cNvGrpSpPr/>
            <p:nvPr/>
          </p:nvGrpSpPr>
          <p:grpSpPr>
            <a:xfrm>
              <a:off x="775845" y="728203"/>
              <a:ext cx="10640310" cy="4314802"/>
              <a:chOff x="803544" y="1074567"/>
              <a:chExt cx="10640310" cy="4314802"/>
            </a:xfrm>
          </p:grpSpPr>
          <p:pic>
            <p:nvPicPr>
              <p:cNvPr id="10" name="Рисунок 9">
                <a:extLst>
                  <a:ext uri="{FF2B5EF4-FFF2-40B4-BE49-F238E27FC236}">
                    <a16:creationId xmlns:a16="http://schemas.microsoft.com/office/drawing/2014/main" id="{3401A9C0-0FFF-1C43-924E-DF0076AC81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434135" y="1304481"/>
                <a:ext cx="2009719" cy="377466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D7E5F0D9-6354-7B4B-AF71-5DD5539F67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64274" y="1101708"/>
                <a:ext cx="2439030" cy="412850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5" name="Рисунок 4">
                <a:extLst>
                  <a:ext uri="{FF2B5EF4-FFF2-40B4-BE49-F238E27FC236}">
                    <a16:creationId xmlns:a16="http://schemas.microsoft.com/office/drawing/2014/main" id="{03F44894-D094-4047-82F5-6E150BDA33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03544" y="1534663"/>
                <a:ext cx="3327465" cy="362996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DFF392FB-D77E-4E4D-991B-B728ABAB4F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2407423" y="1074567"/>
                <a:ext cx="1907597" cy="431480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" name="Рисунок 8">
                <a:extLst>
                  <a:ext uri="{FF2B5EF4-FFF2-40B4-BE49-F238E27FC236}">
                    <a16:creationId xmlns:a16="http://schemas.microsoft.com/office/drawing/2014/main" id="{1553138F-B279-5144-BF61-06AE6EDF78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6973889" y="1272392"/>
                <a:ext cx="1754214" cy="378713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" name="Рисунок 3">
                <a:extLst>
                  <a:ext uri="{FF2B5EF4-FFF2-40B4-BE49-F238E27FC236}">
                    <a16:creationId xmlns:a16="http://schemas.microsoft.com/office/drawing/2014/main" id="{F76A3C5D-FC72-A847-941B-6BD05FF0D2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71820" y="1602234"/>
                <a:ext cx="3079648" cy="378713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1" name="Рисунок 10">
                <a:extLst>
                  <a:ext uri="{FF2B5EF4-FFF2-40B4-BE49-F238E27FC236}">
                    <a16:creationId xmlns:a16="http://schemas.microsoft.com/office/drawing/2014/main" id="{A95BA283-0484-0D40-855E-AE150C6750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921619" y="1167297"/>
                <a:ext cx="2678210" cy="399732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AB649CFF-E999-3743-A963-B7C7EFE54B30}"/>
                </a:ext>
              </a:extLst>
            </p:cNvPr>
            <p:cNvSpPr/>
            <p:nvPr/>
          </p:nvSpPr>
          <p:spPr>
            <a:xfrm>
              <a:off x="0" y="5192878"/>
              <a:ext cx="1219200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cap="none" spc="50" dirty="0">
                  <a:ln w="0"/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DESCRIBE THE PICTURES </a:t>
              </a:r>
              <a:endParaRPr lang="ru-RU" sz="5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454423B5-F82F-7A47-863C-A83A35CE1D14}"/>
                </a:ext>
              </a:extLst>
            </p:cNvPr>
            <p:cNvSpPr/>
            <p:nvPr/>
          </p:nvSpPr>
          <p:spPr>
            <a:xfrm>
              <a:off x="0" y="5804416"/>
              <a:ext cx="12192000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1" cap="none" spc="50" dirty="0">
                  <a:ln w="0"/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rush Script MT" panose="03060802040406070304" pitchFamily="66" charset="-122"/>
                  <a:ea typeface="Brush Script MT" panose="03060802040406070304" pitchFamily="66" charset="-122"/>
                  <a:cs typeface="Brush Script MT" panose="03060802040406070304" pitchFamily="66" charset="-122"/>
                </a:rPr>
                <a:t>By Artem Morozov</a:t>
              </a:r>
              <a:endParaRPr lang="ru-RU" sz="40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Brush Script MT" panose="03060802040406070304" pitchFamily="66" charset="-122"/>
                <a:cs typeface="Brush Script MT" panose="03060802040406070304" pitchFamily="66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9781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E53BCDA6-88C9-6540-92AC-42AC77F4A0E0}"/>
              </a:ext>
            </a:extLst>
          </p:cNvPr>
          <p:cNvSpPr/>
          <p:nvPr/>
        </p:nvSpPr>
        <p:spPr>
          <a:xfrm>
            <a:off x="6576883" y="1577969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 red hair </a:t>
            </a:r>
            <a:endParaRPr lang="ru-RU" sz="5400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501AFF-7859-C040-9634-5422CD0DE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840" y="490575"/>
            <a:ext cx="4778976" cy="5876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EAF6E444-2E43-BD46-BAAF-074713D9CA1E}"/>
              </a:ext>
            </a:extLst>
          </p:cNvPr>
          <p:cNvSpPr/>
          <p:nvPr/>
        </p:nvSpPr>
        <p:spPr>
          <a:xfrm>
            <a:off x="6576883" y="3163753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 straight hair </a:t>
            </a:r>
            <a:endParaRPr lang="ru-RU" sz="5400" b="1" dirty="0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38D757B7-747A-DC45-AE23-86840FD2885A}"/>
              </a:ext>
            </a:extLst>
          </p:cNvPr>
          <p:cNvSpPr/>
          <p:nvPr/>
        </p:nvSpPr>
        <p:spPr>
          <a:xfrm>
            <a:off x="6576883" y="4749537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blue eyes </a:t>
            </a:r>
            <a:endParaRPr lang="ru-RU" sz="5400" b="1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4CB61EE-B5B4-1C40-A059-69CEB8EF2BDA}"/>
              </a:ext>
            </a:extLst>
          </p:cNvPr>
          <p:cNvSpPr/>
          <p:nvPr/>
        </p:nvSpPr>
        <p:spPr>
          <a:xfrm>
            <a:off x="7044773" y="467229"/>
            <a:ext cx="3539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She has got</a:t>
            </a:r>
            <a:endParaRPr lang="ru-RU" sz="5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8890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232DFF-AD2A-2F41-B854-76D83A4FB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932" y="756745"/>
            <a:ext cx="5045622" cy="5504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9A4F19C-1698-AB4A-87D5-94DCDE0CE765}"/>
              </a:ext>
            </a:extLst>
          </p:cNvPr>
          <p:cNvSpPr/>
          <p:nvPr/>
        </p:nvSpPr>
        <p:spPr>
          <a:xfrm>
            <a:off x="7178623" y="467229"/>
            <a:ext cx="3271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He has got</a:t>
            </a:r>
            <a:endParaRPr lang="ru-RU" sz="5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4B82ACE6-961A-6542-880D-0DA3CF5E8CB8}"/>
              </a:ext>
            </a:extLst>
          </p:cNvPr>
          <p:cNvSpPr/>
          <p:nvPr/>
        </p:nvSpPr>
        <p:spPr>
          <a:xfrm>
            <a:off x="6576883" y="1577969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sharp teeth</a:t>
            </a:r>
            <a:endParaRPr lang="ru-RU" sz="5400" b="1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52973208-3068-F949-A68E-4FD80AF926B4}"/>
              </a:ext>
            </a:extLst>
          </p:cNvPr>
          <p:cNvSpPr/>
          <p:nvPr/>
        </p:nvSpPr>
        <p:spPr>
          <a:xfrm>
            <a:off x="6576883" y="4622732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a thick beard</a:t>
            </a:r>
            <a:endParaRPr lang="ru-RU" sz="5400" b="1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4F66FBEE-AF7B-074C-976F-577F1456EE85}"/>
              </a:ext>
            </a:extLst>
          </p:cNvPr>
          <p:cNvSpPr/>
          <p:nvPr/>
        </p:nvSpPr>
        <p:spPr>
          <a:xfrm>
            <a:off x="6576882" y="3099909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long ears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5303475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1C11863-E42E-5C4D-8BBB-E3FEA32549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4" b="89855" l="8478" r="90000">
                        <a14:foregroundMark x1="8478" y1="55556" x2="8478" y2="55556"/>
                        <a14:foregroundMark x1="77174" y1="62158" x2="77174" y2="62158"/>
                        <a14:foregroundMark x1="88478" y1="51691" x2="88478" y2="51691"/>
                        <a14:foregroundMark x1="57935" y1="78744" x2="57935" y2="78744"/>
                        <a14:foregroundMark x1="23043" y1="9984" x2="23043" y2="9984"/>
                        <a14:foregroundMark x1="60039" y1="74235" x2="58370" y2="76812"/>
                        <a14:foregroundMark x1="60978" y1="72786" x2="60039" y2="74235"/>
                        <a14:backgroundMark x1="64783" y1="44444" x2="64783" y2="44444"/>
                        <a14:backgroundMark x1="59457" y1="49275" x2="59457" y2="49275"/>
                        <a14:backgroundMark x1="66630" y1="57649" x2="66630" y2="57649"/>
                        <a14:backgroundMark x1="66630" y1="56683" x2="66630" y2="56683"/>
                        <a14:backgroundMark x1="59130" y1="74235" x2="59130" y2="74235"/>
                        <a14:backgroundMark x1="59130" y1="74235" x2="59457" y2="731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6331" y="1460500"/>
            <a:ext cx="5842000" cy="393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F88BF812-5EE2-7F4D-A4A2-DBBFC15800A7}"/>
              </a:ext>
            </a:extLst>
          </p:cNvPr>
          <p:cNvSpPr/>
          <p:nvPr/>
        </p:nvSpPr>
        <p:spPr>
          <a:xfrm>
            <a:off x="6576883" y="1577969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 dark hair </a:t>
            </a:r>
            <a:endParaRPr lang="ru-RU" sz="54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8F37BC3-723C-D341-9A5A-6C45532167AD}"/>
              </a:ext>
            </a:extLst>
          </p:cNvPr>
          <p:cNvSpPr/>
          <p:nvPr/>
        </p:nvSpPr>
        <p:spPr>
          <a:xfrm>
            <a:off x="7044773" y="467229"/>
            <a:ext cx="3539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She has got</a:t>
            </a:r>
            <a:endParaRPr lang="ru-RU" sz="5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415BE10F-A971-B64C-BD96-8B5C71C8F262}"/>
              </a:ext>
            </a:extLst>
          </p:cNvPr>
          <p:cNvSpPr/>
          <p:nvPr/>
        </p:nvSpPr>
        <p:spPr>
          <a:xfrm>
            <a:off x="6576883" y="4612766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 short hair </a:t>
            </a:r>
            <a:endParaRPr lang="ru-RU" sz="5400" b="1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32AC013F-903E-4944-9F38-728F680E03D1}"/>
              </a:ext>
            </a:extLst>
          </p:cNvPr>
          <p:cNvSpPr/>
          <p:nvPr/>
        </p:nvSpPr>
        <p:spPr>
          <a:xfrm>
            <a:off x="6576882" y="3099909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curly hair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0975372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63D715D-9D77-A24B-9744-749956B9DB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7950" y="596760"/>
            <a:ext cx="3346450" cy="5664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EBCB1D1-395E-2E4B-8D8D-6338C83EE619}"/>
              </a:ext>
            </a:extLst>
          </p:cNvPr>
          <p:cNvSpPr/>
          <p:nvPr/>
        </p:nvSpPr>
        <p:spPr>
          <a:xfrm>
            <a:off x="7044773" y="467229"/>
            <a:ext cx="3539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She has got</a:t>
            </a:r>
            <a:endParaRPr lang="ru-RU" sz="5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039B711D-1B7A-A540-AF79-9F2FFD185C97}"/>
              </a:ext>
            </a:extLst>
          </p:cNvPr>
          <p:cNvSpPr/>
          <p:nvPr/>
        </p:nvSpPr>
        <p:spPr>
          <a:xfrm>
            <a:off x="6524331" y="4725817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brown eyes </a:t>
            </a:r>
            <a:endParaRPr lang="ru-RU" sz="5400" b="1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96B84828-190B-9148-A333-BEEE49F11E03}"/>
              </a:ext>
            </a:extLst>
          </p:cNvPr>
          <p:cNvSpPr/>
          <p:nvPr/>
        </p:nvSpPr>
        <p:spPr>
          <a:xfrm>
            <a:off x="6524331" y="1604245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 blond hair </a:t>
            </a:r>
            <a:endParaRPr lang="ru-RU" sz="5400" b="1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135796F4-F282-4242-ABC3-5E9894853C30}"/>
              </a:ext>
            </a:extLst>
          </p:cNvPr>
          <p:cNvSpPr/>
          <p:nvPr/>
        </p:nvSpPr>
        <p:spPr>
          <a:xfrm>
            <a:off x="6576882" y="3099909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a chubby face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6190575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2A266CB-5618-5440-952B-7E16AF5B54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317" y="522013"/>
            <a:ext cx="2706414" cy="6121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CF1DAAA-CBFF-7944-B8EA-523EAC6E55BF}"/>
              </a:ext>
            </a:extLst>
          </p:cNvPr>
          <p:cNvSpPr/>
          <p:nvPr/>
        </p:nvSpPr>
        <p:spPr>
          <a:xfrm>
            <a:off x="6968416" y="466232"/>
            <a:ext cx="3271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He has got</a:t>
            </a:r>
            <a:endParaRPr lang="ru-RU" sz="5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94AF5727-501B-9E4A-B14B-ACE020FDAC1A}"/>
              </a:ext>
            </a:extLst>
          </p:cNvPr>
          <p:cNvSpPr/>
          <p:nvPr/>
        </p:nvSpPr>
        <p:spPr>
          <a:xfrm>
            <a:off x="5875281" y="4595573"/>
            <a:ext cx="563354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brown eyebrows</a:t>
            </a:r>
            <a:endParaRPr lang="ru-RU" sz="5400" b="1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8C8E10B1-8331-3840-A2D4-D57408E1F56C}"/>
              </a:ext>
            </a:extLst>
          </p:cNvPr>
          <p:cNvSpPr/>
          <p:nvPr/>
        </p:nvSpPr>
        <p:spPr>
          <a:xfrm>
            <a:off x="5875283" y="1604245"/>
            <a:ext cx="563354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a small nose</a:t>
            </a:r>
            <a:endParaRPr lang="ru-RU" sz="5400" b="1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468098A3-288B-2044-B7A0-DE3EEA28ABBC}"/>
              </a:ext>
            </a:extLst>
          </p:cNvPr>
          <p:cNvSpPr/>
          <p:nvPr/>
        </p:nvSpPr>
        <p:spPr>
          <a:xfrm>
            <a:off x="5875282" y="3099909"/>
            <a:ext cx="5633544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a curly beard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0521512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793D8C-D00E-914E-B3B3-FD8CC69EB4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170" y="528627"/>
            <a:ext cx="2686926" cy="5800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A7EAE4C-EE32-FF47-9A25-D86219F8E643}"/>
              </a:ext>
            </a:extLst>
          </p:cNvPr>
          <p:cNvSpPr/>
          <p:nvPr/>
        </p:nvSpPr>
        <p:spPr>
          <a:xfrm>
            <a:off x="6922339" y="467229"/>
            <a:ext cx="3539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She has got</a:t>
            </a:r>
            <a:endParaRPr lang="ru-RU" sz="5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647E5372-3C81-5344-8E97-E61E229C8DB3}"/>
              </a:ext>
            </a:extLst>
          </p:cNvPr>
          <p:cNvSpPr/>
          <p:nvPr/>
        </p:nvSpPr>
        <p:spPr>
          <a:xfrm>
            <a:off x="5875283" y="1604245"/>
            <a:ext cx="563354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a beautiful mouth</a:t>
            </a:r>
            <a:endParaRPr lang="ru-RU" sz="5400" b="1" dirty="0"/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9163F228-DBA9-9849-AB8E-3D612228C99C}"/>
              </a:ext>
            </a:extLst>
          </p:cNvPr>
          <p:cNvSpPr/>
          <p:nvPr/>
        </p:nvSpPr>
        <p:spPr>
          <a:xfrm>
            <a:off x="5875283" y="3152461"/>
            <a:ext cx="563354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white teeth</a:t>
            </a:r>
            <a:endParaRPr lang="ru-RU" sz="5400" b="1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5EC463E7-DF12-8640-BAA6-5288333DE36E}"/>
              </a:ext>
            </a:extLst>
          </p:cNvPr>
          <p:cNvSpPr/>
          <p:nvPr/>
        </p:nvSpPr>
        <p:spPr>
          <a:xfrm>
            <a:off x="5875283" y="4700677"/>
            <a:ext cx="563354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red hair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0190210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B68757D-5D49-8141-836B-D0D11B690B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3206" y="504925"/>
            <a:ext cx="3113690" cy="5848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0C7B696-0CBA-384B-AB73-17DBF83564EC}"/>
              </a:ext>
            </a:extLst>
          </p:cNvPr>
          <p:cNvSpPr/>
          <p:nvPr/>
        </p:nvSpPr>
        <p:spPr>
          <a:xfrm>
            <a:off x="6922339" y="467229"/>
            <a:ext cx="3539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She has got</a:t>
            </a:r>
            <a:endParaRPr lang="ru-RU" sz="5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4E248086-167E-D247-9EBD-5302CCD3B1D0}"/>
              </a:ext>
            </a:extLst>
          </p:cNvPr>
          <p:cNvSpPr/>
          <p:nvPr/>
        </p:nvSpPr>
        <p:spPr>
          <a:xfrm>
            <a:off x="6513821" y="3215175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curly hair </a:t>
            </a:r>
            <a:endParaRPr lang="ru-RU" sz="5400" b="1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232730D3-6183-E940-B6EC-11F8C62664B0}"/>
              </a:ext>
            </a:extLst>
          </p:cNvPr>
          <p:cNvSpPr/>
          <p:nvPr/>
        </p:nvSpPr>
        <p:spPr>
          <a:xfrm>
            <a:off x="6513820" y="4789319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a long neck</a:t>
            </a:r>
            <a:endParaRPr lang="ru-RU" sz="5400" b="1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A7C9D820-0C77-054D-B28F-793CEFE01EDB}"/>
              </a:ext>
            </a:extLst>
          </p:cNvPr>
          <p:cNvSpPr/>
          <p:nvPr/>
        </p:nvSpPr>
        <p:spPr>
          <a:xfrm>
            <a:off x="6513819" y="1641031"/>
            <a:ext cx="477897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a moustache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8008433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EB5F2A-BD3C-3442-BCF4-1C6EBE8C03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251" y="846521"/>
            <a:ext cx="3587277" cy="5354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89A303C-2152-2949-8C09-87E2DD69B1A4}"/>
              </a:ext>
            </a:extLst>
          </p:cNvPr>
          <p:cNvSpPr/>
          <p:nvPr/>
        </p:nvSpPr>
        <p:spPr>
          <a:xfrm>
            <a:off x="7056189" y="467229"/>
            <a:ext cx="3271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H</a:t>
            </a:r>
            <a:r>
              <a:rPr lang="en-US" sz="5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 has got</a:t>
            </a:r>
            <a:endParaRPr lang="ru-RU" sz="5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D2F0BBB0-44C8-A343-886F-AAC07D5DCA3C}"/>
              </a:ext>
            </a:extLst>
          </p:cNvPr>
          <p:cNvSpPr/>
          <p:nvPr/>
        </p:nvSpPr>
        <p:spPr>
          <a:xfrm>
            <a:off x="5875283" y="1604245"/>
            <a:ext cx="563354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thick eyebrows</a:t>
            </a:r>
            <a:endParaRPr lang="ru-RU" sz="5400" b="1" dirty="0"/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AB6870BE-E265-E342-8A32-9978CF943B9F}"/>
              </a:ext>
            </a:extLst>
          </p:cNvPr>
          <p:cNvSpPr/>
          <p:nvPr/>
        </p:nvSpPr>
        <p:spPr>
          <a:xfrm>
            <a:off x="5875280" y="3095367"/>
            <a:ext cx="563354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small eyes</a:t>
            </a:r>
            <a:endParaRPr lang="ru-RU" sz="5400" b="1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672F90F4-8C2B-4544-B647-8DAFBC87FBF1}"/>
              </a:ext>
            </a:extLst>
          </p:cNvPr>
          <p:cNvSpPr/>
          <p:nvPr/>
        </p:nvSpPr>
        <p:spPr>
          <a:xfrm>
            <a:off x="5875280" y="4586490"/>
            <a:ext cx="5633545" cy="1334530"/>
          </a:xfrm>
          <a:prstGeom prst="roundRect">
            <a:avLst/>
          </a:prstGeom>
          <a:solidFill>
            <a:srgbClr val="7700FF"/>
          </a:solidFill>
          <a:ln w="57150"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fair hair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1883953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89</Words>
  <Application>Microsoft Macintosh PowerPoint</Application>
  <PresentationFormat>Широкоэкранный</PresentationFormat>
  <Paragraphs>34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Brush Script MT</vt:lpstr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Artem Merkuschew</dc:creator>
  <cp:lastModifiedBy>Artem Merkuschew</cp:lastModifiedBy>
  <cp:revision>22</cp:revision>
  <dcterms:created xsi:type="dcterms:W3CDTF">2019-09-27T14:56:45Z</dcterms:created>
  <dcterms:modified xsi:type="dcterms:W3CDTF">2019-09-27T20:15:59Z</dcterms:modified>
</cp:coreProperties>
</file>