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2" r:id="rId6"/>
    <p:sldId id="265" r:id="rId7"/>
    <p:sldId id="260" r:id="rId8"/>
    <p:sldId id="261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Шутки на полминутки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4293095"/>
            <a:ext cx="4258816" cy="158417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Bahnschrift SemiBold" pitchFamily="34" charset="0"/>
              </a:rPr>
              <a:t>Презентацию выполнила:  Струкова Е.Н.,</a:t>
            </a:r>
          </a:p>
          <a:p>
            <a:r>
              <a:rPr lang="ru-RU" dirty="0" smtClean="0">
                <a:latin typeface="Bahnschrift SemiBold" pitchFamily="34" charset="0"/>
              </a:rPr>
              <a:t>   воспитатель ГБОУ школы– интерната №67 </a:t>
            </a:r>
          </a:p>
          <a:p>
            <a:r>
              <a:rPr lang="ru-RU" dirty="0" smtClean="0">
                <a:latin typeface="Bahnschrift SemiBold" pitchFamily="34" charset="0"/>
              </a:rPr>
              <a:t> Пушкинского района Санкт-Петербурга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Великий кулинар</a:t>
            </a:r>
            <a:endParaRPr lang="ru-RU" dirty="0"/>
          </a:p>
        </p:txBody>
      </p:sp>
      <p:pic>
        <p:nvPicPr>
          <p:cNvPr id="4" name="Содержимое 3" descr="1573580469_bezumnyj-kulinar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6308"/>
            <a:ext cx="7239000" cy="4073471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«Смех продлевает жизнь»</a:t>
            </a:r>
            <a:endParaRPr lang="ru-RU" dirty="0"/>
          </a:p>
        </p:txBody>
      </p:sp>
      <p:pic>
        <p:nvPicPr>
          <p:cNvPr id="4" name="Содержимое 3" descr="b1ca535a67e8ca93f35cffed40cf04e0e25343cfr1-727-800v2_h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09725"/>
            <a:ext cx="5760640" cy="484663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Похлопаем немножко!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- Прошу в ладоши хлопать дружно,</a:t>
            </a:r>
            <a:br>
              <a:rPr lang="ru-RU" dirty="0" smtClean="0"/>
            </a:br>
            <a:r>
              <a:rPr lang="ru-RU" dirty="0" smtClean="0"/>
              <a:t>Нам одиночки ни к чему,</a:t>
            </a:r>
            <a:br>
              <a:rPr lang="ru-RU" dirty="0" smtClean="0"/>
            </a:br>
            <a:r>
              <a:rPr lang="ru-RU" dirty="0" smtClean="0"/>
              <a:t>Смеяться только там, где нужно,</a:t>
            </a:r>
            <a:br>
              <a:rPr lang="ru-RU" dirty="0" smtClean="0"/>
            </a:br>
            <a:r>
              <a:rPr lang="ru-RU" dirty="0" smtClean="0"/>
              <a:t>И тоже не по одному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eOEWa_nMe26EwXdqiNlI=_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851920" y="1916831"/>
            <a:ext cx="3847455" cy="329079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улыбки и смеха: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Улыбка поможет в общении. </a:t>
            </a:r>
            <a:br>
              <a:rPr lang="ru-RU" dirty="0" smtClean="0"/>
            </a:br>
            <a:r>
              <a:rPr lang="ru-RU" dirty="0" smtClean="0"/>
              <a:t>2. Старайся чаше улыбаться друзьям, родителям, учителю.</a:t>
            </a:r>
            <a:br>
              <a:rPr lang="ru-RU" dirty="0" smtClean="0"/>
            </a:br>
            <a:r>
              <a:rPr lang="ru-RU" dirty="0" smtClean="0"/>
              <a:t>3. Смейся заразительно, но знай, где и как смеяться.</a:t>
            </a:r>
            <a:br>
              <a:rPr lang="ru-RU" dirty="0" smtClean="0"/>
            </a:br>
            <a:r>
              <a:rPr lang="ru-RU" dirty="0" smtClean="0"/>
              <a:t>4. Умей смеяться над собой.</a:t>
            </a:r>
            <a:br>
              <a:rPr lang="ru-RU" dirty="0" smtClean="0"/>
            </a:br>
            <a:r>
              <a:rPr lang="ru-RU" dirty="0" smtClean="0"/>
              <a:t>5. Не смейся над чужим горем или физическим недостатком.</a:t>
            </a:r>
            <a:br>
              <a:rPr lang="ru-RU" dirty="0" smtClean="0"/>
            </a:br>
            <a:r>
              <a:rPr lang="ru-RU" dirty="0" smtClean="0"/>
              <a:t>- Желаю вам хорошего настроения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Игра «Прилетели птицы». </a:t>
            </a:r>
            <a:endParaRPr lang="ru-RU" dirty="0"/>
          </a:p>
        </p:txBody>
      </p:sp>
      <p:pic>
        <p:nvPicPr>
          <p:cNvPr id="4" name="Содержимое 3" descr="9549de0211c72f6b63f7881a58d65a1526f01a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Игра: «ЧУР, НЕ Я!» </a:t>
            </a:r>
            <a:endParaRPr lang="ru-RU" dirty="0"/>
          </a:p>
        </p:txBody>
      </p:sp>
      <p:pic>
        <p:nvPicPr>
          <p:cNvPr id="4" name="Содержимое 3" descr="kniga_detskaja_breminer_chur_ne_igra_1963_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11796"/>
            <a:ext cx="7239000" cy="484249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«Вопросы-ответы»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Вопросы: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Часто ли тебе приходится кукарекать?</a:t>
            </a:r>
            <a:br>
              <a:rPr lang="ru-RU" dirty="0" smtClean="0"/>
            </a:br>
            <a:r>
              <a:rPr lang="ru-RU" dirty="0" smtClean="0"/>
              <a:t>Часто ли ты ковыряешься в носу?</a:t>
            </a:r>
            <a:br>
              <a:rPr lang="ru-RU" dirty="0" smtClean="0"/>
            </a:br>
            <a:r>
              <a:rPr lang="ru-RU" dirty="0" smtClean="0"/>
              <a:t>Ломается ли твоя ручка, когда ты долго пишешь? </a:t>
            </a:r>
            <a:br>
              <a:rPr lang="ru-RU" dirty="0" smtClean="0"/>
            </a:br>
            <a:r>
              <a:rPr lang="ru-RU" dirty="0" smtClean="0"/>
              <a:t>Каждый день ли ты расчесываешься? </a:t>
            </a:r>
            <a:br>
              <a:rPr lang="ru-RU" dirty="0" smtClean="0"/>
            </a:br>
            <a:r>
              <a:rPr lang="ru-RU" dirty="0" smtClean="0"/>
              <a:t>Приходится ли тебе мыть посуду? </a:t>
            </a:r>
            <a:br>
              <a:rPr lang="ru-RU" dirty="0" smtClean="0"/>
            </a:br>
            <a:r>
              <a:rPr lang="ru-RU" dirty="0" smtClean="0"/>
              <a:t>Каждый ли день ты разбиваешь тарелки? </a:t>
            </a:r>
            <a:br>
              <a:rPr lang="ru-RU" dirty="0" smtClean="0"/>
            </a:br>
            <a:r>
              <a:rPr lang="ru-RU" dirty="0" smtClean="0"/>
              <a:t>Часто ли ты падаешь с кровати?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Игра «Яша и Маша» или      «Слепые жмурки</a:t>
            </a:r>
            <a:endParaRPr lang="ru-RU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988841"/>
            <a:ext cx="6552728" cy="417646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Игра «Кто самый внимательный?»</a:t>
            </a:r>
            <a:endParaRPr lang="ru-RU" sz="2800" dirty="0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8308" y="1628775"/>
            <a:ext cx="6436784" cy="482758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Вопросы-шутки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1.Сколько крыльев у блохи? (нет)</a:t>
            </a:r>
            <a:br>
              <a:rPr lang="ru-RU" dirty="0" smtClean="0"/>
            </a:br>
            <a:r>
              <a:rPr lang="ru-RU" dirty="0" smtClean="0"/>
              <a:t>2.Летели три страуса, охотник убил одного, сколько осталось? (Страусы не летают).</a:t>
            </a:r>
            <a:br>
              <a:rPr lang="ru-RU" dirty="0" smtClean="0"/>
            </a:br>
            <a:r>
              <a:rPr lang="ru-RU" dirty="0" smtClean="0"/>
              <a:t>3.Что это такое? Из неё берёшь, а она больше становится? (Яма).</a:t>
            </a:r>
            <a:br>
              <a:rPr lang="ru-RU" dirty="0" smtClean="0"/>
            </a:br>
            <a:r>
              <a:rPr lang="ru-RU" dirty="0" smtClean="0"/>
              <a:t>4. Какой рукой лучше мешать сахар в стакане с чаем? (Ложкой).</a:t>
            </a:r>
            <a:br>
              <a:rPr lang="ru-RU" dirty="0" smtClean="0"/>
            </a:br>
            <a:r>
              <a:rPr lang="ru-RU" dirty="0" smtClean="0"/>
              <a:t>5. У бабушки жили внук Фёдор, пёс Шарик, кот Васька. Сколько внуков у бабушки? (один).</a:t>
            </a:r>
            <a:br>
              <a:rPr lang="ru-RU" dirty="0" smtClean="0"/>
            </a:br>
            <a:r>
              <a:rPr lang="ru-RU" dirty="0" smtClean="0"/>
              <a:t>6. Подбежав к одному из ребят спросить: «</a:t>
            </a:r>
            <a:r>
              <a:rPr lang="ru-RU" dirty="0" err="1" smtClean="0"/>
              <a:t>Винни-Пух</a:t>
            </a:r>
            <a:r>
              <a:rPr lang="ru-RU" dirty="0" smtClean="0"/>
              <a:t> — это свинья или кабан?» И быстро потребовать ответа, чтобы он не успел сообразить, что это всего-навсего безобидный медвежонок. </a:t>
            </a:r>
            <a:br>
              <a:rPr lang="ru-RU" dirty="0" smtClean="0"/>
            </a:br>
            <a:r>
              <a:rPr lang="ru-RU" dirty="0" smtClean="0"/>
              <a:t>7. Следующие вопросы рекомендуется повторять 3 раза, и тогда вы получите желаемый результат:</a:t>
            </a:r>
            <a:br>
              <a:rPr lang="ru-RU" dirty="0" smtClean="0"/>
            </a:br>
            <a:r>
              <a:rPr lang="ru-RU" dirty="0" smtClean="0"/>
              <a:t>— Что с неба идет зимой? (3 р.)</a:t>
            </a:r>
            <a:br>
              <a:rPr lang="ru-RU" dirty="0" smtClean="0"/>
            </a:br>
            <a:r>
              <a:rPr lang="ru-RU" dirty="0" smtClean="0"/>
              <a:t>— Какого цвета снег? (3 р.)</a:t>
            </a:r>
            <a:br>
              <a:rPr lang="ru-RU" dirty="0" smtClean="0"/>
            </a:br>
            <a:r>
              <a:rPr lang="ru-RU" dirty="0" smtClean="0"/>
              <a:t>— Что пьет корова? (3 р.)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196</TotalTime>
  <Words>89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Шутки на полминутки </vt:lpstr>
      <vt:lpstr>Похлопаем немножко!</vt:lpstr>
      <vt:lpstr>Правила улыбки и смеха:</vt:lpstr>
      <vt:lpstr> Игра «Прилетели птицы». </vt:lpstr>
      <vt:lpstr>Игра: «ЧУР, НЕ Я!» </vt:lpstr>
      <vt:lpstr>Игра «Вопросы-ответы»</vt:lpstr>
      <vt:lpstr>  Игра «Яша и Маша» или      «Слепые жмурки</vt:lpstr>
      <vt:lpstr>Игра «Кто самый внимательный?»</vt:lpstr>
      <vt:lpstr>Вопросы-шутки </vt:lpstr>
      <vt:lpstr>Великий кулинар</vt:lpstr>
      <vt:lpstr>«Смех продлевает жизнь»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Шутки на полминутки </dc:title>
  <dc:creator>Лена</dc:creator>
  <cp:lastModifiedBy>Лена</cp:lastModifiedBy>
  <cp:revision>22</cp:revision>
  <dcterms:created xsi:type="dcterms:W3CDTF">2022-05-15T16:05:18Z</dcterms:created>
  <dcterms:modified xsi:type="dcterms:W3CDTF">2022-05-15T19:34:30Z</dcterms:modified>
</cp:coreProperties>
</file>