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7" r:id="rId3"/>
    <p:sldId id="259" r:id="rId4"/>
    <p:sldId id="260" r:id="rId5"/>
    <p:sldId id="270" r:id="rId6"/>
    <p:sldId id="271" r:id="rId7"/>
    <p:sldId id="272" r:id="rId8"/>
    <p:sldId id="273" r:id="rId9"/>
    <p:sldId id="257" r:id="rId10"/>
    <p:sldId id="258" r:id="rId11"/>
    <p:sldId id="261" r:id="rId12"/>
    <p:sldId id="262" r:id="rId13"/>
    <p:sldId id="268" r:id="rId14"/>
    <p:sldId id="269" r:id="rId15"/>
    <p:sldId id="264" r:id="rId16"/>
    <p:sldId id="265" r:id="rId17"/>
    <p:sldId id="263" r:id="rId18"/>
    <p:sldId id="274" r:id="rId19"/>
    <p:sldId id="26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401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447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0006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61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0662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18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348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46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491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067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96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17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82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30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951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78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328A6-FE05-4327-AA96-CA4BBBEAF9C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F245BB-148C-4DF4-957F-D037324B2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30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1539" y="200026"/>
            <a:ext cx="9132270" cy="121443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«Вовлечение родителей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ДОУ в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процесс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46710" y="4667533"/>
            <a:ext cx="3152633" cy="1228299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</a:t>
            </a: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Абдуллаева С.А.</a:t>
            </a: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№3 «Ромашка»</a:t>
            </a:r>
          </a:p>
          <a:p>
            <a:pPr algn="r"/>
            <a:r>
              <a:rPr lang="ru-RU" sz="1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.Реутов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8" y="1469186"/>
            <a:ext cx="5884104" cy="520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7388" y="1776253"/>
            <a:ext cx="8658225" cy="3211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 разработан на основе Конституции Российской Федерации и законодательства РФ и с учетом Конвенции ООН о правах ребенка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детского сада по ФГОС «повернуться» лицом к семье, оказать ей педагогическую помощь, привлечь семью на свою сторону в плане единых подходов в воспитании ребёнка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44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3611" y="804454"/>
            <a:ext cx="5987315" cy="5160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Традиционные формы взаимодействия родителей и детского сада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беседы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spcAft>
                <a:spcPts val="750"/>
              </a:spcAft>
              <a:buFontTx/>
              <a:buChar char="-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онсультации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spcAft>
                <a:spcPts val="750"/>
              </a:spcAft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совместные праздники и развлечения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оформление родительских уголков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работа с родительским комитетом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выставки совместных работ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офор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ление папок-передвижек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дни открытых дверей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596" y="200025"/>
            <a:ext cx="4126666" cy="6369246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6042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9164" y="768604"/>
            <a:ext cx="8986837" cy="472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 взаимодействия родителей и детского сада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сайт ДОУ и «В контакте»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группа в 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WhatsApp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участие в конкурсах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фотовыставки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презентации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проведение акций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плакатов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брошюры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23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05" y="614363"/>
            <a:ext cx="4768526" cy="4814887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412" y="614363"/>
            <a:ext cx="4829175" cy="4829175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43500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4" y="1289538"/>
            <a:ext cx="5772150" cy="4329112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521" y="1046650"/>
            <a:ext cx="3429000" cy="4572000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17681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4578" y="1157715"/>
            <a:ext cx="101298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Построение чёткой и отлаженной коммуникативной стороны общения, включающая виртуальные и невербальные каналы.  В процессе общения все участники образовательного процесса (педагоги, дети, родители) дошкольного учреждения обмениваются знаниями, опытом, научной, методической, педагогической информацией. Взаимодействуя, они достигают договоренности о совместной деятельности, устанавливают единство идей, настроений, взглядов; достигают общности мыслей, переживаний, установок по отношению к различным событиям, другим людям, самим себе.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При общении передаются манеры, обычаи, стили поведения, проявляются сплоченность и солидарность, отличающие групповую и коллективную деятельность.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8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3534" y="1171363"/>
            <a:ext cx="795813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Налаженная коммуникационная система - это сложный многоплановый процесс установления и развития контактов между всеми участниками образовательного процесса, порождаемый потребностями в совместной деятельности и включающий в себя обмен информацией, выработку единой стратегии взаимодействия.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803" y="967199"/>
            <a:ext cx="11002441" cy="416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 функции семьи и ДОУ различны, но для всестороннего развития личности ребёнка необходимо их взаимодействие.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Важным условием преемственности является установление доверительного делового контакта между семьей и детским садом.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 разнообразных форм работы помогает родителям  из «зрителей» и «наблюдателей»,   становиться  активными  участниками  образовательного и воспитательного процесса их детей.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59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7856" y="1078174"/>
            <a:ext cx="89529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И закончить </a:t>
            </a:r>
            <a:r>
              <a:rPr lang="ru-RU" sz="3200" dirty="0" smtClean="0">
                <a:solidFill>
                  <a:srgbClr val="7030A0"/>
                </a:solidFill>
              </a:rPr>
              <a:t>своё </a:t>
            </a:r>
            <a:r>
              <a:rPr lang="ru-RU" sz="3200" dirty="0">
                <a:solidFill>
                  <a:srgbClr val="7030A0"/>
                </a:solidFill>
              </a:rPr>
              <a:t>выступление я </a:t>
            </a:r>
            <a:r>
              <a:rPr lang="ru-RU" sz="3200" dirty="0" smtClean="0">
                <a:solidFill>
                  <a:srgbClr val="7030A0"/>
                </a:solidFill>
              </a:rPr>
              <a:t>хотела </a:t>
            </a:r>
            <a:r>
              <a:rPr lang="ru-RU" sz="3200" dirty="0">
                <a:solidFill>
                  <a:srgbClr val="7030A0"/>
                </a:solidFill>
              </a:rPr>
              <a:t>бы такими словами:</a:t>
            </a:r>
          </a:p>
          <a:p>
            <a:r>
              <a:rPr lang="ru-RU" sz="3200" dirty="0">
                <a:solidFill>
                  <a:srgbClr val="7030A0"/>
                </a:solidFill>
              </a:rPr>
              <a:t/>
            </a:r>
            <a:br>
              <a:rPr lang="ru-RU" sz="3200" dirty="0">
                <a:solidFill>
                  <a:srgbClr val="7030A0"/>
                </a:solidFill>
              </a:rPr>
            </a:b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i="1" dirty="0">
                <a:solidFill>
                  <a:srgbClr val="7030A0"/>
                </a:solidFill>
              </a:rPr>
              <a:t>«Покинут счастьем будет тот,</a:t>
            </a: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i="1" dirty="0">
                <a:solidFill>
                  <a:srgbClr val="7030A0"/>
                </a:solidFill>
              </a:rPr>
              <a:t>Кого ребёнком плохо воспитали.</a:t>
            </a: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i="1" dirty="0">
                <a:solidFill>
                  <a:srgbClr val="7030A0"/>
                </a:solidFill>
              </a:rPr>
              <a:t>Побег зелёный выпрямить легко.</a:t>
            </a: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i="1" dirty="0">
                <a:solidFill>
                  <a:srgbClr val="7030A0"/>
                </a:solidFill>
              </a:rPr>
              <a:t>Сухую ветвь один огонь исправит»</a:t>
            </a: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i="1" dirty="0">
                <a:solidFill>
                  <a:srgbClr val="7030A0"/>
                </a:solidFill>
              </a:rPr>
              <a:t>(Саади.)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567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avatars.mds.yandex.net/get-zen_doc/3429702/pub_6092901afe106d59229e4391_609290c37ffcba2d9ee9b3b3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1" y="1105469"/>
            <a:ext cx="4653888" cy="467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59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150" y="3759098"/>
            <a:ext cx="9785445" cy="2397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Вовлечение родителей в образовательный процесс</a:t>
            </a:r>
            <a:r>
              <a:rPr lang="ru-RU" sz="32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объединение общих целей, интересов и деятельности в плане развития гармоничного и здорового ребенка</a:t>
            </a:r>
            <a:r>
              <a:rPr lang="ru-RU" sz="4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mycdn.me/i?r=AzEPZsRbOZEKgBhR0XGMT1RkDhkcf92rMatq84IoJF_NXq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90" y="95076"/>
            <a:ext cx="5459104" cy="366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39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85838" y="857250"/>
            <a:ext cx="815816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 работы ДОУ с </a:t>
            </a: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семьёй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endParaRPr lang="ru-RU" sz="28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благоприятного климата взаимодействия с родителями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endParaRPr lang="ru-RU" sz="28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Вовлечение семьи в единое образовательное пространство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endParaRPr lang="ru-RU" sz="28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Установление партнёрских, доверительных отношений с родителями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56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76" y="591978"/>
            <a:ext cx="994409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взаимодействия ДОУ с 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  <a:r>
              <a:rPr lang="en-US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Работать в тесном контакте с семьями воспитанников;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Воспитание уважения к детству и 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родительству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Взаимодействие с родителями для изучения их семейной микросреды;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Повышение и содействие общей культуры семьи и психолого-педагогической компетентности родителей;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Оказание практической и теоретической помощи родителям воспитанников через трансляцию основ теоретических знаний и формирование умений и навыков практической работы с детьми;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Использование с родителями различных форм сотрудничества и совместного творчества, исходя из индивидуально-дифференцированного подхода к семьям.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69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3330" y="395785"/>
            <a:ext cx="10222173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ПОКАЗАТЕЛИ СТЕПЕНИ ВКЛЮЧЕНИЯ РОДИТЕЛЕЙ В ДЕЯТЕЛЬНОСТЬ ДОУ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dirty="0" smtClean="0"/>
              <a:t>Особой </a:t>
            </a:r>
            <a:r>
              <a:rPr lang="ru-RU" sz="2000" dirty="0"/>
              <a:t>популярностью в настоящее время, как у педагогов, так и у родителей пользуются нетрадиционные формы общения направленные на установление неформальных контактов с родителями, привлечение их внимания к детскому саду. Родители лучше узнают своего ребенка, поскольку видят его в другой, новой для себя обстановке, сближаются с педагогами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Среди всех форм взаимодействия с семьями воспитанников играют познавательные формы организации их взаимодействия. Они призваны повышать психолого-педагогическую культуру родителей, а, значит, способствовать изменению взглядов родителей на воспитание ребенка в условиях семьи, развивать рефлексию. Кроме того, данные формы взаимодействия позволяют знакомить родителей с особенностями возрастного и психологического развития детей, рациональными методами и приемами воспитания для формирования их практических навыков. Родители видят ребенка в обстановке, отличной от домашней, а также наблюдают процесс его общения с другими детьми и взрослыми.</a:t>
            </a:r>
          </a:p>
          <a:p>
            <a:r>
              <a:rPr lang="ru-RU" sz="2000" dirty="0"/>
              <a:t>Главная задача всех форм работы - познакомить родителей с условиями, задачами, содержанием и методами воспитания детей в ДОУ (группе) и способствовать преодолению поверхностного суждения о роли детского сада, оказывать практическую помощь семье.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028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1023582"/>
            <a:ext cx="1074078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/>
              <a:t>«</a:t>
            </a:r>
            <a:r>
              <a:rPr lang="ru-RU" sz="2400" i="1" u="sng" dirty="0"/>
              <a:t>День открытых дверей в ДОУ»</a:t>
            </a:r>
            <a:r>
              <a:rPr lang="ru-RU" sz="2400" dirty="0"/>
              <a:t> – одна из известных и популярных форм работы с родителями, которая предоставляет им возможность непосредственно познакомиться с дошкольным образовательным учреждением, его традициями, правилами, задачами </a:t>
            </a:r>
            <a:r>
              <a:rPr lang="ru-RU" sz="2400" dirty="0" err="1"/>
              <a:t>воспитательно</a:t>
            </a:r>
            <a:r>
              <a:rPr lang="ru-RU" sz="2400" dirty="0"/>
              <a:t>-образовательного процесса. По нашим наблюдениям – это самая привлекательная форма для родителей вновь поступивших в детский сад детей. «Лучше один раз самим всё увидеть, чем сто раз про это слышать», - говорят они. Детский сад  даёт возможность взрослым «прожить» день в детском саду, ощутить атмосферу детской жизни, увидеть работу педагогов. В течение этого дня они могут посетить различные виды совместной деятельности педагогов с детьми, познакомиться с организацией и содержанием режимных моментов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432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274" y="586853"/>
            <a:ext cx="1068619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u="sng" dirty="0"/>
              <a:t>Педагогический консилиум</a:t>
            </a:r>
            <a:r>
              <a:rPr lang="ru-RU" sz="2400" dirty="0"/>
              <a:t> в работе с родителями можно и нужно использовать данную форму, так как она помогает лучше и глубже понять состояние отношений в конкретной семье, вовремя оказать действенную практическую помощь (если, конечно, у родителей есть желание что-то изменить в сложившейся ситуации).</a:t>
            </a:r>
            <a:r>
              <a:rPr lang="ru-RU" sz="2400" b="1" dirty="0"/>
              <a:t> </a:t>
            </a:r>
            <a:r>
              <a:rPr lang="ru-RU" sz="2400" dirty="0"/>
              <a:t>В состав консилиума могут входить воспитатель, заведующий, старший воспитатель, педагог-психолог, учитель - логопед, представитель родительской общественности. На консилиуме обсуждается воспитательный потенциал семьи, ее материальное положение и статус ребенка в семье. Итогом работы консилиума может быть: наличие сведений об особенностях конкретной семьи; определение мер помощи родителям в воспитании ребенка; разработка программы в целях индивидуальной коррекции поведения родителей.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07324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9809" y="1351128"/>
            <a:ext cx="107407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Одним из самых любимых видов совместной деятельности остается </a:t>
            </a:r>
            <a:r>
              <a:rPr lang="ru-RU" sz="3200" i="1" u="sng" dirty="0"/>
              <a:t>участие родителей в детских музыкальных и спортивных праздниках, развлечениях, творческих фестивалях и конкурсах</a:t>
            </a:r>
            <a:r>
              <a:rPr lang="ru-RU" sz="3200" dirty="0"/>
              <a:t>. Живое общение с мамой или папой приносит детям особое удовольствие, а родители, погружаясь в мир детского праздника, лучше понимают своих детей, их желания и интересы, а в дальнейшем активно помогают раскрытию детских талантов.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13700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8775" y="571499"/>
            <a:ext cx="8815388" cy="3149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 представляет собой совокупность обязательных требований к дошкольному образованию.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 ориентирует нас на то ,что родители –это непосредственные участники образовательного 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процесса 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вовлеченные в образовательный процесс посредством образовательных проектов совместно с семьей на основе выявления потребностей и поддержки образовательных инициатив семей.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0" y="3486150"/>
            <a:ext cx="3414713" cy="290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5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170</TotalTime>
  <Words>468</Words>
  <Application>Microsoft Office PowerPoint</Application>
  <PresentationFormat>Широкоэкранный</PresentationFormat>
  <Paragraphs>63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 3</vt:lpstr>
      <vt:lpstr>Грань</vt:lpstr>
      <vt:lpstr> «Вовлечение родителей воспитанников ДОУ в образовательный процесс 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«Вовлечение родителей воспитанников ДОУ в образовательную деятельность »</dc:title>
  <dc:creator>Starcev_MD</dc:creator>
  <cp:lastModifiedBy>Пользователь Windows</cp:lastModifiedBy>
  <cp:revision>11</cp:revision>
  <dcterms:created xsi:type="dcterms:W3CDTF">2021-12-08T05:54:29Z</dcterms:created>
  <dcterms:modified xsi:type="dcterms:W3CDTF">2021-12-14T17:54:42Z</dcterms:modified>
</cp:coreProperties>
</file>