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431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39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44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028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243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796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340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471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737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599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120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654D8-0572-4D9D-B7C4-0F2D5E7F42B7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8A5FD-6B27-4314-929D-411C186F5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643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россовая подготов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732"/>
            <a:ext cx="12192001" cy="686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Кроссовая подготовка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Значение. Средства тренировки. Упражнения</a:t>
            </a:r>
            <a:endParaRPr lang="ru-RU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754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Для чего нужна подготовка?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Кросс – бег по пересеченной местности. Это легкоатлетическая дисциплина, которая направлена на гармоничное физическое развитие человека. Занятия кроссом благотворно влияют на организм в целом: развивают силу мышц, укрепляют нервную систему, улучшают кровообращение и дыхательную работу. Кроме того, кроссы развивают сообразительность человека, умение преодолевать препятствия и распределять свои силы. Разумеется, все это дается со временем. И начинать кросс просто по желанию опасно для неподготовленного организма. Для этого и существует кроссовая подготовка</a:t>
            </a: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Ее основными задачами являются: </a:t>
            </a:r>
            <a:endParaRPr lang="ru-RU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тренировка </a:t>
            </a: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выносливости</a:t>
            </a: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развитие скорости, силы и ловкости; </a:t>
            </a:r>
            <a:endParaRPr lang="ru-RU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воспитание </a:t>
            </a: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потребности в самостоятельных физических занятиях. </a:t>
            </a:r>
          </a:p>
        </p:txBody>
      </p:sp>
    </p:spTree>
    <p:extLst>
      <p:ext uri="{BB962C8B-B14F-4D97-AF65-F5344CB8AC3E}">
        <p14:creationId xmlns:p14="http://schemas.microsoft.com/office/powerpoint/2010/main" val="2982111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Разминка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275" y="1825625"/>
            <a:ext cx="6181859" cy="435133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Уроки кроссовой подготовки следует начинать с разминки. Она может длиться от 5 до 15 минут. Не стоит усердствовать, чтобы поберечь силы для выполнения основных упражнений. Комплекс разминки включает разные виды ходьбы (на носках и на пятках), бег приставным шагом на правый и левый бок и упражнение на дыхание. В качестве общего разогрева мышц тела можно использовать классические вращения головой и руками, наклоны вперед/назад, выпады и прыжки. </a:t>
            </a:r>
          </a:p>
        </p:txBody>
      </p:sp>
      <p:pic>
        <p:nvPicPr>
          <p:cNvPr id="2050" name="Picture 2" descr="кросс бе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134" y="2375503"/>
            <a:ext cx="4873651" cy="325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100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Средства тренировки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487" y="1825624"/>
            <a:ext cx="6194737" cy="4781237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Кроссовая подготовка может включать определенные предметы. Ими являются палки, гантели, набивные мячи, гимнастическая стенка, скамейка, скакалка и даже штанга. Все эти атрибуты предназначены для большей нагрузки на мышцы тела, развитие внимания, ловкости и включаются в процесс подготовки постепенно. Это могут быть подтягивания, прыжки с мячом, броски и передача его между участниками занятия особым способом. Главное правило выполнения упражнений с предметами – длительность и повторы подходов. </a:t>
            </a:r>
          </a:p>
        </p:txBody>
      </p:sp>
      <p:pic>
        <p:nvPicPr>
          <p:cNvPr id="3074" name="Picture 2" descr="кроссовая подготовка в школ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224" y="2520615"/>
            <a:ext cx="5087156" cy="338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175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079" y="274974"/>
            <a:ext cx="10515600" cy="83261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Упражнения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246" y="1197736"/>
            <a:ext cx="7250806" cy="546064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Собственно, кроссовая подготовка включает в себя упражнения, которые по цели тренировки можно разделить на три категории: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На </a:t>
            </a:r>
            <a:r>
              <a:rPr lang="ru-RU" dirty="0"/>
              <a:t>скорость. К таким упражнениям относится переменный бег на отрезках в 50 и 100 метров. При этом необходимо чередовать бег трусцой с максимальной скоростью. Также в эту категорию входит эстафетный (беспрерывный) бег. Отрезки составляют 100, 200 и больше метров.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На </a:t>
            </a:r>
            <a:r>
              <a:rPr lang="ru-RU" dirty="0"/>
              <a:t>общую выносливость. Сюда относится равномерный бег со скоростью примерно 5-7 км/ч. Длительность упражнения может составлять 30-90 минут. Переменный бег также входит в эту категорию. Схема его выглядит так: 50 м быстро, затем 50 м медленно (как отдых), 100 м быстро, затем 100 м медленно. Тренировка по времени должна составлять не более 40 минут. Еще одним упражнением является переменно-темповый бег. Дистанция может составлять от 1 до 3 км. Чередование скорости происходит по времени. Например, 3 минуты быстрым бегом, 5 минут – медленным и далее на увеличение.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На </a:t>
            </a:r>
            <a:r>
              <a:rPr lang="ru-RU" dirty="0"/>
              <a:t>специальную выносливость. Сюда включены всего два упражнения: переменно-повторный и повторно-темповый бег. Первый - это преодоление коротких отрезков со средней скоростью. Паузы для отдыха представляют собой ходьбу или медленный бег. Второе упражнение предполагает преодоление более длинных отрезков (от 500 м до 5 км) легким бегом с паузами для отдыха в 5-8 минут (ходьба). </a:t>
            </a:r>
          </a:p>
        </p:txBody>
      </p:sp>
      <p:pic>
        <p:nvPicPr>
          <p:cNvPr id="4098" name="Picture 2" descr="кроссовый бе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052" y="2520099"/>
            <a:ext cx="4229912" cy="281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538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Segoe UI Semilight" panose="020B0402040204020203" pitchFamily="34" charset="0"/>
              </a:rPr>
              <a:t>Занятия в школе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Segoe UI Semilight" panose="020B04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Кроссовая подготовка в школе начинается примерно с 4-го класса и, безусловно, отличается степенью и комплексом упражнений от взрослых (профессиональных) тренировок. Как правило, она проходит в игровой форме (салки, снайперы, эстафеты). Такой подход позволяет одновременно поддерживать интерес школьников к кроссовому бегу, развивать их внимание, ловкость и выносливость. В качестве дополнительной мотивации используется и аттестация в виде сдачи нормативов. </a:t>
            </a:r>
          </a:p>
        </p:txBody>
      </p:sp>
    </p:spTree>
    <p:extLst>
      <p:ext uri="{BB962C8B-B14F-4D97-AF65-F5344CB8AC3E}">
        <p14:creationId xmlns:p14="http://schemas.microsoft.com/office/powerpoint/2010/main" val="3616052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716" y="154547"/>
            <a:ext cx="10515600" cy="73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Полезные советы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1819" y="1068946"/>
            <a:ext cx="11668260" cy="381214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Кросс – бег, который имеет свои правила и особенности. Препятствия на пути делают его сложным и в то же время интересным. Поделимся несколькими полезными советами, которые пригодятся начинающим бегунам. </a:t>
            </a:r>
            <a:endParaRPr lang="ru-RU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Очень </a:t>
            </a: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важен старт. Чем короче дистанция, тем выше должна быть скорость. Как правило, любой кроссовый бег начинается с так называемого высокого старта. Что это значит? Во время команды «На старт! Внимание! Марш!» положение бегуна меняется. Он производит наклон корпуса вперед. И чем выше требуется скорость, тем сильнее должен быть наклон. Опираясь на руку, бегун может сделать быстрый и сильный рывок вперед и выиграть для себя пару секунд. На коротких дистанциях этот прием является особенно ценным. </a:t>
            </a:r>
            <a:endParaRPr lang="ru-RU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Немаловажную </a:t>
            </a: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роль играет техника самого бега. Она должна быть свободной, маховой. При этом туловище слегка стоит наклонить вперед, согласовать движения рук и ног. Если бегун невысокого роста, ему не нужно подстраиваться под широкий, размашистый шаг высокорослых атлетов. Главное, чтобы все движения были естественными, легкими и непринужденными</a:t>
            </a: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При беге стопы следует ставить сначала на носок, затем переходить на пятку. Бег на всю поверхность стопы притормаживает бегуна, делает его ноги тяжелыми и быстро отнимает силы. При перемещении по мягкому грунту, болотистой местности или песку для сохранения скорости необходимо делать короткие шаги, а ногу ставить на всю ступню. Крутые подъемы лучше преодолевать шагом, а при спуске корпус отводить назад и при шаге опираться сначала на пятку. </a:t>
            </a:r>
            <a:endParaRPr lang="ru-RU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Все </a:t>
            </a:r>
            <a:r>
              <a:rPr lang="ru-RU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эти приемы следует отработать на кроссовой подготовке. И не стоит забывать об удобном тренировочном костюме, полноценном сне и режиме питания. </a:t>
            </a:r>
          </a:p>
        </p:txBody>
      </p:sp>
      <p:pic>
        <p:nvPicPr>
          <p:cNvPr id="5122" name="Picture 2" descr="уроки кроссовой подготов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686" y="4382094"/>
            <a:ext cx="3819660" cy="233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4571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870</Words>
  <Application>Microsoft Office PowerPoint</Application>
  <PresentationFormat>Широкоэкранный</PresentationFormat>
  <Paragraphs>25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Impact</vt:lpstr>
      <vt:lpstr>Segoe UI Semilight</vt:lpstr>
      <vt:lpstr>Wingdings</vt:lpstr>
      <vt:lpstr>Тема Office</vt:lpstr>
      <vt:lpstr>Кроссовая подготовка</vt:lpstr>
      <vt:lpstr>Для чего нужна подготовка? </vt:lpstr>
      <vt:lpstr>Разминка</vt:lpstr>
      <vt:lpstr>Средства тренировки</vt:lpstr>
      <vt:lpstr>Упражнения</vt:lpstr>
      <vt:lpstr>Занятия в школе</vt:lpstr>
      <vt:lpstr>Полезные советы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Кроссовая подготовка</dc:title>
  <dc:creator>user</dc:creator>
  <cp:lastModifiedBy>user</cp:lastModifiedBy>
  <cp:revision>3</cp:revision>
  <dcterms:created xsi:type="dcterms:W3CDTF">2018-04-25T12:42:19Z</dcterms:created>
  <dcterms:modified xsi:type="dcterms:W3CDTF">2018-04-25T13:00:35Z</dcterms:modified>
</cp:coreProperties>
</file>