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1" r:id="rId2"/>
    <p:sldId id="262" r:id="rId3"/>
    <p:sldId id="256" r:id="rId4"/>
    <p:sldId id="278" r:id="rId5"/>
    <p:sldId id="277" r:id="rId6"/>
    <p:sldId id="271" r:id="rId7"/>
    <p:sldId id="276" r:id="rId8"/>
    <p:sldId id="274" r:id="rId9"/>
    <p:sldId id="275" r:id="rId10"/>
    <p:sldId id="273" r:id="rId11"/>
    <p:sldId id="272" r:id="rId12"/>
    <p:sldId id="268" r:id="rId13"/>
    <p:sldId id="267" r:id="rId14"/>
    <p:sldId id="266" r:id="rId15"/>
    <p:sldId id="265" r:id="rId16"/>
    <p:sldId id="264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62" d="100"/>
          <a:sy n="62" d="100"/>
        </p:scale>
        <p:origin x="-1500" y="-12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C86039-108B-4397-BD28-59E6DCCCAE3D}" type="datetimeFigureOut">
              <a:rPr lang="ru-RU" smtClean="0"/>
              <a:pPr/>
              <a:t>19.05.2016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024913-B849-4E18-9DE9-C508A2236B5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C86039-108B-4397-BD28-59E6DCCCAE3D}" type="datetimeFigureOut">
              <a:rPr lang="ru-RU" smtClean="0"/>
              <a:pPr/>
              <a:t>19.05.2016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024913-B849-4E18-9DE9-C508A2236B5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C86039-108B-4397-BD28-59E6DCCCAE3D}" type="datetimeFigureOut">
              <a:rPr lang="ru-RU" smtClean="0"/>
              <a:pPr/>
              <a:t>19.05.2016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024913-B849-4E18-9DE9-C508A2236B5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C86039-108B-4397-BD28-59E6DCCCAE3D}" type="datetimeFigureOut">
              <a:rPr lang="ru-RU" smtClean="0"/>
              <a:pPr/>
              <a:t>19.05.2016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024913-B849-4E18-9DE9-C508A2236B5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C86039-108B-4397-BD28-59E6DCCCAE3D}" type="datetimeFigureOut">
              <a:rPr lang="ru-RU" smtClean="0"/>
              <a:pPr/>
              <a:t>19.05.2016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024913-B849-4E18-9DE9-C508A2236B5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C86039-108B-4397-BD28-59E6DCCCAE3D}" type="datetimeFigureOut">
              <a:rPr lang="ru-RU" smtClean="0"/>
              <a:pPr/>
              <a:t>19.05.2016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024913-B849-4E18-9DE9-C508A2236B5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C86039-108B-4397-BD28-59E6DCCCAE3D}" type="datetimeFigureOut">
              <a:rPr lang="ru-RU" smtClean="0"/>
              <a:pPr/>
              <a:t>19.05.2016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024913-B849-4E18-9DE9-C508A2236B5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C86039-108B-4397-BD28-59E6DCCCAE3D}" type="datetimeFigureOut">
              <a:rPr lang="ru-RU" smtClean="0"/>
              <a:pPr/>
              <a:t>19.05.2016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024913-B849-4E18-9DE9-C508A2236B5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C86039-108B-4397-BD28-59E6DCCCAE3D}" type="datetimeFigureOut">
              <a:rPr lang="ru-RU" smtClean="0"/>
              <a:pPr/>
              <a:t>19.05.2016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024913-B849-4E18-9DE9-C508A2236B5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C86039-108B-4397-BD28-59E6DCCCAE3D}" type="datetimeFigureOut">
              <a:rPr lang="ru-RU" smtClean="0"/>
              <a:pPr/>
              <a:t>19.05.2016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024913-B849-4E18-9DE9-C508A2236B5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C86039-108B-4397-BD28-59E6DCCCAE3D}" type="datetimeFigureOut">
              <a:rPr lang="ru-RU" smtClean="0"/>
              <a:pPr/>
              <a:t>19.05.2016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024913-B849-4E18-9DE9-C508A2236B5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C86039-108B-4397-BD28-59E6DCCCAE3D}" type="datetimeFigureOut">
              <a:rPr lang="ru-RU" smtClean="0"/>
              <a:pPr/>
              <a:t>19.05.2016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024913-B849-4E18-9DE9-C508A2236B5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6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jpeg"/><Relationship Id="rId4" Type="http://schemas.openxmlformats.org/officeDocument/2006/relationships/image" Target="../media/image9.g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jpeg"/><Relationship Id="rId5" Type="http://schemas.openxmlformats.org/officeDocument/2006/relationships/image" Target="../media/image13.gif"/><Relationship Id="rId4" Type="http://schemas.openxmlformats.org/officeDocument/2006/relationships/image" Target="../media/image1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gif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jpeg"/><Relationship Id="rId4" Type="http://schemas.openxmlformats.org/officeDocument/2006/relationships/image" Target="../media/image16.g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gif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7" Type="http://schemas.openxmlformats.org/officeDocument/2006/relationships/image" Target="../media/image25.gif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gif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://classicbus.ru/default/image/aHR0cDovL25hY2hhbG80a2EucnUvd3AtY29udGVudC91cGxvYWRzLzIwMTQvMDUvTGV0by1uYXNla29tc3lpZS1zaGFibG9uLXByZXZ5dS0xLTYwMHg0NTIucG5n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75656" y="1700808"/>
            <a:ext cx="6120680" cy="4176464"/>
          </a:xfrm>
        </p:spPr>
        <p:txBody>
          <a:bodyPr>
            <a:normAutofit/>
          </a:bodyPr>
          <a:lstStyle/>
          <a:p>
            <a:r>
              <a:rPr lang="ru-RU" b="1" dirty="0" smtClean="0"/>
              <a:t>Экологический проект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b="1" dirty="0" smtClean="0"/>
              <a:t> «Здравствуй, букашка!».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b="1" dirty="0" smtClean="0"/>
              <a:t>(о насекомых нашего края)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http://fonxl.ru/wp-content/uploads/2015/04/Cartoons-nature-insects-digital-art_1920x108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1" y="0"/>
            <a:ext cx="9144022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ОПАСНОСТЬ, КЛЕЩИ!!!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7170" name="Picture 2" descr="D:\САД\ФОТО\проект\IMG_20160518_15362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72341" y="2060848"/>
            <a:ext cx="5271659" cy="3953744"/>
          </a:xfrm>
          <a:prstGeom prst="rect">
            <a:avLst/>
          </a:prstGeom>
          <a:noFill/>
        </p:spPr>
      </p:pic>
      <p:pic>
        <p:nvPicPr>
          <p:cNvPr id="7171" name="Picture 3" descr="D:\САД\ФОТО\проект\IMG_20160518_19014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1466328"/>
            <a:ext cx="4043754" cy="539167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http://fonxl.ru/wp-content/uploads/2015/04/Cartoons-nature-insects-digital-art_1920x108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1" y="0"/>
            <a:ext cx="9144022" cy="6858000"/>
          </a:xfrm>
          <a:prstGeom prst="rect">
            <a:avLst/>
          </a:prstGeom>
          <a:noFill/>
        </p:spPr>
      </p:pic>
      <p:pic>
        <p:nvPicPr>
          <p:cNvPr id="8194" name="Picture 2" descr="D:\САД\ФОТО\проект\IMG_20160423_14114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116632"/>
            <a:ext cx="4283968" cy="32129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195" name="Picture 3" descr="D:\САД\ФОТО\проект\IMG_20160510_10211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44008" y="3501008"/>
            <a:ext cx="4283968" cy="33569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196" name="Picture 4" descr="D:\САД\ФОТО\проект\IMG_20160510_102127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79512" y="3573016"/>
            <a:ext cx="4320480" cy="32403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16016" y="274638"/>
            <a:ext cx="3970784" cy="3082354"/>
          </a:xfrm>
        </p:spPr>
        <p:txBody>
          <a:bodyPr>
            <a:normAutofit/>
          </a:bodyPr>
          <a:lstStyle/>
          <a:p>
            <a:r>
              <a:rPr lang="ru-RU" b="1" dirty="0" smtClean="0"/>
              <a:t>Работа над проектом: </a:t>
            </a:r>
            <a:r>
              <a:rPr lang="ru-RU" sz="2800" b="1" dirty="0" smtClean="0"/>
              <a:t>наблюдение за насекомыми на прогулках</a:t>
            </a:r>
            <a:endParaRPr lang="ru-RU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://fonxl.ru/wp-content/uploads/2015/04/Cartoons-nature-insects-digital-art_1920x108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1" y="0"/>
            <a:ext cx="9144022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Макет муравейника в разрезе</a:t>
            </a:r>
            <a:endParaRPr lang="ru-RU" dirty="0"/>
          </a:p>
        </p:txBody>
      </p:sp>
      <p:pic>
        <p:nvPicPr>
          <p:cNvPr id="9218" name="Picture 2" descr="D:\САД\ФОТО\проект\IMG_20160518_17373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43608" y="1430778"/>
            <a:ext cx="7236296" cy="542722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fonxl.ru/wp-content/uploads/2015/04/Cartoons-nature-insects-digital-art_1920x108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1" y="0"/>
            <a:ext cx="9144022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274638"/>
            <a:ext cx="4320480" cy="3082354"/>
          </a:xfrm>
        </p:spPr>
        <p:txBody>
          <a:bodyPr>
            <a:normAutofit/>
          </a:bodyPr>
          <a:lstStyle/>
          <a:p>
            <a:r>
              <a:rPr lang="ru-RU" dirty="0" smtClean="0"/>
              <a:t>Рассматривание альбомов и энциклопедий о насекомых</a:t>
            </a:r>
            <a:endParaRPr lang="ru-RU" dirty="0"/>
          </a:p>
        </p:txBody>
      </p:sp>
      <p:pic>
        <p:nvPicPr>
          <p:cNvPr id="10242" name="Picture 2" descr="D:\САД\ФОТО\проект\IMG_20160518_17352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4008" y="188640"/>
            <a:ext cx="4224470" cy="31683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43" name="Picture 3" descr="D:\САД\ФОТО\проект\IMG_20160518_17364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0" y="3392996"/>
            <a:ext cx="4359557" cy="32696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44" name="Picture 4" descr="D:\САД\ФОТО\проект\IMG_20160518_17433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79511" y="3429000"/>
            <a:ext cx="4311553" cy="32336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fonxl.ru/wp-content/uploads/2015/04/Cartoons-nature-insects-digital-art_1920x108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1" y="0"/>
            <a:ext cx="9144022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В бассейне мы превратились в настоящих водомерок </a:t>
            </a:r>
            <a:endParaRPr lang="ru-RU" dirty="0"/>
          </a:p>
        </p:txBody>
      </p:sp>
      <p:pic>
        <p:nvPicPr>
          <p:cNvPr id="11266" name="Picture 2" descr="D:\САД\ФОТО\проект\IMG_20160427_09435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628800"/>
            <a:ext cx="4791605" cy="35937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268" name="Picture 4" descr="D:\САД\ФОТО\проект\IMG_20160427_09535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83968" y="3212976"/>
            <a:ext cx="4860032" cy="36450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fonxl.ru/wp-content/uploads/2015/04/Cartoons-nature-insects-digital-art_1920x108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1" y="0"/>
            <a:ext cx="9144022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80728"/>
          </a:xfrm>
        </p:spPr>
        <p:txBody>
          <a:bodyPr/>
          <a:lstStyle/>
          <a:p>
            <a:r>
              <a:rPr lang="ru-RU" dirty="0" smtClean="0"/>
              <a:t>Оформили уголок насекомых</a:t>
            </a:r>
            <a:endParaRPr lang="ru-RU" dirty="0"/>
          </a:p>
        </p:txBody>
      </p:sp>
      <p:pic>
        <p:nvPicPr>
          <p:cNvPr id="12290" name="Picture 2" descr="D:\САД\ФОТО\проект\IMG_20160418_17401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27784" y="908720"/>
            <a:ext cx="4299942" cy="573325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file.mobilmusic.ru/73/4d/28/463012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8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530626"/>
          </a:xfrm>
        </p:spPr>
        <p:txBody>
          <a:bodyPr>
            <a:normAutofit/>
          </a:bodyPr>
          <a:lstStyle/>
          <a:p>
            <a:r>
              <a:rPr lang="ru-RU" sz="9600" b="1" dirty="0" smtClean="0">
                <a:solidFill>
                  <a:schemeClr val="bg1"/>
                </a:solidFill>
              </a:rPr>
              <a:t>ВОТ ОНИ КАКИЕ, ЭТИ НАСЕКОМЫЕ!!!</a:t>
            </a:r>
            <a:endParaRPr lang="ru-RU" sz="96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http://www.pptbackgrounds.org/uploads/fabulous-background-with-insects-powerpoint-background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83108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274638"/>
            <a:ext cx="7128792" cy="2434282"/>
          </a:xfrm>
        </p:spPr>
        <p:txBody>
          <a:bodyPr>
            <a:normAutofit/>
          </a:bodyPr>
          <a:lstStyle/>
          <a:p>
            <a:r>
              <a:rPr lang="ru-RU" sz="3600" dirty="0" smtClean="0"/>
              <a:t>С наступлением весны, я стала часто слышать от ребят вопрос: «А это что за букашка?» или «</a:t>
            </a:r>
            <a:r>
              <a:rPr lang="ru-RU" sz="3600" dirty="0" smtClean="0"/>
              <a:t>Смотрите, </a:t>
            </a:r>
            <a:r>
              <a:rPr lang="ru-RU" sz="3600" dirty="0" smtClean="0"/>
              <a:t>какого жука я нашел?»</a:t>
            </a:r>
            <a:endParaRPr lang="ru-RU" sz="3600" dirty="0"/>
          </a:p>
        </p:txBody>
      </p:sp>
      <p:pic>
        <p:nvPicPr>
          <p:cNvPr id="5122" name="Picture 2" descr="D:\САД\ФОТО\проект\IMG_20160510_10212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35696" y="2645532"/>
            <a:ext cx="5616624" cy="42124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file.mobilmusic.ru/73/4d/28/463012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8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980729"/>
            <a:ext cx="7772400" cy="4896544"/>
          </a:xfrm>
        </p:spPr>
        <p:txBody>
          <a:bodyPr>
            <a:noAutofit/>
          </a:bodyPr>
          <a:lstStyle/>
          <a:p>
            <a:r>
              <a:rPr lang="ru-RU" sz="8000" b="1" dirty="0" smtClean="0">
                <a:solidFill>
                  <a:schemeClr val="bg1"/>
                </a:solidFill>
              </a:rPr>
              <a:t>Так мы решили побольше узнать о насекомых нашего края!</a:t>
            </a:r>
            <a:endParaRPr lang="ru-RU" sz="80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http://fonxl.ru/wp-content/uploads/2015/04/Cartoons-nature-insects-digital-art_1920x108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1" y="0"/>
            <a:ext cx="9144022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Насекомые делятся на две группы: полезные и вредные</a:t>
            </a:r>
            <a:endParaRPr lang="ru-RU" dirty="0"/>
          </a:p>
        </p:txBody>
      </p:sp>
      <p:pic>
        <p:nvPicPr>
          <p:cNvPr id="1026" name="Picture 2" descr="D:\САД\ФОТО\проект\IMG_275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1412776"/>
            <a:ext cx="4903375" cy="36004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098" name="Picture 2" descr="D:\САД\ФОТО\проект\IMG_20160518_17410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83968" y="3429000"/>
            <a:ext cx="4572000" cy="3429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http://fonxl.ru/wp-content/uploads/2015/04/Cartoons-nature-insects-digital-art_1920x108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22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3682752" cy="2650306"/>
          </a:xfrm>
        </p:spPr>
        <p:txBody>
          <a:bodyPr>
            <a:normAutofit/>
          </a:bodyPr>
          <a:lstStyle/>
          <a:p>
            <a:r>
              <a:rPr lang="ru-RU" b="1" dirty="0" smtClean="0"/>
              <a:t>Полезные насекомые</a:t>
            </a:r>
            <a:endParaRPr lang="ru-RU" b="1" dirty="0"/>
          </a:p>
        </p:txBody>
      </p:sp>
      <p:pic>
        <p:nvPicPr>
          <p:cNvPr id="2050" name="Picture 2" descr="D:\САД\ФОТО\проект\DSC0276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3708412"/>
            <a:ext cx="3744416" cy="2808312"/>
          </a:xfrm>
          <a:prstGeom prst="rect">
            <a:avLst/>
          </a:prstGeom>
          <a:noFill/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5076056" y="3429000"/>
            <a:ext cx="2808312" cy="25922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dirty="0" smtClean="0">
                <a:latin typeface="+mj-lt"/>
                <a:ea typeface="+mj-ea"/>
                <a:cs typeface="+mj-cs"/>
              </a:rPr>
              <a:t>Божья коровка </a:t>
            </a:r>
            <a:r>
              <a:rPr lang="ru-RU" sz="4400" b="1" dirty="0" err="1" smtClean="0">
                <a:latin typeface="+mj-lt"/>
                <a:ea typeface="+mj-ea"/>
                <a:cs typeface="+mj-cs"/>
              </a:rPr>
              <a:t>уничтожет</a:t>
            </a:r>
            <a:r>
              <a:rPr lang="ru-RU" sz="4400" b="1" dirty="0" smtClean="0">
                <a:latin typeface="+mj-lt"/>
                <a:ea typeface="+mj-ea"/>
                <a:cs typeface="+mj-cs"/>
              </a:rPr>
              <a:t> тлю</a:t>
            </a:r>
            <a:endParaRPr kumimoji="0" lang="ru-RU" sz="4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8" name="Picture 2" descr="http://cs3.livemaster.ru/zhurnalfoto/9/0/3/150511032446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16016" y="3284984"/>
            <a:ext cx="3816424" cy="3312368"/>
          </a:xfrm>
          <a:prstGeom prst="rect">
            <a:avLst/>
          </a:prstGeom>
          <a:noFill/>
        </p:spPr>
      </p:pic>
      <p:pic>
        <p:nvPicPr>
          <p:cNvPr id="3074" name="Picture 2" descr="D:\САД\ФОТО\проект\IMG_20160518_174831.jpg"/>
          <p:cNvPicPr>
            <a:picLocks noChangeAspect="1" noChangeArrowheads="1"/>
          </p:cNvPicPr>
          <p:nvPr/>
        </p:nvPicPr>
        <p:blipFill>
          <a:blip r:embed="rId5" cstate="print"/>
          <a:srcRect l="22006" r="14164" b="10638"/>
          <a:stretch>
            <a:fillRect/>
          </a:stretch>
        </p:blipFill>
        <p:spPr bwMode="auto">
          <a:xfrm>
            <a:off x="5004048" y="0"/>
            <a:ext cx="3312368" cy="347798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http://fonxl.ru/wp-content/uploads/2015/04/Cartoons-nature-insects-digital-art_1920x108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1" y="0"/>
            <a:ext cx="9144022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652120" y="274638"/>
            <a:ext cx="3034680" cy="3082354"/>
          </a:xfrm>
        </p:spPr>
        <p:txBody>
          <a:bodyPr/>
          <a:lstStyle/>
          <a:p>
            <a:r>
              <a:rPr lang="ru-RU" dirty="0" smtClean="0"/>
              <a:t>Бабочки опыляют цветы</a:t>
            </a:r>
            <a:endParaRPr lang="ru-RU" dirty="0"/>
          </a:p>
        </p:txBody>
      </p:sp>
      <p:pic>
        <p:nvPicPr>
          <p:cNvPr id="3074" name="Picture 2" descr="D:\САД\ФОТО\проект\IMG_20160422_09440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9" y="126014"/>
            <a:ext cx="4320480" cy="32403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75" name="Picture 3" descr="D:\САД\ФОТО\проект\IMG_20160422_10070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528" y="3356992"/>
            <a:ext cx="4331973" cy="32489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Picture 12" descr="http://liubavyshka.ru/_ph/35/2/908292872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88024" y="260648"/>
            <a:ext cx="4063861" cy="3095204"/>
          </a:xfrm>
          <a:prstGeom prst="rect">
            <a:avLst/>
          </a:prstGeom>
          <a:noFill/>
        </p:spPr>
      </p:pic>
      <p:pic>
        <p:nvPicPr>
          <p:cNvPr id="1026" name="Picture 2" descr="D:\САД\ФОТО\проект\IMG_20160519_102752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788024" y="3429000"/>
            <a:ext cx="4176464" cy="31323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http://fonxl.ru/wp-content/uploads/2015/04/Cartoons-nature-insects-digital-art_1920x108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1" y="0"/>
            <a:ext cx="9144022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0192" y="274638"/>
            <a:ext cx="2386608" cy="2146250"/>
          </a:xfrm>
        </p:spPr>
        <p:txBody>
          <a:bodyPr/>
          <a:lstStyle/>
          <a:p>
            <a:r>
              <a:rPr lang="ru-RU" dirty="0" smtClean="0"/>
              <a:t>Пчелы делают мед</a:t>
            </a:r>
            <a:endParaRPr lang="ru-RU" dirty="0"/>
          </a:p>
        </p:txBody>
      </p:sp>
      <p:pic>
        <p:nvPicPr>
          <p:cNvPr id="5" name="Picture 8" descr="http://animatsii.ru/wp-content/uploads/2015/04/04/338/gif/bee_hive_musical_notes_lg_nwm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2988000" cy="2988000"/>
          </a:xfrm>
          <a:prstGeom prst="rect">
            <a:avLst/>
          </a:prstGeom>
          <a:noFill/>
        </p:spPr>
      </p:pic>
      <p:pic>
        <p:nvPicPr>
          <p:cNvPr id="6" name="Picture 10" descr="http://www.chitalnya.ru/upload2/476/48833c44007e3d29eaaec8694f8ce78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59832" y="332656"/>
            <a:ext cx="3105003" cy="1986706"/>
          </a:xfrm>
          <a:prstGeom prst="rect">
            <a:avLst/>
          </a:prstGeom>
          <a:noFill/>
        </p:spPr>
      </p:pic>
      <p:pic>
        <p:nvPicPr>
          <p:cNvPr id="2050" name="Picture 2" descr="D:\САД\ФОТО\проект\IMG_20160518_180535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835696" y="2564904"/>
            <a:ext cx="5472608" cy="410445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http://fonxl.ru/wp-content/uploads/2015/04/Cartoons-nature-insects-digital-art_1920x108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1" y="0"/>
            <a:ext cx="9144022" cy="6858000"/>
          </a:xfrm>
          <a:prstGeom prst="rect">
            <a:avLst/>
          </a:prstGeom>
          <a:noFill/>
        </p:spPr>
      </p:pic>
      <p:pic>
        <p:nvPicPr>
          <p:cNvPr id="6" name="Picture 14" descr="http://i74.photobucket.com/albums/i278/bootsybrown/gif%20photos/bees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48064" y="260648"/>
            <a:ext cx="3600400" cy="3312368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76056" y="274638"/>
            <a:ext cx="3610744" cy="3370386"/>
          </a:xfrm>
        </p:spPr>
        <p:txBody>
          <a:bodyPr>
            <a:normAutofit/>
          </a:bodyPr>
          <a:lstStyle/>
          <a:p>
            <a:r>
              <a:rPr lang="ru-RU" sz="2800" b="1" dirty="0" smtClean="0"/>
              <a:t>Муравьи –санитары леса, защищают деревья от насекомых - вредителей</a:t>
            </a:r>
            <a:endParaRPr lang="ru-RU" sz="2800" b="1" dirty="0"/>
          </a:p>
        </p:txBody>
      </p:sp>
      <p:pic>
        <p:nvPicPr>
          <p:cNvPr id="6146" name="Picture 2" descr="D:\САД\ФОТО\проект\IMG_20160513_093240.jpg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5536" y="404664"/>
            <a:ext cx="4529477" cy="33971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147" name="Picture 3" descr="D:\САД\ФОТО\проект\IMG_20160513_09341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699792" y="3455622"/>
            <a:ext cx="4536504" cy="340237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http://fonxl.ru/wp-content/uploads/2015/04/Cartoons-nature-insects-digital-art_1920x108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1" y="0"/>
            <a:ext cx="9144022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08720"/>
          </a:xfrm>
        </p:spPr>
        <p:txBody>
          <a:bodyPr>
            <a:normAutofit/>
          </a:bodyPr>
          <a:lstStyle/>
          <a:p>
            <a:r>
              <a:rPr lang="ru-RU" b="1" dirty="0" smtClean="0"/>
              <a:t>Вредные насекомые</a:t>
            </a:r>
            <a:endParaRPr lang="ru-RU" b="1" dirty="0"/>
          </a:p>
        </p:txBody>
      </p:sp>
      <p:pic>
        <p:nvPicPr>
          <p:cNvPr id="4099" name="Picture 3" descr="D:\САД\ФОТО\проект\IMG_275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1196752"/>
            <a:ext cx="3251200" cy="2438400"/>
          </a:xfrm>
          <a:prstGeom prst="rect">
            <a:avLst/>
          </a:prstGeom>
          <a:noFill/>
        </p:spPr>
      </p:pic>
      <p:pic>
        <p:nvPicPr>
          <p:cNvPr id="4100" name="Picture 4" descr="D:\САД\ФОТО\проект\IMG_274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1559" y="3933056"/>
            <a:ext cx="3611241" cy="2708430"/>
          </a:xfrm>
          <a:prstGeom prst="rect">
            <a:avLst/>
          </a:prstGeom>
          <a:noFill/>
        </p:spPr>
      </p:pic>
      <p:pic>
        <p:nvPicPr>
          <p:cNvPr id="4101" name="Picture 5" descr="D:\САД\ФОТО\проект\IMG_2748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02853" y="3933056"/>
            <a:ext cx="3552395" cy="2664296"/>
          </a:xfrm>
          <a:prstGeom prst="rect">
            <a:avLst/>
          </a:prstGeom>
          <a:noFill/>
        </p:spPr>
      </p:pic>
      <p:pic>
        <p:nvPicPr>
          <p:cNvPr id="10" name="Picture 6" descr="http://smiles24.ru/data/smiles/anime-jivotnie-2602.gif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0"/>
            <a:ext cx="2130624" cy="1533526"/>
          </a:xfrm>
          <a:prstGeom prst="rect">
            <a:avLst/>
          </a:prstGeom>
          <a:noFill/>
        </p:spPr>
      </p:pic>
      <p:pic>
        <p:nvPicPr>
          <p:cNvPr id="11" name="Picture 4" descr="http://www.chitalnya.ru/upload2/295/539433985017240064.gif"/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716016" y="836712"/>
            <a:ext cx="3528392" cy="2952328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5292080" y="1700808"/>
            <a:ext cx="2448271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 smtClean="0"/>
              <a:t>Мухи переносят заразу и </a:t>
            </a:r>
            <a:r>
              <a:rPr lang="ru-RU" sz="2800" dirty="0" err="1" smtClean="0"/>
              <a:t>заболеания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529</TotalTime>
  <Words>119</Words>
  <Application>Microsoft Office PowerPoint</Application>
  <PresentationFormat>Экран (4:3)</PresentationFormat>
  <Paragraphs>18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Тема Office</vt:lpstr>
      <vt:lpstr>Экологический проект  «Здравствуй, букашка!». (о насекомых нашего края) </vt:lpstr>
      <vt:lpstr>С наступлением весны, я стала часто слышать от ребят вопрос: «А это что за букашка?» или «Смотрите, какого жука я нашел?»</vt:lpstr>
      <vt:lpstr>Так мы решили побольше узнать о насекомых нашего края!</vt:lpstr>
      <vt:lpstr>Насекомые делятся на две группы: полезные и вредные</vt:lpstr>
      <vt:lpstr>Полезные насекомые</vt:lpstr>
      <vt:lpstr>Бабочки опыляют цветы</vt:lpstr>
      <vt:lpstr>Пчелы делают мед</vt:lpstr>
      <vt:lpstr>Муравьи –санитары леса, защищают деревья от насекомых - вредителей</vt:lpstr>
      <vt:lpstr>Вредные насекомые</vt:lpstr>
      <vt:lpstr>ОПАСНОСТЬ, КЛЕЩИ!!!</vt:lpstr>
      <vt:lpstr>Работа над проектом: наблюдение за насекомыми на прогулках</vt:lpstr>
      <vt:lpstr>Макет муравейника в разрезе</vt:lpstr>
      <vt:lpstr>Рассматривание альбомов и энциклопедий о насекомых</vt:lpstr>
      <vt:lpstr>В бассейне мы превратились в настоящих водомерок </vt:lpstr>
      <vt:lpstr>Оформили уголок насекомых</vt:lpstr>
      <vt:lpstr>ВОТ ОНИ КАКИЕ, ЭТИ НАСЕКОМЫЕ!!!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Дарья</cp:lastModifiedBy>
  <cp:revision>54</cp:revision>
  <dcterms:created xsi:type="dcterms:W3CDTF">2016-05-18T07:00:03Z</dcterms:created>
  <dcterms:modified xsi:type="dcterms:W3CDTF">2016-05-19T09:41:16Z</dcterms:modified>
</cp:coreProperties>
</file>