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7" r:id="rId25"/>
    <p:sldId id="278" r:id="rId26"/>
    <p:sldId id="279" r:id="rId27"/>
    <p:sldId id="281" r:id="rId28"/>
    <p:sldId id="282" r:id="rId29"/>
    <p:sldId id="283" r:id="rId30"/>
    <p:sldId id="284" r:id="rId31"/>
    <p:sldId id="285" r:id="rId32"/>
    <p:sldId id="286" r:id="rId33"/>
    <p:sldId id="289" r:id="rId34"/>
  </p:sldIdLst>
  <p:sldSz cx="18288000" cy="10287000"/>
  <p:notesSz cx="6858000" cy="9144000"/>
  <p:embeddedFontLst>
    <p:embeddedFont>
      <p:font typeface="Forum" panose="020B0604020202020204" charset="0"/>
      <p:regular r:id="rId35"/>
    </p:embeddedFont>
    <p:embeddedFont>
      <p:font typeface="Ekushey Ananta" panose="020B0604020202020204" charset="0"/>
      <p:regular r:id="rId36"/>
    </p:embeddedFont>
    <p:embeddedFont>
      <p:font typeface="Cambria" panose="02040503050406030204" pitchFamily="18" charset="0"/>
      <p:regular r:id="rId37"/>
      <p:bold r:id="rId38"/>
      <p:italic r:id="rId39"/>
      <p:boldItalic r:id="rId40"/>
    </p:embeddedFont>
    <p:embeddedFont>
      <p:font typeface="Arimo" panose="020B0604020202020204" charset="0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Anaktoria" panose="020B0604020202020204" charset="0"/>
      <p:regular r:id="rId46"/>
    </p:embeddedFont>
    <p:embeddedFont>
      <p:font typeface="Open Sans Extra Bold" panose="020B0604020202020204" charset="0"/>
      <p:regular r:id="rId47"/>
    </p:embeddedFont>
    <p:embeddedFont>
      <p:font typeface="Cocomat Pro Heavy" panose="020B0604020202020204" charset="0"/>
      <p:regular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A22E"/>
    <a:srgbClr val="6CE5E8"/>
    <a:srgbClr val="FAF5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5" d="100"/>
          <a:sy n="55" d="100"/>
        </p:scale>
        <p:origin x="442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6.png"/><Relationship Id="rId7" Type="http://schemas.openxmlformats.org/officeDocument/2006/relationships/image" Target="../media/image7.png"/><Relationship Id="rId12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51.png"/><Relationship Id="rId5" Type="http://schemas.openxmlformats.org/officeDocument/2006/relationships/image" Target="../media/image3.png"/><Relationship Id="rId10" Type="http://schemas.openxmlformats.org/officeDocument/2006/relationships/image" Target="../media/image50.png"/><Relationship Id="rId4" Type="http://schemas.openxmlformats.org/officeDocument/2006/relationships/image" Target="../media/image47.png"/><Relationship Id="rId9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13" Type="http://schemas.openxmlformats.org/officeDocument/2006/relationships/image" Target="../media/image62.sv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5" Type="http://schemas.openxmlformats.org/officeDocument/2006/relationships/image" Target="../media/image64.svg"/><Relationship Id="rId10" Type="http://schemas.openxmlformats.org/officeDocument/2006/relationships/image" Target="../media/image64.png"/><Relationship Id="rId4" Type="http://schemas.openxmlformats.org/officeDocument/2006/relationships/image" Target="../media/image59.png"/><Relationship Id="rId9" Type="http://schemas.openxmlformats.org/officeDocument/2006/relationships/image" Target="../media/image63.png"/><Relationship Id="rId14" Type="http://schemas.openxmlformats.org/officeDocument/2006/relationships/image" Target="../media/image6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30.png"/><Relationship Id="rId4" Type="http://schemas.openxmlformats.org/officeDocument/2006/relationships/image" Target="../media/image1.pn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95" r="59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609" b="609"/>
          <a:stretch>
            <a:fillRect/>
          </a:stretch>
        </p:blipFill>
        <p:spPr>
          <a:xfrm>
            <a:off x="4856937" y="1904091"/>
            <a:ext cx="8574127" cy="24618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t="51397" b="609"/>
          <a:stretch>
            <a:fillRect/>
          </a:stretch>
        </p:blipFill>
        <p:spPr>
          <a:xfrm>
            <a:off x="4856937" y="6589109"/>
            <a:ext cx="8574127" cy="119608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 rot="-10800000">
            <a:off x="-74104" y="0"/>
            <a:ext cx="5455597" cy="6773224"/>
            <a:chOff x="0" y="0"/>
            <a:chExt cx="5080000" cy="6306914"/>
          </a:xfrm>
        </p:grpSpPr>
        <p:sp>
          <p:nvSpPr>
            <p:cNvPr id="6" name="Freeform 6"/>
            <p:cNvSpPr/>
            <p:nvPr/>
          </p:nvSpPr>
          <p:spPr>
            <a:xfrm>
              <a:off x="0" y="1243330"/>
              <a:ext cx="5080000" cy="5063583"/>
            </a:xfrm>
            <a:custGeom>
              <a:avLst/>
              <a:gdLst/>
              <a:ahLst/>
              <a:cxnLst/>
              <a:rect l="l" t="t" r="r" b="b"/>
              <a:pathLst>
                <a:path w="5080000" h="5063583">
                  <a:moveTo>
                    <a:pt x="5080000" y="1466850"/>
                  </a:moveTo>
                  <a:lnTo>
                    <a:pt x="5080000" y="5063583"/>
                  </a:lnTo>
                  <a:lnTo>
                    <a:pt x="0" y="5063583"/>
                  </a:lnTo>
                  <a:lnTo>
                    <a:pt x="0" y="1466850"/>
                  </a:lnTo>
                  <a:lnTo>
                    <a:pt x="2540000" y="0"/>
                  </a:lnTo>
                  <a:close/>
                </a:path>
              </a:pathLst>
            </a:custGeom>
            <a:solidFill>
              <a:srgbClr val="FFE94C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5080000" cy="2710180"/>
            </a:xfrm>
            <a:custGeom>
              <a:avLst/>
              <a:gdLst/>
              <a:ahLst/>
              <a:cxnLst/>
              <a:rect l="l" t="t" r="r" b="b"/>
              <a:pathLst>
                <a:path w="5080000" h="2710180">
                  <a:moveTo>
                    <a:pt x="2540000" y="0"/>
                  </a:moveTo>
                  <a:lnTo>
                    <a:pt x="0" y="1466850"/>
                  </a:lnTo>
                  <a:lnTo>
                    <a:pt x="0" y="2710180"/>
                  </a:lnTo>
                  <a:lnTo>
                    <a:pt x="2540000" y="1243330"/>
                  </a:lnTo>
                  <a:lnTo>
                    <a:pt x="5080000" y="2710180"/>
                  </a:lnTo>
                  <a:lnTo>
                    <a:pt x="5080000" y="1466850"/>
                  </a:lnTo>
                  <a:cubicBezTo>
                    <a:pt x="5080000" y="1466850"/>
                    <a:pt x="2540000" y="0"/>
                    <a:pt x="2540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106916" y="4256085"/>
            <a:ext cx="8248767" cy="1725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09"/>
              </a:lnSpc>
            </a:pPr>
            <a:r>
              <a:rPr lang="en-US" sz="6099" dirty="0">
                <a:solidFill>
                  <a:srgbClr val="FFFFFF"/>
                </a:solidFill>
                <a:latin typeface="Forum"/>
              </a:rPr>
              <a:t>АЛЕКСАНДР II</a:t>
            </a:r>
          </a:p>
          <a:p>
            <a:pPr marL="0" lvl="0" indent="0" algn="ctr">
              <a:lnSpc>
                <a:spcPts val="6709"/>
              </a:lnSpc>
            </a:pPr>
            <a:r>
              <a:rPr lang="en-US" sz="6099" dirty="0">
                <a:solidFill>
                  <a:srgbClr val="FFFFFF"/>
                </a:solidFill>
                <a:latin typeface="Forum"/>
              </a:rPr>
              <a:t>НАЧАЛО ПРАВЛЕНИЯ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-74104" y="-1724570"/>
            <a:ext cx="5455598" cy="5339231"/>
            <a:chOff x="0" y="0"/>
            <a:chExt cx="2771140" cy="249744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771140" cy="2497448"/>
            </a:xfrm>
            <a:custGeom>
              <a:avLst/>
              <a:gdLst/>
              <a:ahLst/>
              <a:cxnLst/>
              <a:rect l="l" t="t" r="r" b="b"/>
              <a:pathLst>
                <a:path w="2771140" h="2497448">
                  <a:moveTo>
                    <a:pt x="0" y="0"/>
                  </a:moveTo>
                  <a:lnTo>
                    <a:pt x="0" y="1594478"/>
                  </a:lnTo>
                  <a:lnTo>
                    <a:pt x="1384300" y="2497448"/>
                  </a:lnTo>
                  <a:lnTo>
                    <a:pt x="2771140" y="1594478"/>
                  </a:lnTo>
                  <a:lnTo>
                    <a:pt x="2771140" y="0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70008" y="798759"/>
            <a:ext cx="3767373" cy="450201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488469" y="6221081"/>
            <a:ext cx="3582487" cy="422446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06152" y="1545906"/>
            <a:ext cx="5085013" cy="9107242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>
            <a:off x="13681043" y="3839299"/>
            <a:ext cx="4606957" cy="5571401"/>
            <a:chOff x="0" y="0"/>
            <a:chExt cx="4445000" cy="5299077"/>
          </a:xfrm>
        </p:grpSpPr>
        <p:sp>
          <p:nvSpPr>
            <p:cNvPr id="15" name="Freeform 15"/>
            <p:cNvSpPr/>
            <p:nvPr/>
          </p:nvSpPr>
          <p:spPr>
            <a:xfrm>
              <a:off x="0" y="3080387"/>
              <a:ext cx="4445000" cy="2218690"/>
            </a:xfrm>
            <a:custGeom>
              <a:avLst/>
              <a:gdLst/>
              <a:ahLst/>
              <a:cxnLst/>
              <a:rect l="l" t="t" r="r" b="b"/>
              <a:pathLst>
                <a:path w="4445000" h="2218690">
                  <a:moveTo>
                    <a:pt x="4445000" y="1450340"/>
                  </a:moveTo>
                  <a:lnTo>
                    <a:pt x="4445000" y="2218690"/>
                  </a:lnTo>
                  <a:lnTo>
                    <a:pt x="2222500" y="768350"/>
                  </a:lnTo>
                  <a:lnTo>
                    <a:pt x="0" y="2218690"/>
                  </a:lnTo>
                  <a:lnTo>
                    <a:pt x="0" y="1450340"/>
                  </a:lnTo>
                  <a:lnTo>
                    <a:pt x="2222500" y="0"/>
                  </a:lnTo>
                  <a:close/>
                </a:path>
              </a:pathLst>
            </a:custGeom>
            <a:solidFill>
              <a:srgbClr val="120F05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0" y="0"/>
              <a:ext cx="4445000" cy="4530727"/>
            </a:xfrm>
            <a:custGeom>
              <a:avLst/>
              <a:gdLst/>
              <a:ahLst/>
              <a:cxnLst/>
              <a:rect l="l" t="t" r="r" b="b"/>
              <a:pathLst>
                <a:path w="4445000" h="4530727">
                  <a:moveTo>
                    <a:pt x="4445000" y="0"/>
                  </a:moveTo>
                  <a:lnTo>
                    <a:pt x="4445000" y="4530727"/>
                  </a:lnTo>
                  <a:lnTo>
                    <a:pt x="2222500" y="3080387"/>
                  </a:lnTo>
                  <a:lnTo>
                    <a:pt x="0" y="45307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9E5"/>
            </a:solidFill>
          </p:spPr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5863984" y="5981379"/>
            <a:ext cx="2424016" cy="791845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4367925" y="-32594"/>
            <a:ext cx="3233191" cy="3870415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5463793" y="6851788"/>
            <a:ext cx="1102819" cy="1534357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15549459" y="6851788"/>
            <a:ext cx="931487" cy="928378"/>
          </a:xfrm>
          <a:prstGeom prst="rect">
            <a:avLst/>
          </a:prstGeom>
        </p:spPr>
      </p:pic>
      <p:sp>
        <p:nvSpPr>
          <p:cNvPr id="21" name="TextBox 21"/>
          <p:cNvSpPr txBox="1"/>
          <p:nvPr/>
        </p:nvSpPr>
        <p:spPr>
          <a:xfrm>
            <a:off x="13922560" y="3873353"/>
            <a:ext cx="4185285" cy="18905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20"/>
              </a:lnSpc>
            </a:pPr>
            <a:r>
              <a:rPr lang="en-US" sz="5442">
                <a:solidFill>
                  <a:srgbClr val="120F05"/>
                </a:solidFill>
                <a:latin typeface="Anaktoria"/>
              </a:rPr>
              <a:t>Крестьянская </a:t>
            </a:r>
          </a:p>
          <a:p>
            <a:pPr algn="ctr">
              <a:lnSpc>
                <a:spcPts val="7620"/>
              </a:lnSpc>
            </a:pPr>
            <a:r>
              <a:rPr lang="en-US" sz="5442">
                <a:solidFill>
                  <a:srgbClr val="120F05"/>
                </a:solidFill>
                <a:latin typeface="Anaktoria"/>
              </a:rPr>
              <a:t>реформа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3756424" y="5886129"/>
            <a:ext cx="1846108" cy="936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>
                <a:solidFill>
                  <a:srgbClr val="120F05"/>
                </a:solidFill>
                <a:latin typeface="Anaktoria"/>
              </a:rPr>
              <a:t>1861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028700" y="3941540"/>
            <a:ext cx="15883112" cy="5088160"/>
            <a:chOff x="0" y="0"/>
            <a:chExt cx="9269159" cy="271907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50850" cy="450850"/>
            </a:xfrm>
            <a:custGeom>
              <a:avLst/>
              <a:gdLst/>
              <a:ahLst/>
              <a:cxnLst/>
              <a:rect l="l" t="t" r="r" b="b"/>
              <a:pathLst>
                <a:path w="450850" h="450850">
                  <a:moveTo>
                    <a:pt x="450850" y="450850"/>
                  </a:moveTo>
                  <a:lnTo>
                    <a:pt x="0" y="450850"/>
                  </a:lnTo>
                  <a:lnTo>
                    <a:pt x="450850" y="0"/>
                  </a:ln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450850"/>
              <a:ext cx="9269159" cy="2269490"/>
            </a:xfrm>
            <a:custGeom>
              <a:avLst/>
              <a:gdLst/>
              <a:ahLst/>
              <a:cxnLst/>
              <a:rect l="l" t="t" r="r" b="b"/>
              <a:pathLst>
                <a:path w="9269159" h="2269490">
                  <a:moveTo>
                    <a:pt x="8679879" y="0"/>
                  </a:moveTo>
                  <a:lnTo>
                    <a:pt x="0" y="0"/>
                  </a:lnTo>
                  <a:lnTo>
                    <a:pt x="0" y="2269490"/>
                  </a:lnTo>
                  <a:lnTo>
                    <a:pt x="8679879" y="2269490"/>
                  </a:lnTo>
                  <a:lnTo>
                    <a:pt x="8679879" y="2268220"/>
                  </a:lnTo>
                  <a:lnTo>
                    <a:pt x="9269159" y="113411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68422" y="4785229"/>
            <a:ext cx="2448764" cy="182226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72971" y="7176339"/>
            <a:ext cx="2448764" cy="182226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5947578" y="1581025"/>
            <a:ext cx="2340422" cy="1404478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691135" y="828675"/>
            <a:ext cx="13156702" cy="18481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10"/>
              </a:lnSpc>
            </a:pPr>
            <a:r>
              <a:rPr lang="en-US" sz="10864">
                <a:solidFill>
                  <a:srgbClr val="F6F8F4"/>
                </a:solidFill>
                <a:latin typeface="Anaktoria"/>
              </a:rPr>
              <a:t>Историческая справка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24000" y="5466737"/>
            <a:ext cx="14605833" cy="2757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39"/>
              </a:lnSpc>
              <a:spcBef>
                <a:spcPct val="0"/>
              </a:spcBef>
            </a:pP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Крымская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война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длилась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три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года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, с </a:t>
            </a:r>
            <a:r>
              <a:rPr lang="en-US" sz="3099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1853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по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1856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,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её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еще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называют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Восточная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война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, –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война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между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Российской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империей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, с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одной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стороны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, и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коалицией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в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составе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Британской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,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Французской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,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Османской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империй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и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Сардинского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королевства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, с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другой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. </a:t>
            </a:r>
            <a:r>
              <a:rPr lang="en-US" sz="3099" dirty="0" err="1">
                <a:solidFill>
                  <a:srgbClr val="000000"/>
                </a:solidFill>
                <a:latin typeface="Ekushey Ananta"/>
              </a:rPr>
              <a:t>Война</a:t>
            </a:r>
            <a:r>
              <a:rPr lang="en-US" sz="3099" dirty="0">
                <a:solidFill>
                  <a:srgbClr val="000000"/>
                </a:solidFill>
                <a:latin typeface="Ekushey Ananta"/>
              </a:rPr>
              <a:t> </a:t>
            </a:r>
            <a:r>
              <a:rPr lang="ru-RU" sz="3099" dirty="0" smtClean="0">
                <a:solidFill>
                  <a:srgbClr val="000000"/>
                </a:solidFill>
                <a:latin typeface="Ekushey Ananta"/>
              </a:rPr>
              <a:t>Россией </a:t>
            </a:r>
            <a:r>
              <a:rPr lang="en-US" sz="3099" dirty="0" err="1" smtClean="0">
                <a:solidFill>
                  <a:srgbClr val="000000"/>
                </a:solidFill>
                <a:latin typeface="Ekushey Ananta"/>
              </a:rPr>
              <a:t>была</a:t>
            </a:r>
            <a:r>
              <a:rPr lang="en-US" sz="3099" dirty="0" smtClean="0">
                <a:solidFill>
                  <a:srgbClr val="000000"/>
                </a:solidFill>
                <a:latin typeface="Ekushey Ananta"/>
              </a:rPr>
              <a:t> </a:t>
            </a:r>
            <a:r>
              <a:rPr lang="en-US" sz="3099" dirty="0" err="1" smtClean="0">
                <a:solidFill>
                  <a:srgbClr val="000000"/>
                </a:solidFill>
                <a:latin typeface="Ekushey Ananta"/>
              </a:rPr>
              <a:t>проиграна</a:t>
            </a:r>
            <a:r>
              <a:rPr lang="ru-RU" sz="3099" dirty="0" smtClean="0">
                <a:solidFill>
                  <a:srgbClr val="000000"/>
                </a:solidFill>
                <a:latin typeface="Ekushey Ananta"/>
              </a:rPr>
              <a:t> и обнажила наиболее значимые проблемы государства и общества</a:t>
            </a:r>
            <a:r>
              <a:rPr lang="en-US" sz="3099" dirty="0" smtClean="0">
                <a:solidFill>
                  <a:srgbClr val="000000"/>
                </a:solidFill>
                <a:latin typeface="Ekushey Ananta"/>
              </a:rPr>
              <a:t>.</a:t>
            </a:r>
            <a:endParaRPr lang="en-US" sz="3099" dirty="0">
              <a:solidFill>
                <a:srgbClr val="000000"/>
              </a:solidFill>
              <a:latin typeface="Ekushey Anant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634371" y="3428578"/>
            <a:ext cx="13425029" cy="62837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225551" lvl="1" indent="-685800">
              <a:lnSpc>
                <a:spcPts val="7000"/>
              </a:lnSpc>
              <a:buFont typeface="Wingdings" panose="05000000000000000000" pitchFamily="2" charset="2"/>
              <a:buChar char="Ø"/>
            </a:pPr>
            <a:r>
              <a:rPr lang="en-US" sz="5000" dirty="0">
                <a:solidFill>
                  <a:srgbClr val="F6F8F4"/>
                </a:solidFill>
                <a:latin typeface="Ekushey Ananta"/>
              </a:rPr>
              <a:t>Необходимость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отмены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крепостного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права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,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которое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сильно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тормозило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экономику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страны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;</a:t>
            </a:r>
          </a:p>
          <a:p>
            <a:pPr marL="1225551" lvl="1" indent="-685800">
              <a:lnSpc>
                <a:spcPts val="7000"/>
              </a:lnSpc>
              <a:buFont typeface="Wingdings" panose="05000000000000000000" pitchFamily="2" charset="2"/>
              <a:buChar char="Ø"/>
            </a:pP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Проигранная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Крымская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война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;</a:t>
            </a:r>
          </a:p>
          <a:p>
            <a:pPr marL="1225551" lvl="1" indent="-685800" algn="l">
              <a:lnSpc>
                <a:spcPts val="7000"/>
              </a:lnSpc>
              <a:buFont typeface="Wingdings" panose="05000000000000000000" pitchFamily="2" charset="2"/>
              <a:buChar char="Ø"/>
            </a:pP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Отсутствие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возможностей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у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разных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сословий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страны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хоть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как-то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повлиять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на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ее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 </a:t>
            </a:r>
            <a:r>
              <a:rPr lang="en-US" sz="5000" dirty="0" err="1">
                <a:solidFill>
                  <a:srgbClr val="F6F8F4"/>
                </a:solidFill>
                <a:latin typeface="Ekushey Ananta"/>
              </a:rPr>
              <a:t>деятельность</a:t>
            </a:r>
            <a:r>
              <a:rPr lang="en-US" sz="5000" dirty="0">
                <a:solidFill>
                  <a:srgbClr val="F6F8F4"/>
                </a:solidFill>
                <a:latin typeface="Ekushey Ananta"/>
              </a:rPr>
              <a:t>.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900621" y="867800"/>
            <a:ext cx="2387379" cy="2852917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-7372" y="828675"/>
            <a:ext cx="5121167" cy="9342255"/>
            <a:chOff x="0" y="0"/>
            <a:chExt cx="2620010" cy="5184140"/>
          </a:xfrm>
        </p:grpSpPr>
        <p:sp>
          <p:nvSpPr>
            <p:cNvPr id="6" name="Freeform 6"/>
            <p:cNvSpPr/>
            <p:nvPr/>
          </p:nvSpPr>
          <p:spPr>
            <a:xfrm>
              <a:off x="53340" y="25400"/>
              <a:ext cx="2513330" cy="5132070"/>
            </a:xfrm>
            <a:custGeom>
              <a:avLst/>
              <a:gdLst/>
              <a:ahLst/>
              <a:cxnLst/>
              <a:rect l="l" t="t" r="r" b="b"/>
              <a:pathLst>
                <a:path w="2513330" h="513207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185420" y="156210"/>
              <a:ext cx="2251710" cy="4876800"/>
            </a:xfrm>
            <a:custGeom>
              <a:avLst/>
              <a:gdLst/>
              <a:ahLst/>
              <a:cxnLst/>
              <a:rect l="l" t="t" r="r" b="b"/>
              <a:pathLst>
                <a:path w="2251710" h="487680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4"/>
              <a:stretch>
                <a:fillRect l="-58351" r="-58351"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1121410" y="198120"/>
              <a:ext cx="347980" cy="43180"/>
            </a:xfrm>
            <a:custGeom>
              <a:avLst/>
              <a:gdLst/>
              <a:ahLst/>
              <a:cxnLst/>
              <a:rect l="l" t="t" r="r" b="b"/>
              <a:pathLst>
                <a:path w="347980" h="431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1578312" y="187909"/>
              <a:ext cx="66636" cy="63602"/>
            </a:xfrm>
            <a:custGeom>
              <a:avLst/>
              <a:gdLst/>
              <a:ahLst/>
              <a:cxnLst/>
              <a:rect l="l" t="t" r="r" b="b"/>
              <a:pathLst>
                <a:path w="66636" h="63602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555555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0" y="685800"/>
              <a:ext cx="27940" cy="213360"/>
            </a:xfrm>
            <a:custGeom>
              <a:avLst/>
              <a:gdLst/>
              <a:ahLst/>
              <a:cxnLst/>
              <a:rect l="l" t="t" r="r" b="b"/>
              <a:pathLst>
                <a:path w="27940" h="21336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1057910"/>
              <a:ext cx="27940" cy="384810"/>
            </a:xfrm>
            <a:custGeom>
              <a:avLst/>
              <a:gdLst/>
              <a:ahLst/>
              <a:cxnLst/>
              <a:rect l="l" t="t" r="r" b="b"/>
              <a:pathLst>
                <a:path w="27940" h="38481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1526540"/>
              <a:ext cx="27940" cy="386080"/>
            </a:xfrm>
            <a:custGeom>
              <a:avLst/>
              <a:gdLst/>
              <a:ahLst/>
              <a:cxnLst/>
              <a:rect l="l" t="t" r="r" b="b"/>
              <a:pathLst>
                <a:path w="27940" h="38608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2592070" y="1184910"/>
              <a:ext cx="27940" cy="618490"/>
            </a:xfrm>
            <a:custGeom>
              <a:avLst/>
              <a:gdLst/>
              <a:ahLst/>
              <a:cxnLst/>
              <a:rect l="l" t="t" r="r" b="b"/>
              <a:pathLst>
                <a:path w="27940" h="61849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2E2E2E"/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27940" y="0"/>
              <a:ext cx="2564130" cy="5182870"/>
            </a:xfrm>
            <a:custGeom>
              <a:avLst/>
              <a:gdLst/>
              <a:ahLst/>
              <a:cxnLst/>
              <a:rect l="l" t="t" r="r" b="b"/>
              <a:pathLst>
                <a:path w="2564130" h="518287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555555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459057" y="2110594"/>
            <a:ext cx="4152988" cy="7222866"/>
            <a:chOff x="0" y="0"/>
            <a:chExt cx="3291840" cy="5725160"/>
          </a:xfrm>
        </p:grpSpPr>
        <p:sp>
          <p:nvSpPr>
            <p:cNvPr id="16" name="Freeform 16"/>
            <p:cNvSpPr/>
            <p:nvPr/>
          </p:nvSpPr>
          <p:spPr>
            <a:xfrm>
              <a:off x="38100" y="0"/>
              <a:ext cx="3252470" cy="1734820"/>
            </a:xfrm>
            <a:custGeom>
              <a:avLst/>
              <a:gdLst/>
              <a:ahLst/>
              <a:cxnLst/>
              <a:rect l="l" t="t" r="r" b="b"/>
              <a:pathLst>
                <a:path w="3252470" h="1734820">
                  <a:moveTo>
                    <a:pt x="3021330" y="0"/>
                  </a:moveTo>
                  <a:cubicBezTo>
                    <a:pt x="2995930" y="2540"/>
                    <a:pt x="2971800" y="6350"/>
                    <a:pt x="2946400" y="8890"/>
                  </a:cubicBezTo>
                  <a:cubicBezTo>
                    <a:pt x="2937510" y="10160"/>
                    <a:pt x="2927350" y="11430"/>
                    <a:pt x="2918460" y="12700"/>
                  </a:cubicBezTo>
                  <a:cubicBezTo>
                    <a:pt x="2905760" y="13970"/>
                    <a:pt x="2915920" y="12700"/>
                    <a:pt x="2918460" y="12700"/>
                  </a:cubicBezTo>
                  <a:cubicBezTo>
                    <a:pt x="2894330" y="16510"/>
                    <a:pt x="2871470" y="19050"/>
                    <a:pt x="2847340" y="22860"/>
                  </a:cubicBezTo>
                  <a:cubicBezTo>
                    <a:pt x="2815590" y="26670"/>
                    <a:pt x="2783840" y="30480"/>
                    <a:pt x="2752090" y="31750"/>
                  </a:cubicBezTo>
                  <a:cubicBezTo>
                    <a:pt x="2519680" y="46990"/>
                    <a:pt x="2286000" y="16510"/>
                    <a:pt x="2053590" y="15240"/>
                  </a:cubicBezTo>
                  <a:cubicBezTo>
                    <a:pt x="1816100" y="12700"/>
                    <a:pt x="1577340" y="13970"/>
                    <a:pt x="1339850" y="19050"/>
                  </a:cubicBezTo>
                  <a:cubicBezTo>
                    <a:pt x="892810" y="27940"/>
                    <a:pt x="445770" y="46990"/>
                    <a:pt x="0" y="49530"/>
                  </a:cubicBezTo>
                  <a:cubicBezTo>
                    <a:pt x="1270" y="480060"/>
                    <a:pt x="12700" y="911860"/>
                    <a:pt x="21590" y="1342390"/>
                  </a:cubicBezTo>
                  <a:cubicBezTo>
                    <a:pt x="24130" y="1470660"/>
                    <a:pt x="26670" y="1598930"/>
                    <a:pt x="27940" y="1725930"/>
                  </a:cubicBezTo>
                  <a:cubicBezTo>
                    <a:pt x="228600" y="1728470"/>
                    <a:pt x="427990" y="1734820"/>
                    <a:pt x="628650" y="1733550"/>
                  </a:cubicBezTo>
                  <a:cubicBezTo>
                    <a:pt x="871220" y="1732280"/>
                    <a:pt x="1113790" y="1714500"/>
                    <a:pt x="1356360" y="1710690"/>
                  </a:cubicBezTo>
                  <a:cubicBezTo>
                    <a:pt x="1596390" y="1706880"/>
                    <a:pt x="1835150" y="1711960"/>
                    <a:pt x="2075180" y="1715770"/>
                  </a:cubicBezTo>
                  <a:cubicBezTo>
                    <a:pt x="2316480" y="1719580"/>
                    <a:pt x="2559050" y="1720850"/>
                    <a:pt x="2800350" y="1713230"/>
                  </a:cubicBezTo>
                  <a:cubicBezTo>
                    <a:pt x="2917190" y="1709420"/>
                    <a:pt x="3034030" y="1705610"/>
                    <a:pt x="3150870" y="1709420"/>
                  </a:cubicBezTo>
                  <a:cubicBezTo>
                    <a:pt x="3185160" y="1710690"/>
                    <a:pt x="3218180" y="1710690"/>
                    <a:pt x="3252470" y="1711960"/>
                  </a:cubicBezTo>
                  <a:cubicBezTo>
                    <a:pt x="3247390" y="1141730"/>
                    <a:pt x="3233420" y="570230"/>
                    <a:pt x="3233420" y="0"/>
                  </a:cubicBezTo>
                  <a:lnTo>
                    <a:pt x="3021330" y="0"/>
                  </a:lnTo>
                  <a:close/>
                </a:path>
              </a:pathLst>
            </a:custGeom>
            <a:blipFill>
              <a:blip r:embed="rId5"/>
              <a:stretch>
                <a:fillRect t="-15243" b="-15243"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>
              <a:off x="31750" y="2037080"/>
              <a:ext cx="3260090" cy="1697990"/>
            </a:xfrm>
            <a:custGeom>
              <a:avLst/>
              <a:gdLst/>
              <a:ahLst/>
              <a:cxnLst/>
              <a:rect l="l" t="t" r="r" b="b"/>
              <a:pathLst>
                <a:path w="3260090" h="1697990">
                  <a:moveTo>
                    <a:pt x="3260090" y="10160"/>
                  </a:moveTo>
                  <a:lnTo>
                    <a:pt x="3111500" y="6350"/>
                  </a:lnTo>
                  <a:cubicBezTo>
                    <a:pt x="2979420" y="3810"/>
                    <a:pt x="2847340" y="11430"/>
                    <a:pt x="2715260" y="13970"/>
                  </a:cubicBezTo>
                  <a:cubicBezTo>
                    <a:pt x="2233930" y="25400"/>
                    <a:pt x="1752600" y="0"/>
                    <a:pt x="1271270" y="11430"/>
                  </a:cubicBezTo>
                  <a:cubicBezTo>
                    <a:pt x="1028700" y="16510"/>
                    <a:pt x="786130" y="34290"/>
                    <a:pt x="543560" y="33020"/>
                  </a:cubicBezTo>
                  <a:cubicBezTo>
                    <a:pt x="374650" y="31750"/>
                    <a:pt x="205740" y="27940"/>
                    <a:pt x="36830" y="25400"/>
                  </a:cubicBezTo>
                  <a:cubicBezTo>
                    <a:pt x="38100" y="227330"/>
                    <a:pt x="36830" y="429260"/>
                    <a:pt x="31750" y="629920"/>
                  </a:cubicBezTo>
                  <a:cubicBezTo>
                    <a:pt x="26670" y="829310"/>
                    <a:pt x="16510" y="1028700"/>
                    <a:pt x="10160" y="1226820"/>
                  </a:cubicBezTo>
                  <a:cubicBezTo>
                    <a:pt x="6350" y="1372870"/>
                    <a:pt x="2540" y="1520190"/>
                    <a:pt x="0" y="1666240"/>
                  </a:cubicBezTo>
                  <a:cubicBezTo>
                    <a:pt x="242570" y="1663700"/>
                    <a:pt x="486410" y="1654810"/>
                    <a:pt x="728980" y="1648460"/>
                  </a:cubicBezTo>
                  <a:cubicBezTo>
                    <a:pt x="967740" y="1642110"/>
                    <a:pt x="1205230" y="1647190"/>
                    <a:pt x="1443990" y="1648460"/>
                  </a:cubicBezTo>
                  <a:cubicBezTo>
                    <a:pt x="1680210" y="1648460"/>
                    <a:pt x="1916430" y="1642110"/>
                    <a:pt x="2153920" y="1643380"/>
                  </a:cubicBezTo>
                  <a:cubicBezTo>
                    <a:pt x="2387600" y="1643380"/>
                    <a:pt x="2620010" y="1653540"/>
                    <a:pt x="2851150" y="1680210"/>
                  </a:cubicBezTo>
                  <a:cubicBezTo>
                    <a:pt x="2959100" y="1692910"/>
                    <a:pt x="3068320" y="1697990"/>
                    <a:pt x="3177540" y="1696720"/>
                  </a:cubicBezTo>
                  <a:cubicBezTo>
                    <a:pt x="3188970" y="1696720"/>
                    <a:pt x="3200400" y="1696720"/>
                    <a:pt x="3211830" y="1695450"/>
                  </a:cubicBezTo>
                  <a:lnTo>
                    <a:pt x="3219450" y="1474470"/>
                  </a:lnTo>
                  <a:cubicBezTo>
                    <a:pt x="3227070" y="1287780"/>
                    <a:pt x="3238500" y="1099820"/>
                    <a:pt x="3247391" y="913130"/>
                  </a:cubicBezTo>
                  <a:cubicBezTo>
                    <a:pt x="3256281" y="722630"/>
                    <a:pt x="3258820" y="532130"/>
                    <a:pt x="3260091" y="341630"/>
                  </a:cubicBezTo>
                  <a:lnTo>
                    <a:pt x="3260091" y="10160"/>
                  </a:lnTo>
                  <a:close/>
                </a:path>
              </a:pathLst>
            </a:custGeom>
            <a:blipFill>
              <a:blip r:embed="rId6"/>
              <a:stretch>
                <a:fillRect t="-13618" b="-13618"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-3810" y="3986530"/>
              <a:ext cx="3270250" cy="1742440"/>
            </a:xfrm>
            <a:custGeom>
              <a:avLst/>
              <a:gdLst/>
              <a:ahLst/>
              <a:cxnLst/>
              <a:rect l="l" t="t" r="r" b="b"/>
              <a:pathLst>
                <a:path w="3270250" h="1742440">
                  <a:moveTo>
                    <a:pt x="3267710" y="727710"/>
                  </a:moveTo>
                  <a:cubicBezTo>
                    <a:pt x="3267710" y="549910"/>
                    <a:pt x="3247390" y="372110"/>
                    <a:pt x="3243580" y="193040"/>
                  </a:cubicBezTo>
                  <a:cubicBezTo>
                    <a:pt x="3243580" y="153670"/>
                    <a:pt x="3242310" y="114300"/>
                    <a:pt x="3242310" y="74930"/>
                  </a:cubicBezTo>
                  <a:cubicBezTo>
                    <a:pt x="3224530" y="74930"/>
                    <a:pt x="3206750" y="76200"/>
                    <a:pt x="3188970" y="76200"/>
                  </a:cubicBezTo>
                  <a:cubicBezTo>
                    <a:pt x="3064510" y="76200"/>
                    <a:pt x="2942590" y="64770"/>
                    <a:pt x="2819400" y="50800"/>
                  </a:cubicBezTo>
                  <a:cubicBezTo>
                    <a:pt x="2348230" y="0"/>
                    <a:pt x="1873250" y="31750"/>
                    <a:pt x="1400810" y="26670"/>
                  </a:cubicBezTo>
                  <a:cubicBezTo>
                    <a:pt x="1159510" y="24130"/>
                    <a:pt x="919480" y="22861"/>
                    <a:pt x="678180" y="30480"/>
                  </a:cubicBezTo>
                  <a:cubicBezTo>
                    <a:pt x="462280" y="36830"/>
                    <a:pt x="246380" y="44450"/>
                    <a:pt x="29210" y="45720"/>
                  </a:cubicBezTo>
                  <a:cubicBezTo>
                    <a:pt x="24130" y="416561"/>
                    <a:pt x="20320" y="787400"/>
                    <a:pt x="10160" y="1156970"/>
                  </a:cubicBezTo>
                  <a:cubicBezTo>
                    <a:pt x="5080" y="1341120"/>
                    <a:pt x="0" y="1526540"/>
                    <a:pt x="3810" y="1710690"/>
                  </a:cubicBezTo>
                  <a:cubicBezTo>
                    <a:pt x="266700" y="1710690"/>
                    <a:pt x="528320" y="1715770"/>
                    <a:pt x="791210" y="1720850"/>
                  </a:cubicBezTo>
                  <a:cubicBezTo>
                    <a:pt x="1275080" y="1731010"/>
                    <a:pt x="1760220" y="1742440"/>
                    <a:pt x="2244090" y="1732280"/>
                  </a:cubicBezTo>
                  <a:cubicBezTo>
                    <a:pt x="2585720" y="1724660"/>
                    <a:pt x="2928620" y="1717040"/>
                    <a:pt x="3270250" y="1713230"/>
                  </a:cubicBezTo>
                  <a:cubicBezTo>
                    <a:pt x="3218180" y="1389380"/>
                    <a:pt x="3268980" y="1055370"/>
                    <a:pt x="3267710" y="727710"/>
                  </a:cubicBezTo>
                  <a:close/>
                </a:path>
              </a:pathLst>
            </a:custGeom>
            <a:blipFill>
              <a:blip r:embed="rId7"/>
              <a:stretch>
                <a:fillRect t="-12722" b="-37189"/>
              </a:stretch>
            </a:blipFill>
          </p:spPr>
        </p:sp>
      </p:grpSp>
      <p:sp>
        <p:nvSpPr>
          <p:cNvPr id="19" name="TextBox 19"/>
          <p:cNvSpPr txBox="1"/>
          <p:nvPr/>
        </p:nvSpPr>
        <p:spPr>
          <a:xfrm>
            <a:off x="4636868" y="828675"/>
            <a:ext cx="11453700" cy="18481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10"/>
              </a:lnSpc>
            </a:pPr>
            <a:r>
              <a:rPr lang="en-US" sz="10864">
                <a:solidFill>
                  <a:srgbClr val="F6F8F4"/>
                </a:solidFill>
                <a:latin typeface="Anaktoria"/>
              </a:rPr>
              <a:t>Причины реформ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4636" y="3335680"/>
            <a:ext cx="17491364" cy="62924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47" lvl="1" indent="-377824">
              <a:lnSpc>
                <a:spcPts val="5529"/>
              </a:lnSpc>
              <a:buFont typeface="Arial"/>
              <a:buChar char="•"/>
            </a:pP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В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середине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smtClean="0">
                <a:solidFill>
                  <a:srgbClr val="FFFFFF"/>
                </a:solidFill>
                <a:latin typeface="Cocomat Pro Heavy" panose="020B0604020202020204" charset="0"/>
              </a:rPr>
              <a:t>XIX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века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множество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помещиков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разорилось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.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Они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были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вынуждены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закладывать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свои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имения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в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банк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.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Около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46 %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дворян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имели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меньше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двадцати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душ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крепостных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;</a:t>
            </a:r>
          </a:p>
          <a:p>
            <a:pPr marL="755647" lvl="1" indent="-377824">
              <a:lnSpc>
                <a:spcPts val="5529"/>
              </a:lnSpc>
              <a:buFont typeface="Arial"/>
              <a:buChar char="•"/>
            </a:pP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С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другой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стороны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,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сохранялось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достаточное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количество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крупных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хозяйств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.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Поэтому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две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трети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дворян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выступили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против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отмены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крепостного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права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;</a:t>
            </a:r>
          </a:p>
          <a:p>
            <a:pPr marL="755647" lvl="1" indent="-377824">
              <a:lnSpc>
                <a:spcPts val="5529"/>
              </a:lnSpc>
              <a:buFont typeface="Arial"/>
              <a:buChar char="•"/>
            </a:pP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Александр II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рассудил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,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что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лучше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отменить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крепостничество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сверху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,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чем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дожидаться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пока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это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произойдёт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снизу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.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Император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опасался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массовых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>
                <a:solidFill>
                  <a:srgbClr val="FFFFFF"/>
                </a:solidFill>
                <a:latin typeface="Cocomat Pro Heavy" panose="020B0604020202020204" charset="0"/>
              </a:rPr>
              <a:t>волнений</a:t>
            </a:r>
            <a:r>
              <a:rPr lang="en-US" sz="3600" dirty="0">
                <a:solidFill>
                  <a:srgbClr val="FFFFFF"/>
                </a:solidFill>
                <a:latin typeface="Cocomat Pro Heavy" panose="020B0604020202020204" charset="0"/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  <a:latin typeface="Cocomat Pro Heavy" panose="020B0604020202020204" charset="0"/>
              </a:rPr>
              <a:t>крестьян</a:t>
            </a:r>
            <a:r>
              <a:rPr lang="en-US" sz="3600" dirty="0" smtClean="0">
                <a:solidFill>
                  <a:srgbClr val="FFFFFF"/>
                </a:solidFill>
                <a:latin typeface="Cocomat Pro Heavy" panose="020B0604020202020204" charset="0"/>
              </a:rPr>
              <a:t>.</a:t>
            </a:r>
            <a:endParaRPr lang="en-US" sz="3600" dirty="0">
              <a:solidFill>
                <a:srgbClr val="FFFFFF"/>
              </a:solidFill>
              <a:latin typeface="Cocomat Pro Heavy" panose="020B0604020202020204" charset="0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198301" y="160995"/>
            <a:ext cx="1738641" cy="285509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61095" y="828675"/>
            <a:ext cx="15423175" cy="18481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10"/>
              </a:lnSpc>
            </a:pPr>
            <a:r>
              <a:rPr lang="en-US" sz="10864">
                <a:solidFill>
                  <a:srgbClr val="F6F8F4"/>
                </a:solidFill>
                <a:latin typeface="Anaktoria"/>
              </a:rPr>
              <a:t>Целесообразность реформы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0764" t="30645" r="118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-10800000">
            <a:off x="1994431" y="1028700"/>
            <a:ext cx="3438208" cy="4268599"/>
            <a:chOff x="0" y="0"/>
            <a:chExt cx="5080000" cy="6306914"/>
          </a:xfrm>
        </p:grpSpPr>
        <p:sp>
          <p:nvSpPr>
            <p:cNvPr id="4" name="Freeform 4"/>
            <p:cNvSpPr/>
            <p:nvPr/>
          </p:nvSpPr>
          <p:spPr>
            <a:xfrm>
              <a:off x="0" y="1243330"/>
              <a:ext cx="5080000" cy="5063583"/>
            </a:xfrm>
            <a:custGeom>
              <a:avLst/>
              <a:gdLst/>
              <a:ahLst/>
              <a:cxnLst/>
              <a:rect l="l" t="t" r="r" b="b"/>
              <a:pathLst>
                <a:path w="5080000" h="5063583">
                  <a:moveTo>
                    <a:pt x="5080000" y="1466850"/>
                  </a:moveTo>
                  <a:lnTo>
                    <a:pt x="5080000" y="5063583"/>
                  </a:lnTo>
                  <a:lnTo>
                    <a:pt x="0" y="5063583"/>
                  </a:lnTo>
                  <a:lnTo>
                    <a:pt x="0" y="1466850"/>
                  </a:lnTo>
                  <a:lnTo>
                    <a:pt x="2540000" y="0"/>
                  </a:lnTo>
                  <a:close/>
                </a:path>
              </a:pathLst>
            </a:custGeom>
            <a:solidFill>
              <a:srgbClr val="FFE94C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5080000" cy="2710180"/>
            </a:xfrm>
            <a:custGeom>
              <a:avLst/>
              <a:gdLst/>
              <a:ahLst/>
              <a:cxnLst/>
              <a:rect l="l" t="t" r="r" b="b"/>
              <a:pathLst>
                <a:path w="5080000" h="2710180">
                  <a:moveTo>
                    <a:pt x="2540000" y="0"/>
                  </a:moveTo>
                  <a:lnTo>
                    <a:pt x="0" y="1466850"/>
                  </a:lnTo>
                  <a:lnTo>
                    <a:pt x="0" y="2710180"/>
                  </a:lnTo>
                  <a:lnTo>
                    <a:pt x="2540000" y="1243330"/>
                  </a:lnTo>
                  <a:lnTo>
                    <a:pt x="5080000" y="2710180"/>
                  </a:lnTo>
                  <a:lnTo>
                    <a:pt x="5080000" y="1466850"/>
                  </a:lnTo>
                  <a:cubicBezTo>
                    <a:pt x="5080000" y="1466850"/>
                    <a:pt x="2540000" y="0"/>
                    <a:pt x="2540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7155856" y="1028700"/>
            <a:ext cx="3438208" cy="4268599"/>
            <a:chOff x="0" y="0"/>
            <a:chExt cx="5080000" cy="6306914"/>
          </a:xfrm>
        </p:grpSpPr>
        <p:sp>
          <p:nvSpPr>
            <p:cNvPr id="7" name="Freeform 7"/>
            <p:cNvSpPr/>
            <p:nvPr/>
          </p:nvSpPr>
          <p:spPr>
            <a:xfrm>
              <a:off x="0" y="1243330"/>
              <a:ext cx="5080000" cy="5063583"/>
            </a:xfrm>
            <a:custGeom>
              <a:avLst/>
              <a:gdLst/>
              <a:ahLst/>
              <a:cxnLst/>
              <a:rect l="l" t="t" r="r" b="b"/>
              <a:pathLst>
                <a:path w="5080000" h="5063583">
                  <a:moveTo>
                    <a:pt x="5080000" y="1466850"/>
                  </a:moveTo>
                  <a:lnTo>
                    <a:pt x="5080000" y="5063583"/>
                  </a:lnTo>
                  <a:lnTo>
                    <a:pt x="0" y="5063583"/>
                  </a:lnTo>
                  <a:lnTo>
                    <a:pt x="0" y="1466850"/>
                  </a:lnTo>
                  <a:lnTo>
                    <a:pt x="2540000" y="0"/>
                  </a:lnTo>
                  <a:close/>
                </a:path>
              </a:pathLst>
            </a:custGeom>
            <a:solidFill>
              <a:srgbClr val="FFE94C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5080000" cy="2710180"/>
            </a:xfrm>
            <a:custGeom>
              <a:avLst/>
              <a:gdLst/>
              <a:ahLst/>
              <a:cxnLst/>
              <a:rect l="l" t="t" r="r" b="b"/>
              <a:pathLst>
                <a:path w="5080000" h="2710180">
                  <a:moveTo>
                    <a:pt x="2540000" y="0"/>
                  </a:moveTo>
                  <a:lnTo>
                    <a:pt x="0" y="1466850"/>
                  </a:lnTo>
                  <a:lnTo>
                    <a:pt x="0" y="2710180"/>
                  </a:lnTo>
                  <a:lnTo>
                    <a:pt x="2540000" y="1243330"/>
                  </a:lnTo>
                  <a:lnTo>
                    <a:pt x="5080000" y="2710180"/>
                  </a:lnTo>
                  <a:lnTo>
                    <a:pt x="5080000" y="1466850"/>
                  </a:lnTo>
                  <a:cubicBezTo>
                    <a:pt x="5080000" y="1466850"/>
                    <a:pt x="2540000" y="0"/>
                    <a:pt x="2540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" name="Group 9"/>
          <p:cNvGrpSpPr/>
          <p:nvPr/>
        </p:nvGrpSpPr>
        <p:grpSpPr>
          <a:xfrm rot="-10800000">
            <a:off x="12610066" y="1028700"/>
            <a:ext cx="3438208" cy="4268599"/>
            <a:chOff x="0" y="0"/>
            <a:chExt cx="5080000" cy="6306914"/>
          </a:xfrm>
        </p:grpSpPr>
        <p:sp>
          <p:nvSpPr>
            <p:cNvPr id="10" name="Freeform 10"/>
            <p:cNvSpPr/>
            <p:nvPr/>
          </p:nvSpPr>
          <p:spPr>
            <a:xfrm>
              <a:off x="0" y="1243330"/>
              <a:ext cx="5080000" cy="5063583"/>
            </a:xfrm>
            <a:custGeom>
              <a:avLst/>
              <a:gdLst/>
              <a:ahLst/>
              <a:cxnLst/>
              <a:rect l="l" t="t" r="r" b="b"/>
              <a:pathLst>
                <a:path w="5080000" h="5063583">
                  <a:moveTo>
                    <a:pt x="5080000" y="1466850"/>
                  </a:moveTo>
                  <a:lnTo>
                    <a:pt x="5080000" y="5063583"/>
                  </a:lnTo>
                  <a:lnTo>
                    <a:pt x="0" y="5063583"/>
                  </a:lnTo>
                  <a:lnTo>
                    <a:pt x="0" y="1466850"/>
                  </a:lnTo>
                  <a:lnTo>
                    <a:pt x="2540000" y="0"/>
                  </a:lnTo>
                  <a:close/>
                </a:path>
              </a:pathLst>
            </a:custGeom>
            <a:solidFill>
              <a:srgbClr val="FFE94C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5080000" cy="2710180"/>
            </a:xfrm>
            <a:custGeom>
              <a:avLst/>
              <a:gdLst/>
              <a:ahLst/>
              <a:cxnLst/>
              <a:rect l="l" t="t" r="r" b="b"/>
              <a:pathLst>
                <a:path w="5080000" h="2710180">
                  <a:moveTo>
                    <a:pt x="2540000" y="0"/>
                  </a:moveTo>
                  <a:lnTo>
                    <a:pt x="0" y="1466850"/>
                  </a:lnTo>
                  <a:lnTo>
                    <a:pt x="0" y="2710180"/>
                  </a:lnTo>
                  <a:lnTo>
                    <a:pt x="2540000" y="1243330"/>
                  </a:lnTo>
                  <a:lnTo>
                    <a:pt x="5080000" y="2710180"/>
                  </a:lnTo>
                  <a:lnTo>
                    <a:pt x="5080000" y="1466850"/>
                  </a:lnTo>
                  <a:cubicBezTo>
                    <a:pt x="5080000" y="1466850"/>
                    <a:pt x="2540000" y="0"/>
                    <a:pt x="2540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994431" y="874901"/>
            <a:ext cx="3438208" cy="2937538"/>
            <a:chOff x="0" y="0"/>
            <a:chExt cx="2771140" cy="236760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771140" cy="2367608"/>
            </a:xfrm>
            <a:custGeom>
              <a:avLst/>
              <a:gdLst/>
              <a:ahLst/>
              <a:cxnLst/>
              <a:rect l="l" t="t" r="r" b="b"/>
              <a:pathLst>
                <a:path w="2771140" h="2367608">
                  <a:moveTo>
                    <a:pt x="0" y="0"/>
                  </a:moveTo>
                  <a:lnTo>
                    <a:pt x="0" y="1464638"/>
                  </a:lnTo>
                  <a:lnTo>
                    <a:pt x="1384300" y="2367608"/>
                  </a:lnTo>
                  <a:lnTo>
                    <a:pt x="2771140" y="1464638"/>
                  </a:lnTo>
                  <a:lnTo>
                    <a:pt x="2771140" y="0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7155856" y="874901"/>
            <a:ext cx="3438208" cy="2937538"/>
            <a:chOff x="0" y="0"/>
            <a:chExt cx="2771140" cy="236760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771140" cy="2367608"/>
            </a:xfrm>
            <a:custGeom>
              <a:avLst/>
              <a:gdLst/>
              <a:ahLst/>
              <a:cxnLst/>
              <a:rect l="l" t="t" r="r" b="b"/>
              <a:pathLst>
                <a:path w="2771140" h="2367608">
                  <a:moveTo>
                    <a:pt x="0" y="0"/>
                  </a:moveTo>
                  <a:lnTo>
                    <a:pt x="0" y="1464638"/>
                  </a:lnTo>
                  <a:lnTo>
                    <a:pt x="1384300" y="2367608"/>
                  </a:lnTo>
                  <a:lnTo>
                    <a:pt x="2771140" y="1464638"/>
                  </a:lnTo>
                  <a:lnTo>
                    <a:pt x="2771140" y="0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2610066" y="874901"/>
            <a:ext cx="3438208" cy="2937538"/>
            <a:chOff x="0" y="0"/>
            <a:chExt cx="2771140" cy="236760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771140" cy="2367608"/>
            </a:xfrm>
            <a:custGeom>
              <a:avLst/>
              <a:gdLst/>
              <a:ahLst/>
              <a:cxnLst/>
              <a:rect l="l" t="t" r="r" b="b"/>
              <a:pathLst>
                <a:path w="2771140" h="2367608">
                  <a:moveTo>
                    <a:pt x="0" y="0"/>
                  </a:moveTo>
                  <a:lnTo>
                    <a:pt x="0" y="1464638"/>
                  </a:lnTo>
                  <a:lnTo>
                    <a:pt x="1384300" y="2367608"/>
                  </a:lnTo>
                  <a:lnTo>
                    <a:pt x="2771140" y="1464638"/>
                  </a:lnTo>
                  <a:lnTo>
                    <a:pt x="2771140" y="0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18" name="Group 18"/>
          <p:cNvGrpSpPr/>
          <p:nvPr/>
        </p:nvGrpSpPr>
        <p:grpSpPr>
          <a:xfrm rot="5400000">
            <a:off x="1547514" y="6071978"/>
            <a:ext cx="4332043" cy="3573504"/>
            <a:chOff x="0" y="0"/>
            <a:chExt cx="4141470" cy="34163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141470" cy="3416300"/>
            </a:xfrm>
            <a:custGeom>
              <a:avLst/>
              <a:gdLst/>
              <a:ahLst/>
              <a:cxnLst/>
              <a:rect l="l" t="t" r="r" b="b"/>
              <a:pathLst>
                <a:path w="4141470" h="3416300">
                  <a:moveTo>
                    <a:pt x="2693670" y="0"/>
                  </a:moveTo>
                  <a:lnTo>
                    <a:pt x="993140" y="0"/>
                  </a:lnTo>
                  <a:lnTo>
                    <a:pt x="3810" y="1699260"/>
                  </a:lnTo>
                  <a:lnTo>
                    <a:pt x="0" y="1706880"/>
                  </a:lnTo>
                  <a:lnTo>
                    <a:pt x="993140" y="3416300"/>
                  </a:lnTo>
                  <a:lnTo>
                    <a:pt x="4141470" y="3416300"/>
                  </a:lnTo>
                  <a:lnTo>
                    <a:pt x="4141470" y="0"/>
                  </a:lnTo>
                  <a:lnTo>
                    <a:pt x="2693670" y="0"/>
                  </a:lnTo>
                  <a:close/>
                  <a:moveTo>
                    <a:pt x="4116070" y="3390900"/>
                  </a:moveTo>
                  <a:lnTo>
                    <a:pt x="1007110" y="3390900"/>
                  </a:lnTo>
                  <a:lnTo>
                    <a:pt x="29210" y="1708150"/>
                  </a:lnTo>
                  <a:lnTo>
                    <a:pt x="1007110" y="25400"/>
                  </a:lnTo>
                  <a:lnTo>
                    <a:pt x="4116070" y="25400"/>
                  </a:lnTo>
                  <a:lnTo>
                    <a:pt x="4116070" y="3390900"/>
                  </a:lnTo>
                  <a:close/>
                  <a:moveTo>
                    <a:pt x="2693670" y="177800"/>
                  </a:moveTo>
                  <a:lnTo>
                    <a:pt x="3963670" y="177800"/>
                  </a:lnTo>
                  <a:lnTo>
                    <a:pt x="3963670" y="3263900"/>
                  </a:lnTo>
                  <a:lnTo>
                    <a:pt x="1098550" y="3263900"/>
                  </a:lnTo>
                  <a:lnTo>
                    <a:pt x="201930" y="1720850"/>
                  </a:lnTo>
                  <a:lnTo>
                    <a:pt x="1098550" y="177800"/>
                  </a:lnTo>
                  <a:lnTo>
                    <a:pt x="2693670" y="177800"/>
                  </a:lnTo>
                  <a:close/>
                </a:path>
              </a:pathLst>
            </a:custGeom>
            <a:solidFill>
              <a:srgbClr val="F15A29"/>
            </a:solidFill>
          </p:spPr>
        </p:sp>
      </p:grpSp>
      <p:grpSp>
        <p:nvGrpSpPr>
          <p:cNvPr id="20" name="Group 20"/>
          <p:cNvGrpSpPr/>
          <p:nvPr/>
        </p:nvGrpSpPr>
        <p:grpSpPr>
          <a:xfrm rot="5400000">
            <a:off x="6767062" y="6071978"/>
            <a:ext cx="4332043" cy="3573504"/>
            <a:chOff x="0" y="0"/>
            <a:chExt cx="4141470" cy="34163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4141470" cy="3416300"/>
            </a:xfrm>
            <a:custGeom>
              <a:avLst/>
              <a:gdLst/>
              <a:ahLst/>
              <a:cxnLst/>
              <a:rect l="l" t="t" r="r" b="b"/>
              <a:pathLst>
                <a:path w="4141470" h="3416300">
                  <a:moveTo>
                    <a:pt x="2693670" y="0"/>
                  </a:moveTo>
                  <a:lnTo>
                    <a:pt x="993140" y="0"/>
                  </a:lnTo>
                  <a:lnTo>
                    <a:pt x="3810" y="1699260"/>
                  </a:lnTo>
                  <a:lnTo>
                    <a:pt x="0" y="1706880"/>
                  </a:lnTo>
                  <a:lnTo>
                    <a:pt x="993140" y="3416300"/>
                  </a:lnTo>
                  <a:lnTo>
                    <a:pt x="4141470" y="3416300"/>
                  </a:lnTo>
                  <a:lnTo>
                    <a:pt x="4141470" y="0"/>
                  </a:lnTo>
                  <a:lnTo>
                    <a:pt x="2693670" y="0"/>
                  </a:lnTo>
                  <a:close/>
                  <a:moveTo>
                    <a:pt x="4116070" y="3390900"/>
                  </a:moveTo>
                  <a:lnTo>
                    <a:pt x="1007110" y="3390900"/>
                  </a:lnTo>
                  <a:lnTo>
                    <a:pt x="29210" y="1708150"/>
                  </a:lnTo>
                  <a:lnTo>
                    <a:pt x="1007110" y="25400"/>
                  </a:lnTo>
                  <a:lnTo>
                    <a:pt x="4116070" y="25400"/>
                  </a:lnTo>
                  <a:lnTo>
                    <a:pt x="4116070" y="3390900"/>
                  </a:lnTo>
                  <a:close/>
                  <a:moveTo>
                    <a:pt x="2693670" y="177800"/>
                  </a:moveTo>
                  <a:lnTo>
                    <a:pt x="3963670" y="177800"/>
                  </a:lnTo>
                  <a:lnTo>
                    <a:pt x="3963670" y="3263900"/>
                  </a:lnTo>
                  <a:lnTo>
                    <a:pt x="1098550" y="3263900"/>
                  </a:lnTo>
                  <a:lnTo>
                    <a:pt x="201930" y="1720850"/>
                  </a:lnTo>
                  <a:lnTo>
                    <a:pt x="1098550" y="177800"/>
                  </a:lnTo>
                  <a:lnTo>
                    <a:pt x="2693670" y="177800"/>
                  </a:lnTo>
                  <a:close/>
                </a:path>
              </a:pathLst>
            </a:custGeom>
            <a:solidFill>
              <a:srgbClr val="F15A29"/>
            </a:solidFill>
          </p:spPr>
        </p:sp>
      </p:grpSp>
      <p:grpSp>
        <p:nvGrpSpPr>
          <p:cNvPr id="22" name="Group 22"/>
          <p:cNvGrpSpPr/>
          <p:nvPr/>
        </p:nvGrpSpPr>
        <p:grpSpPr>
          <a:xfrm rot="5400000">
            <a:off x="12163148" y="6071978"/>
            <a:ext cx="4332043" cy="3573504"/>
            <a:chOff x="0" y="0"/>
            <a:chExt cx="4141470" cy="34163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141470" cy="3416300"/>
            </a:xfrm>
            <a:custGeom>
              <a:avLst/>
              <a:gdLst/>
              <a:ahLst/>
              <a:cxnLst/>
              <a:rect l="l" t="t" r="r" b="b"/>
              <a:pathLst>
                <a:path w="4141470" h="3416300">
                  <a:moveTo>
                    <a:pt x="2693670" y="0"/>
                  </a:moveTo>
                  <a:lnTo>
                    <a:pt x="993140" y="0"/>
                  </a:lnTo>
                  <a:lnTo>
                    <a:pt x="3810" y="1699260"/>
                  </a:lnTo>
                  <a:lnTo>
                    <a:pt x="0" y="1706880"/>
                  </a:lnTo>
                  <a:lnTo>
                    <a:pt x="993140" y="3416300"/>
                  </a:lnTo>
                  <a:lnTo>
                    <a:pt x="4141470" y="3416300"/>
                  </a:lnTo>
                  <a:lnTo>
                    <a:pt x="4141470" y="0"/>
                  </a:lnTo>
                  <a:lnTo>
                    <a:pt x="2693670" y="0"/>
                  </a:lnTo>
                  <a:close/>
                  <a:moveTo>
                    <a:pt x="4116070" y="3390900"/>
                  </a:moveTo>
                  <a:lnTo>
                    <a:pt x="1007110" y="3390900"/>
                  </a:lnTo>
                  <a:lnTo>
                    <a:pt x="29210" y="1708150"/>
                  </a:lnTo>
                  <a:lnTo>
                    <a:pt x="1007110" y="25400"/>
                  </a:lnTo>
                  <a:lnTo>
                    <a:pt x="4116070" y="25400"/>
                  </a:lnTo>
                  <a:lnTo>
                    <a:pt x="4116070" y="3390900"/>
                  </a:lnTo>
                  <a:close/>
                  <a:moveTo>
                    <a:pt x="2693670" y="177800"/>
                  </a:moveTo>
                  <a:lnTo>
                    <a:pt x="3963670" y="177800"/>
                  </a:lnTo>
                  <a:lnTo>
                    <a:pt x="3963670" y="3263900"/>
                  </a:lnTo>
                  <a:lnTo>
                    <a:pt x="1098550" y="3263900"/>
                  </a:lnTo>
                  <a:lnTo>
                    <a:pt x="201930" y="1720850"/>
                  </a:lnTo>
                  <a:lnTo>
                    <a:pt x="1098550" y="177800"/>
                  </a:lnTo>
                  <a:lnTo>
                    <a:pt x="2693670" y="177800"/>
                  </a:lnTo>
                  <a:close/>
                </a:path>
              </a:pathLst>
            </a:custGeom>
            <a:solidFill>
              <a:srgbClr val="F15A29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9873415" y="4265224"/>
            <a:ext cx="3207041" cy="2064149"/>
            <a:chOff x="0" y="0"/>
            <a:chExt cx="5513070" cy="354838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5" name="Freeform 25"/>
            <p:cNvSpPr/>
            <p:nvPr/>
          </p:nvSpPr>
          <p:spPr>
            <a:xfrm>
              <a:off x="-2540" y="-15240"/>
              <a:ext cx="5515610" cy="3563620"/>
            </a:xfrm>
            <a:custGeom>
              <a:avLst/>
              <a:gdLst/>
              <a:ahLst/>
              <a:cxnLst/>
              <a:rect l="l" t="t" r="r" b="b"/>
              <a:pathLst>
                <a:path w="5515610" h="356362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3"/>
              <a:stretch>
                <a:fillRect l="-7243" r="-7243"/>
              </a:stretch>
            </a:blip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4536229" y="4207847"/>
            <a:ext cx="3291572" cy="2118556"/>
            <a:chOff x="0" y="0"/>
            <a:chExt cx="5513070" cy="354838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Freeform 27"/>
            <p:cNvSpPr/>
            <p:nvPr/>
          </p:nvSpPr>
          <p:spPr>
            <a:xfrm>
              <a:off x="-2540" y="-15240"/>
              <a:ext cx="5515610" cy="3563620"/>
            </a:xfrm>
            <a:custGeom>
              <a:avLst/>
              <a:gdLst/>
              <a:ahLst/>
              <a:cxnLst/>
              <a:rect l="l" t="t" r="r" b="b"/>
              <a:pathLst>
                <a:path w="5515610" h="356362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4"/>
              <a:stretch>
                <a:fillRect t="-14500" b="-14500"/>
              </a:stretch>
            </a:blip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5400000">
            <a:off x="847760" y="4318660"/>
            <a:ext cx="2616926" cy="2266258"/>
            <a:chOff x="0" y="0"/>
            <a:chExt cx="6350000" cy="54991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FFBD5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-5400000">
            <a:off x="14739811" y="4318660"/>
            <a:ext cx="2616926" cy="2266258"/>
            <a:chOff x="0" y="0"/>
            <a:chExt cx="6350000" cy="54991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33" name="AutoShape 33"/>
          <p:cNvSpPr/>
          <p:nvPr/>
        </p:nvSpPr>
        <p:spPr>
          <a:xfrm flipV="1">
            <a:off x="1142999" y="5448300"/>
            <a:ext cx="1703283" cy="30246"/>
          </a:xfrm>
          <a:prstGeom prst="line">
            <a:avLst/>
          </a:prstGeom>
          <a:ln w="1905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pic>
        <p:nvPicPr>
          <p:cNvPr id="34" name="Picture 3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5400000">
            <a:off x="200176" y="4643932"/>
            <a:ext cx="1972797" cy="1615714"/>
          </a:xfrm>
          <a:prstGeom prst="rect">
            <a:avLst/>
          </a:prstGeom>
        </p:spPr>
      </p:pic>
      <p:sp>
        <p:nvSpPr>
          <p:cNvPr id="35" name="AutoShape 35"/>
          <p:cNvSpPr/>
          <p:nvPr/>
        </p:nvSpPr>
        <p:spPr>
          <a:xfrm rot="-10800000">
            <a:off x="15445915" y="5478546"/>
            <a:ext cx="1585852" cy="0"/>
          </a:xfrm>
          <a:prstGeom prst="line">
            <a:avLst/>
          </a:prstGeom>
          <a:ln w="190500" cap="rnd">
            <a:solidFill>
              <a:srgbClr val="CC1B17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41" name="TextBox 41"/>
          <p:cNvSpPr txBox="1"/>
          <p:nvPr/>
        </p:nvSpPr>
        <p:spPr>
          <a:xfrm rot="-5400000">
            <a:off x="-566713" y="1858303"/>
            <a:ext cx="3114626" cy="1455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>
                <a:solidFill>
                  <a:srgbClr val="FFFFFF"/>
                </a:solidFill>
                <a:latin typeface="Cocomat Pro Heavy"/>
              </a:rPr>
              <a:t>Доводы</a:t>
            </a:r>
          </a:p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FFFFFF"/>
                </a:solidFill>
                <a:latin typeface="Cocomat Pro Heavy"/>
              </a:rPr>
              <a:t>ЗА</a:t>
            </a:r>
          </a:p>
        </p:txBody>
      </p:sp>
      <p:sp>
        <p:nvSpPr>
          <p:cNvPr id="42" name="TextBox 42"/>
          <p:cNvSpPr txBox="1"/>
          <p:nvPr/>
        </p:nvSpPr>
        <p:spPr>
          <a:xfrm rot="-5400000">
            <a:off x="-566713" y="7481953"/>
            <a:ext cx="3114626" cy="1455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>
                <a:solidFill>
                  <a:srgbClr val="FFFFFF"/>
                </a:solidFill>
                <a:latin typeface="Cocomat Pro Heavy"/>
              </a:rPr>
              <a:t>Доводы</a:t>
            </a:r>
          </a:p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FFFFFF"/>
                </a:solidFill>
                <a:latin typeface="Cocomat Pro Heavy"/>
              </a:rPr>
              <a:t>ПРОТИВ</a:t>
            </a:r>
          </a:p>
        </p:txBody>
      </p:sp>
      <p:sp>
        <p:nvSpPr>
          <p:cNvPr id="43" name="TextBox 3"/>
          <p:cNvSpPr txBox="1"/>
          <p:nvPr/>
        </p:nvSpPr>
        <p:spPr>
          <a:xfrm>
            <a:off x="0" y="-50460"/>
            <a:ext cx="18288000" cy="7441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F0A2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comat Pro Heavy" panose="020B0604020202020204" charset="0"/>
              </a:rPr>
              <a:t>С помощью текста параграфа и своих знаний заполните данную схему</a:t>
            </a:r>
            <a:endParaRPr lang="en-US" sz="3600" b="1" dirty="0">
              <a:solidFill>
                <a:srgbClr val="F0A2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comat Pro Heavy" panose="020B0604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0764" t="30645" r="118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-10800000">
            <a:off x="1994431" y="1028700"/>
            <a:ext cx="3438208" cy="4268599"/>
            <a:chOff x="0" y="0"/>
            <a:chExt cx="5080000" cy="6306914"/>
          </a:xfrm>
        </p:grpSpPr>
        <p:sp>
          <p:nvSpPr>
            <p:cNvPr id="4" name="Freeform 4"/>
            <p:cNvSpPr/>
            <p:nvPr/>
          </p:nvSpPr>
          <p:spPr>
            <a:xfrm>
              <a:off x="0" y="1243330"/>
              <a:ext cx="5080000" cy="5063583"/>
            </a:xfrm>
            <a:custGeom>
              <a:avLst/>
              <a:gdLst/>
              <a:ahLst/>
              <a:cxnLst/>
              <a:rect l="l" t="t" r="r" b="b"/>
              <a:pathLst>
                <a:path w="5080000" h="5063583">
                  <a:moveTo>
                    <a:pt x="5080000" y="1466850"/>
                  </a:moveTo>
                  <a:lnTo>
                    <a:pt x="5080000" y="5063583"/>
                  </a:lnTo>
                  <a:lnTo>
                    <a:pt x="0" y="5063583"/>
                  </a:lnTo>
                  <a:lnTo>
                    <a:pt x="0" y="1466850"/>
                  </a:lnTo>
                  <a:lnTo>
                    <a:pt x="2540000" y="0"/>
                  </a:lnTo>
                  <a:close/>
                </a:path>
              </a:pathLst>
            </a:custGeom>
            <a:solidFill>
              <a:srgbClr val="FFE94C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5080000" cy="2710180"/>
            </a:xfrm>
            <a:custGeom>
              <a:avLst/>
              <a:gdLst/>
              <a:ahLst/>
              <a:cxnLst/>
              <a:rect l="l" t="t" r="r" b="b"/>
              <a:pathLst>
                <a:path w="5080000" h="2710180">
                  <a:moveTo>
                    <a:pt x="2540000" y="0"/>
                  </a:moveTo>
                  <a:lnTo>
                    <a:pt x="0" y="1466850"/>
                  </a:lnTo>
                  <a:lnTo>
                    <a:pt x="0" y="2710180"/>
                  </a:lnTo>
                  <a:lnTo>
                    <a:pt x="2540000" y="1243330"/>
                  </a:lnTo>
                  <a:lnTo>
                    <a:pt x="5080000" y="2710180"/>
                  </a:lnTo>
                  <a:lnTo>
                    <a:pt x="5080000" y="1466850"/>
                  </a:lnTo>
                  <a:cubicBezTo>
                    <a:pt x="5080000" y="1466850"/>
                    <a:pt x="2540000" y="0"/>
                    <a:pt x="2540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7155856" y="1028700"/>
            <a:ext cx="3438208" cy="4268599"/>
            <a:chOff x="0" y="0"/>
            <a:chExt cx="5080000" cy="6306914"/>
          </a:xfrm>
        </p:grpSpPr>
        <p:sp>
          <p:nvSpPr>
            <p:cNvPr id="7" name="Freeform 7"/>
            <p:cNvSpPr/>
            <p:nvPr/>
          </p:nvSpPr>
          <p:spPr>
            <a:xfrm>
              <a:off x="0" y="1243330"/>
              <a:ext cx="5080000" cy="5063583"/>
            </a:xfrm>
            <a:custGeom>
              <a:avLst/>
              <a:gdLst/>
              <a:ahLst/>
              <a:cxnLst/>
              <a:rect l="l" t="t" r="r" b="b"/>
              <a:pathLst>
                <a:path w="5080000" h="5063583">
                  <a:moveTo>
                    <a:pt x="5080000" y="1466850"/>
                  </a:moveTo>
                  <a:lnTo>
                    <a:pt x="5080000" y="5063583"/>
                  </a:lnTo>
                  <a:lnTo>
                    <a:pt x="0" y="5063583"/>
                  </a:lnTo>
                  <a:lnTo>
                    <a:pt x="0" y="1466850"/>
                  </a:lnTo>
                  <a:lnTo>
                    <a:pt x="2540000" y="0"/>
                  </a:lnTo>
                  <a:close/>
                </a:path>
              </a:pathLst>
            </a:custGeom>
            <a:solidFill>
              <a:srgbClr val="FFE94C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5080000" cy="2710180"/>
            </a:xfrm>
            <a:custGeom>
              <a:avLst/>
              <a:gdLst/>
              <a:ahLst/>
              <a:cxnLst/>
              <a:rect l="l" t="t" r="r" b="b"/>
              <a:pathLst>
                <a:path w="5080000" h="2710180">
                  <a:moveTo>
                    <a:pt x="2540000" y="0"/>
                  </a:moveTo>
                  <a:lnTo>
                    <a:pt x="0" y="1466850"/>
                  </a:lnTo>
                  <a:lnTo>
                    <a:pt x="0" y="2710180"/>
                  </a:lnTo>
                  <a:lnTo>
                    <a:pt x="2540000" y="1243330"/>
                  </a:lnTo>
                  <a:lnTo>
                    <a:pt x="5080000" y="2710180"/>
                  </a:lnTo>
                  <a:lnTo>
                    <a:pt x="5080000" y="1466850"/>
                  </a:lnTo>
                  <a:cubicBezTo>
                    <a:pt x="5080000" y="1466850"/>
                    <a:pt x="2540000" y="0"/>
                    <a:pt x="2540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" name="Group 9"/>
          <p:cNvGrpSpPr/>
          <p:nvPr/>
        </p:nvGrpSpPr>
        <p:grpSpPr>
          <a:xfrm rot="-10800000">
            <a:off x="12610066" y="1028700"/>
            <a:ext cx="3438208" cy="4268599"/>
            <a:chOff x="0" y="0"/>
            <a:chExt cx="5080000" cy="6306914"/>
          </a:xfrm>
        </p:grpSpPr>
        <p:sp>
          <p:nvSpPr>
            <p:cNvPr id="10" name="Freeform 10"/>
            <p:cNvSpPr/>
            <p:nvPr/>
          </p:nvSpPr>
          <p:spPr>
            <a:xfrm>
              <a:off x="0" y="1243330"/>
              <a:ext cx="5080000" cy="5063583"/>
            </a:xfrm>
            <a:custGeom>
              <a:avLst/>
              <a:gdLst/>
              <a:ahLst/>
              <a:cxnLst/>
              <a:rect l="l" t="t" r="r" b="b"/>
              <a:pathLst>
                <a:path w="5080000" h="5063583">
                  <a:moveTo>
                    <a:pt x="5080000" y="1466850"/>
                  </a:moveTo>
                  <a:lnTo>
                    <a:pt x="5080000" y="5063583"/>
                  </a:lnTo>
                  <a:lnTo>
                    <a:pt x="0" y="5063583"/>
                  </a:lnTo>
                  <a:lnTo>
                    <a:pt x="0" y="1466850"/>
                  </a:lnTo>
                  <a:lnTo>
                    <a:pt x="2540000" y="0"/>
                  </a:lnTo>
                  <a:close/>
                </a:path>
              </a:pathLst>
            </a:custGeom>
            <a:solidFill>
              <a:srgbClr val="FFE94C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5080000" cy="2710180"/>
            </a:xfrm>
            <a:custGeom>
              <a:avLst/>
              <a:gdLst/>
              <a:ahLst/>
              <a:cxnLst/>
              <a:rect l="l" t="t" r="r" b="b"/>
              <a:pathLst>
                <a:path w="5080000" h="2710180">
                  <a:moveTo>
                    <a:pt x="2540000" y="0"/>
                  </a:moveTo>
                  <a:lnTo>
                    <a:pt x="0" y="1466850"/>
                  </a:lnTo>
                  <a:lnTo>
                    <a:pt x="0" y="2710180"/>
                  </a:lnTo>
                  <a:lnTo>
                    <a:pt x="2540000" y="1243330"/>
                  </a:lnTo>
                  <a:lnTo>
                    <a:pt x="5080000" y="2710180"/>
                  </a:lnTo>
                  <a:lnTo>
                    <a:pt x="5080000" y="1466850"/>
                  </a:lnTo>
                  <a:cubicBezTo>
                    <a:pt x="5080000" y="1466850"/>
                    <a:pt x="2540000" y="0"/>
                    <a:pt x="2540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994431" y="874901"/>
            <a:ext cx="3438208" cy="2937538"/>
            <a:chOff x="0" y="0"/>
            <a:chExt cx="2771140" cy="236760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771140" cy="2367608"/>
            </a:xfrm>
            <a:custGeom>
              <a:avLst/>
              <a:gdLst/>
              <a:ahLst/>
              <a:cxnLst/>
              <a:rect l="l" t="t" r="r" b="b"/>
              <a:pathLst>
                <a:path w="2771140" h="2367608">
                  <a:moveTo>
                    <a:pt x="0" y="0"/>
                  </a:moveTo>
                  <a:lnTo>
                    <a:pt x="0" y="1464638"/>
                  </a:lnTo>
                  <a:lnTo>
                    <a:pt x="1384300" y="2367608"/>
                  </a:lnTo>
                  <a:lnTo>
                    <a:pt x="2771140" y="1464638"/>
                  </a:lnTo>
                  <a:lnTo>
                    <a:pt x="2771140" y="0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7155856" y="874901"/>
            <a:ext cx="3438208" cy="2937538"/>
            <a:chOff x="0" y="0"/>
            <a:chExt cx="2771140" cy="236760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771140" cy="2367608"/>
            </a:xfrm>
            <a:custGeom>
              <a:avLst/>
              <a:gdLst/>
              <a:ahLst/>
              <a:cxnLst/>
              <a:rect l="l" t="t" r="r" b="b"/>
              <a:pathLst>
                <a:path w="2771140" h="2367608">
                  <a:moveTo>
                    <a:pt x="0" y="0"/>
                  </a:moveTo>
                  <a:lnTo>
                    <a:pt x="0" y="1464638"/>
                  </a:lnTo>
                  <a:lnTo>
                    <a:pt x="1384300" y="2367608"/>
                  </a:lnTo>
                  <a:lnTo>
                    <a:pt x="2771140" y="1464638"/>
                  </a:lnTo>
                  <a:lnTo>
                    <a:pt x="2771140" y="0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2610066" y="874901"/>
            <a:ext cx="3438208" cy="2937538"/>
            <a:chOff x="0" y="0"/>
            <a:chExt cx="2771140" cy="236760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771140" cy="2367608"/>
            </a:xfrm>
            <a:custGeom>
              <a:avLst/>
              <a:gdLst/>
              <a:ahLst/>
              <a:cxnLst/>
              <a:rect l="l" t="t" r="r" b="b"/>
              <a:pathLst>
                <a:path w="2771140" h="2367608">
                  <a:moveTo>
                    <a:pt x="0" y="0"/>
                  </a:moveTo>
                  <a:lnTo>
                    <a:pt x="0" y="1464638"/>
                  </a:lnTo>
                  <a:lnTo>
                    <a:pt x="1384300" y="2367608"/>
                  </a:lnTo>
                  <a:lnTo>
                    <a:pt x="2771140" y="1464638"/>
                  </a:lnTo>
                  <a:lnTo>
                    <a:pt x="2771140" y="0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18" name="Group 18"/>
          <p:cNvGrpSpPr/>
          <p:nvPr/>
        </p:nvGrpSpPr>
        <p:grpSpPr>
          <a:xfrm rot="5400000">
            <a:off x="1547514" y="6071978"/>
            <a:ext cx="4332043" cy="3573504"/>
            <a:chOff x="0" y="0"/>
            <a:chExt cx="4141470" cy="34163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141470" cy="3416300"/>
            </a:xfrm>
            <a:custGeom>
              <a:avLst/>
              <a:gdLst/>
              <a:ahLst/>
              <a:cxnLst/>
              <a:rect l="l" t="t" r="r" b="b"/>
              <a:pathLst>
                <a:path w="4141470" h="3416300">
                  <a:moveTo>
                    <a:pt x="2693670" y="0"/>
                  </a:moveTo>
                  <a:lnTo>
                    <a:pt x="993140" y="0"/>
                  </a:lnTo>
                  <a:lnTo>
                    <a:pt x="3810" y="1699260"/>
                  </a:lnTo>
                  <a:lnTo>
                    <a:pt x="0" y="1706880"/>
                  </a:lnTo>
                  <a:lnTo>
                    <a:pt x="993140" y="3416300"/>
                  </a:lnTo>
                  <a:lnTo>
                    <a:pt x="4141470" y="3416300"/>
                  </a:lnTo>
                  <a:lnTo>
                    <a:pt x="4141470" y="0"/>
                  </a:lnTo>
                  <a:lnTo>
                    <a:pt x="2693670" y="0"/>
                  </a:lnTo>
                  <a:close/>
                  <a:moveTo>
                    <a:pt x="4116070" y="3390900"/>
                  </a:moveTo>
                  <a:lnTo>
                    <a:pt x="1007110" y="3390900"/>
                  </a:lnTo>
                  <a:lnTo>
                    <a:pt x="29210" y="1708150"/>
                  </a:lnTo>
                  <a:lnTo>
                    <a:pt x="1007110" y="25400"/>
                  </a:lnTo>
                  <a:lnTo>
                    <a:pt x="4116070" y="25400"/>
                  </a:lnTo>
                  <a:lnTo>
                    <a:pt x="4116070" y="3390900"/>
                  </a:lnTo>
                  <a:close/>
                  <a:moveTo>
                    <a:pt x="2693670" y="177800"/>
                  </a:moveTo>
                  <a:lnTo>
                    <a:pt x="3963670" y="177800"/>
                  </a:lnTo>
                  <a:lnTo>
                    <a:pt x="3963670" y="3263900"/>
                  </a:lnTo>
                  <a:lnTo>
                    <a:pt x="1098550" y="3263900"/>
                  </a:lnTo>
                  <a:lnTo>
                    <a:pt x="201930" y="1720850"/>
                  </a:lnTo>
                  <a:lnTo>
                    <a:pt x="1098550" y="177800"/>
                  </a:lnTo>
                  <a:lnTo>
                    <a:pt x="2693670" y="177800"/>
                  </a:lnTo>
                  <a:close/>
                </a:path>
              </a:pathLst>
            </a:custGeom>
            <a:solidFill>
              <a:srgbClr val="F15A29"/>
            </a:solidFill>
          </p:spPr>
        </p:sp>
      </p:grpSp>
      <p:grpSp>
        <p:nvGrpSpPr>
          <p:cNvPr id="20" name="Group 20"/>
          <p:cNvGrpSpPr/>
          <p:nvPr/>
        </p:nvGrpSpPr>
        <p:grpSpPr>
          <a:xfrm rot="5400000">
            <a:off x="6767062" y="6071978"/>
            <a:ext cx="4332043" cy="3573504"/>
            <a:chOff x="0" y="0"/>
            <a:chExt cx="4141470" cy="34163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4141470" cy="3416300"/>
            </a:xfrm>
            <a:custGeom>
              <a:avLst/>
              <a:gdLst/>
              <a:ahLst/>
              <a:cxnLst/>
              <a:rect l="l" t="t" r="r" b="b"/>
              <a:pathLst>
                <a:path w="4141470" h="3416300">
                  <a:moveTo>
                    <a:pt x="2693670" y="0"/>
                  </a:moveTo>
                  <a:lnTo>
                    <a:pt x="993140" y="0"/>
                  </a:lnTo>
                  <a:lnTo>
                    <a:pt x="3810" y="1699260"/>
                  </a:lnTo>
                  <a:lnTo>
                    <a:pt x="0" y="1706880"/>
                  </a:lnTo>
                  <a:lnTo>
                    <a:pt x="993140" y="3416300"/>
                  </a:lnTo>
                  <a:lnTo>
                    <a:pt x="4141470" y="3416300"/>
                  </a:lnTo>
                  <a:lnTo>
                    <a:pt x="4141470" y="0"/>
                  </a:lnTo>
                  <a:lnTo>
                    <a:pt x="2693670" y="0"/>
                  </a:lnTo>
                  <a:close/>
                  <a:moveTo>
                    <a:pt x="4116070" y="3390900"/>
                  </a:moveTo>
                  <a:lnTo>
                    <a:pt x="1007110" y="3390900"/>
                  </a:lnTo>
                  <a:lnTo>
                    <a:pt x="29210" y="1708150"/>
                  </a:lnTo>
                  <a:lnTo>
                    <a:pt x="1007110" y="25400"/>
                  </a:lnTo>
                  <a:lnTo>
                    <a:pt x="4116070" y="25400"/>
                  </a:lnTo>
                  <a:lnTo>
                    <a:pt x="4116070" y="3390900"/>
                  </a:lnTo>
                  <a:close/>
                  <a:moveTo>
                    <a:pt x="2693670" y="177800"/>
                  </a:moveTo>
                  <a:lnTo>
                    <a:pt x="3963670" y="177800"/>
                  </a:lnTo>
                  <a:lnTo>
                    <a:pt x="3963670" y="3263900"/>
                  </a:lnTo>
                  <a:lnTo>
                    <a:pt x="1098550" y="3263900"/>
                  </a:lnTo>
                  <a:lnTo>
                    <a:pt x="201930" y="1720850"/>
                  </a:lnTo>
                  <a:lnTo>
                    <a:pt x="1098550" y="177800"/>
                  </a:lnTo>
                  <a:lnTo>
                    <a:pt x="2693670" y="177800"/>
                  </a:lnTo>
                  <a:close/>
                </a:path>
              </a:pathLst>
            </a:custGeom>
            <a:solidFill>
              <a:srgbClr val="F15A29"/>
            </a:solidFill>
          </p:spPr>
        </p:sp>
      </p:grpSp>
      <p:grpSp>
        <p:nvGrpSpPr>
          <p:cNvPr id="22" name="Group 22"/>
          <p:cNvGrpSpPr/>
          <p:nvPr/>
        </p:nvGrpSpPr>
        <p:grpSpPr>
          <a:xfrm rot="5400000">
            <a:off x="12163148" y="6071978"/>
            <a:ext cx="4332043" cy="3573504"/>
            <a:chOff x="0" y="0"/>
            <a:chExt cx="4141470" cy="34163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141470" cy="3416300"/>
            </a:xfrm>
            <a:custGeom>
              <a:avLst/>
              <a:gdLst/>
              <a:ahLst/>
              <a:cxnLst/>
              <a:rect l="l" t="t" r="r" b="b"/>
              <a:pathLst>
                <a:path w="4141470" h="3416300">
                  <a:moveTo>
                    <a:pt x="2693670" y="0"/>
                  </a:moveTo>
                  <a:lnTo>
                    <a:pt x="993140" y="0"/>
                  </a:lnTo>
                  <a:lnTo>
                    <a:pt x="3810" y="1699260"/>
                  </a:lnTo>
                  <a:lnTo>
                    <a:pt x="0" y="1706880"/>
                  </a:lnTo>
                  <a:lnTo>
                    <a:pt x="993140" y="3416300"/>
                  </a:lnTo>
                  <a:lnTo>
                    <a:pt x="4141470" y="3416300"/>
                  </a:lnTo>
                  <a:lnTo>
                    <a:pt x="4141470" y="0"/>
                  </a:lnTo>
                  <a:lnTo>
                    <a:pt x="2693670" y="0"/>
                  </a:lnTo>
                  <a:close/>
                  <a:moveTo>
                    <a:pt x="4116070" y="3390900"/>
                  </a:moveTo>
                  <a:lnTo>
                    <a:pt x="1007110" y="3390900"/>
                  </a:lnTo>
                  <a:lnTo>
                    <a:pt x="29210" y="1708150"/>
                  </a:lnTo>
                  <a:lnTo>
                    <a:pt x="1007110" y="25400"/>
                  </a:lnTo>
                  <a:lnTo>
                    <a:pt x="4116070" y="25400"/>
                  </a:lnTo>
                  <a:lnTo>
                    <a:pt x="4116070" y="3390900"/>
                  </a:lnTo>
                  <a:close/>
                  <a:moveTo>
                    <a:pt x="2693670" y="177800"/>
                  </a:moveTo>
                  <a:lnTo>
                    <a:pt x="3963670" y="177800"/>
                  </a:lnTo>
                  <a:lnTo>
                    <a:pt x="3963670" y="3263900"/>
                  </a:lnTo>
                  <a:lnTo>
                    <a:pt x="1098550" y="3263900"/>
                  </a:lnTo>
                  <a:lnTo>
                    <a:pt x="201930" y="1720850"/>
                  </a:lnTo>
                  <a:lnTo>
                    <a:pt x="1098550" y="177800"/>
                  </a:lnTo>
                  <a:lnTo>
                    <a:pt x="2693670" y="177800"/>
                  </a:lnTo>
                  <a:close/>
                </a:path>
              </a:pathLst>
            </a:custGeom>
            <a:solidFill>
              <a:srgbClr val="F15A29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9873415" y="4265224"/>
            <a:ext cx="3207041" cy="2064149"/>
            <a:chOff x="0" y="0"/>
            <a:chExt cx="5513070" cy="354838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5" name="Freeform 25"/>
            <p:cNvSpPr/>
            <p:nvPr/>
          </p:nvSpPr>
          <p:spPr>
            <a:xfrm>
              <a:off x="-2540" y="-15240"/>
              <a:ext cx="5515610" cy="3563620"/>
            </a:xfrm>
            <a:custGeom>
              <a:avLst/>
              <a:gdLst/>
              <a:ahLst/>
              <a:cxnLst/>
              <a:rect l="l" t="t" r="r" b="b"/>
              <a:pathLst>
                <a:path w="5515610" h="356362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3"/>
              <a:stretch>
                <a:fillRect l="-7243" r="-7243"/>
              </a:stretch>
            </a:blip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4536229" y="4207847"/>
            <a:ext cx="3291572" cy="2118556"/>
            <a:chOff x="0" y="0"/>
            <a:chExt cx="5513070" cy="354838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Freeform 27"/>
            <p:cNvSpPr/>
            <p:nvPr/>
          </p:nvSpPr>
          <p:spPr>
            <a:xfrm>
              <a:off x="-2540" y="-15240"/>
              <a:ext cx="5515610" cy="3563620"/>
            </a:xfrm>
            <a:custGeom>
              <a:avLst/>
              <a:gdLst/>
              <a:ahLst/>
              <a:cxnLst/>
              <a:rect l="l" t="t" r="r" b="b"/>
              <a:pathLst>
                <a:path w="5515610" h="356362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4"/>
              <a:stretch>
                <a:fillRect t="-14500" b="-14500"/>
              </a:stretch>
            </a:blip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5400000">
            <a:off x="847760" y="4318660"/>
            <a:ext cx="2616926" cy="2266258"/>
            <a:chOff x="0" y="0"/>
            <a:chExt cx="6350000" cy="54991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FFBD59"/>
            </a:solidFill>
          </p:spPr>
        </p:sp>
      </p:grpSp>
      <p:sp>
        <p:nvSpPr>
          <p:cNvPr id="30" name="TextBox 30"/>
          <p:cNvSpPr txBox="1"/>
          <p:nvPr/>
        </p:nvSpPr>
        <p:spPr>
          <a:xfrm>
            <a:off x="12771857" y="6674526"/>
            <a:ext cx="3114626" cy="28771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39"/>
              </a:lnSpc>
            </a:pPr>
            <a:r>
              <a:rPr lang="en-US" sz="4099">
                <a:solidFill>
                  <a:srgbClr val="000000"/>
                </a:solidFill>
                <a:latin typeface="Cocomat Pro Heavy"/>
              </a:rPr>
              <a:t>Сильное лобби</a:t>
            </a:r>
          </a:p>
          <a:p>
            <a:pPr algn="ctr">
              <a:lnSpc>
                <a:spcPts val="5739"/>
              </a:lnSpc>
            </a:pPr>
            <a:r>
              <a:rPr lang="en-US" sz="4099">
                <a:solidFill>
                  <a:srgbClr val="000000"/>
                </a:solidFill>
                <a:latin typeface="Cocomat Pro Heavy"/>
              </a:rPr>
              <a:t>поддержки</a:t>
            </a:r>
          </a:p>
          <a:p>
            <a:pPr algn="ctr">
              <a:lnSpc>
                <a:spcPts val="5739"/>
              </a:lnSpc>
              <a:spcBef>
                <a:spcPct val="0"/>
              </a:spcBef>
            </a:pPr>
            <a:r>
              <a:rPr lang="en-US" sz="4099">
                <a:solidFill>
                  <a:srgbClr val="000000"/>
                </a:solidFill>
                <a:latin typeface="Cocomat Pro Heavy"/>
              </a:rPr>
              <a:t>креп. права</a:t>
            </a:r>
          </a:p>
        </p:txBody>
      </p:sp>
      <p:grpSp>
        <p:nvGrpSpPr>
          <p:cNvPr id="31" name="Group 31"/>
          <p:cNvGrpSpPr>
            <a:grpSpLocks noChangeAspect="1"/>
          </p:cNvGrpSpPr>
          <p:nvPr/>
        </p:nvGrpSpPr>
        <p:grpSpPr>
          <a:xfrm rot="-5400000">
            <a:off x="14739811" y="4318660"/>
            <a:ext cx="2616926" cy="2266258"/>
            <a:chOff x="0" y="0"/>
            <a:chExt cx="6350000" cy="54991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33" name="AutoShape 33"/>
          <p:cNvSpPr/>
          <p:nvPr/>
        </p:nvSpPr>
        <p:spPr>
          <a:xfrm flipV="1">
            <a:off x="1142999" y="5448300"/>
            <a:ext cx="1703283" cy="30246"/>
          </a:xfrm>
          <a:prstGeom prst="line">
            <a:avLst/>
          </a:prstGeom>
          <a:ln w="190500" cap="rnd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</p:sp>
      <p:pic>
        <p:nvPicPr>
          <p:cNvPr id="34" name="Picture 3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5400000">
            <a:off x="200176" y="4643932"/>
            <a:ext cx="1972797" cy="1615714"/>
          </a:xfrm>
          <a:prstGeom prst="rect">
            <a:avLst/>
          </a:prstGeom>
        </p:spPr>
      </p:pic>
      <p:sp>
        <p:nvSpPr>
          <p:cNvPr id="35" name="AutoShape 35"/>
          <p:cNvSpPr/>
          <p:nvPr/>
        </p:nvSpPr>
        <p:spPr>
          <a:xfrm rot="-10800000">
            <a:off x="15445915" y="5478546"/>
            <a:ext cx="1585852" cy="0"/>
          </a:xfrm>
          <a:prstGeom prst="line">
            <a:avLst/>
          </a:prstGeom>
          <a:ln w="190500" cap="rnd">
            <a:solidFill>
              <a:srgbClr val="CC1B17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6" name="TextBox 36"/>
          <p:cNvSpPr txBox="1"/>
          <p:nvPr/>
        </p:nvSpPr>
        <p:spPr>
          <a:xfrm>
            <a:off x="2156222" y="7225635"/>
            <a:ext cx="3114626" cy="1455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Cocomat Pro Heavy"/>
              </a:rPr>
              <a:t>Отсутствие оппозиции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7317648" y="6684051"/>
            <a:ext cx="3114626" cy="308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>
                <a:solidFill>
                  <a:srgbClr val="000000"/>
                </a:solidFill>
                <a:latin typeface="Cocomat Pro Heavy"/>
              </a:rPr>
              <a:t>Креп. сель. хоз. не исчерпало ресурса роста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037376" y="952500"/>
            <a:ext cx="3352318" cy="1871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0"/>
              </a:lnSpc>
              <a:spcBef>
                <a:spcPct val="0"/>
              </a:spcBef>
            </a:pPr>
            <a:r>
              <a:rPr lang="en-US" sz="3564">
                <a:solidFill>
                  <a:srgbClr val="FFFFFF"/>
                </a:solidFill>
                <a:latin typeface="Cocomat Pro Heavy"/>
              </a:rPr>
              <a:t>Участившиеся</a:t>
            </a:r>
          </a:p>
          <a:p>
            <a:pPr algn="ctr">
              <a:lnSpc>
                <a:spcPts val="4990"/>
              </a:lnSpc>
              <a:spcBef>
                <a:spcPct val="0"/>
              </a:spcBef>
            </a:pPr>
            <a:r>
              <a:rPr lang="en-US" sz="3564">
                <a:solidFill>
                  <a:srgbClr val="FFFFFF"/>
                </a:solidFill>
                <a:latin typeface="Cocomat Pro Heavy"/>
              </a:rPr>
              <a:t>крестьянские</a:t>
            </a:r>
          </a:p>
          <a:p>
            <a:pPr algn="ctr">
              <a:lnSpc>
                <a:spcPts val="4990"/>
              </a:lnSpc>
              <a:spcBef>
                <a:spcPct val="0"/>
              </a:spcBef>
            </a:pPr>
            <a:r>
              <a:rPr lang="en-US" sz="3564">
                <a:solidFill>
                  <a:srgbClr val="FFFFFF"/>
                </a:solidFill>
                <a:latin typeface="Cocomat Pro Heavy"/>
              </a:rPr>
              <a:t>восстания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7198801" y="798701"/>
            <a:ext cx="3352318" cy="2426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0"/>
              </a:lnSpc>
            </a:pPr>
            <a:r>
              <a:rPr lang="en-US" sz="3464">
                <a:solidFill>
                  <a:srgbClr val="FFFFFF"/>
                </a:solidFill>
                <a:latin typeface="Cocomat Pro Heavy"/>
              </a:rPr>
              <a:t>Торможение</a:t>
            </a:r>
          </a:p>
          <a:p>
            <a:pPr algn="ctr">
              <a:lnSpc>
                <a:spcPts val="4850"/>
              </a:lnSpc>
            </a:pPr>
            <a:r>
              <a:rPr lang="en-US" sz="3464">
                <a:solidFill>
                  <a:srgbClr val="FFFFFF"/>
                </a:solidFill>
                <a:latin typeface="Arimo"/>
              </a:rPr>
              <a:t>эконом.</a:t>
            </a:r>
          </a:p>
          <a:p>
            <a:pPr algn="ctr">
              <a:lnSpc>
                <a:spcPts val="4850"/>
              </a:lnSpc>
              <a:spcBef>
                <a:spcPct val="0"/>
              </a:spcBef>
            </a:pPr>
            <a:r>
              <a:rPr lang="en-US" sz="3464">
                <a:solidFill>
                  <a:srgbClr val="FFFFFF"/>
                </a:solidFill>
                <a:latin typeface="Arimo"/>
              </a:rPr>
              <a:t>развития страны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2610066" y="808226"/>
            <a:ext cx="3438208" cy="2159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FFFFFF"/>
                </a:solidFill>
                <a:latin typeface="Cocomat Pro Heavy"/>
              </a:rPr>
              <a:t>Не провести</a:t>
            </a:r>
          </a:p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FFFFFF"/>
                </a:solidFill>
                <a:latin typeface="Cocomat Pro Heavy"/>
              </a:rPr>
              <a:t>воен. реф. в</a:t>
            </a:r>
          </a:p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FFFFFF"/>
                </a:solidFill>
                <a:latin typeface="Cocomat Pro Heavy"/>
              </a:rPr>
              <a:t>условиях</a:t>
            </a:r>
          </a:p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FFFFFF"/>
                </a:solidFill>
                <a:latin typeface="Cocomat Pro Heavy"/>
              </a:rPr>
              <a:t>рек. набора</a:t>
            </a:r>
          </a:p>
        </p:txBody>
      </p:sp>
      <p:sp>
        <p:nvSpPr>
          <p:cNvPr id="41" name="TextBox 41"/>
          <p:cNvSpPr txBox="1"/>
          <p:nvPr/>
        </p:nvSpPr>
        <p:spPr>
          <a:xfrm rot="-5400000">
            <a:off x="-566713" y="1858303"/>
            <a:ext cx="3114626" cy="1455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>
                <a:solidFill>
                  <a:srgbClr val="FFFFFF"/>
                </a:solidFill>
                <a:latin typeface="Cocomat Pro Heavy"/>
              </a:rPr>
              <a:t>Доводы</a:t>
            </a:r>
          </a:p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FFFFFF"/>
                </a:solidFill>
                <a:latin typeface="Cocomat Pro Heavy"/>
              </a:rPr>
              <a:t>ЗА</a:t>
            </a:r>
          </a:p>
        </p:txBody>
      </p:sp>
      <p:sp>
        <p:nvSpPr>
          <p:cNvPr id="42" name="TextBox 42"/>
          <p:cNvSpPr txBox="1"/>
          <p:nvPr/>
        </p:nvSpPr>
        <p:spPr>
          <a:xfrm rot="-5400000">
            <a:off x="-566713" y="7481953"/>
            <a:ext cx="3114626" cy="1455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>
                <a:solidFill>
                  <a:srgbClr val="FFFFFF"/>
                </a:solidFill>
                <a:latin typeface="Cocomat Pro Heavy"/>
              </a:rPr>
              <a:t>Доводы</a:t>
            </a:r>
          </a:p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FFFFFF"/>
                </a:solidFill>
                <a:latin typeface="Cocomat Pro Heavy"/>
              </a:rPr>
              <a:t>ПРОТИВ</a:t>
            </a:r>
          </a:p>
        </p:txBody>
      </p:sp>
    </p:spTree>
    <p:extLst>
      <p:ext uri="{BB962C8B-B14F-4D97-AF65-F5344CB8AC3E}">
        <p14:creationId xmlns:p14="http://schemas.microsoft.com/office/powerpoint/2010/main" val="294312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737162" y="828675"/>
            <a:ext cx="12880539" cy="18481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10"/>
              </a:lnSpc>
            </a:pPr>
            <a:r>
              <a:rPr lang="en-US" sz="10864" dirty="0" err="1">
                <a:solidFill>
                  <a:srgbClr val="F6F8F4"/>
                </a:solidFill>
                <a:latin typeface="Anaktoria"/>
              </a:rPr>
              <a:t>Секретный</a:t>
            </a:r>
            <a:r>
              <a:rPr lang="en-US" sz="10864" dirty="0">
                <a:solidFill>
                  <a:srgbClr val="F6F8F4"/>
                </a:solidFill>
                <a:latin typeface="Anaktoria"/>
              </a:rPr>
              <a:t> </a:t>
            </a:r>
            <a:r>
              <a:rPr lang="en-US" sz="10864" dirty="0" err="1">
                <a:solidFill>
                  <a:srgbClr val="F6F8F4"/>
                </a:solidFill>
                <a:latin typeface="Anaktoria"/>
              </a:rPr>
              <a:t>комитет</a:t>
            </a:r>
            <a:endParaRPr lang="en-US" sz="10864" dirty="0">
              <a:solidFill>
                <a:srgbClr val="F6F8F4"/>
              </a:solidFill>
              <a:latin typeface="Anaktori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-4549" y="3066045"/>
            <a:ext cx="18264986" cy="73922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1167" lvl="1" indent="-375583">
              <a:lnSpc>
                <a:spcPts val="4870"/>
              </a:lnSpc>
              <a:buFont typeface="Arial"/>
              <a:buChar char="•"/>
            </a:pP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В 1857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году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образован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Секретный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комитет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для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обсуждения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реформы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. </a:t>
            </a:r>
          </a:p>
          <a:p>
            <a:pPr marL="751167" lvl="1" indent="-375583">
              <a:lnSpc>
                <a:spcPts val="4870"/>
              </a:lnSpc>
              <a:buFont typeface="Arial"/>
              <a:buChar char="•"/>
            </a:pP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А.II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издал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рескрипт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по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которому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в </a:t>
            </a:r>
            <a:r>
              <a:rPr lang="en-US" sz="3479" dirty="0" smtClean="0">
                <a:solidFill>
                  <a:srgbClr val="F6F8F4"/>
                </a:solidFill>
                <a:latin typeface="Cocomat Pro Heavy" panose="020B0604020202020204" charset="0"/>
              </a:rPr>
              <a:t>С</a:t>
            </a:r>
            <a:r>
              <a:rPr lang="ru-RU" sz="3479" dirty="0" smtClean="0">
                <a:solidFill>
                  <a:srgbClr val="F6F8F4"/>
                </a:solidFill>
                <a:latin typeface="Cocomat Pro Heavy" panose="020B0604020202020204" charset="0"/>
              </a:rPr>
              <a:t>ев.</a:t>
            </a:r>
            <a:r>
              <a:rPr lang="en-US" sz="3479" dirty="0" smtClean="0">
                <a:solidFill>
                  <a:srgbClr val="F6F8F4"/>
                </a:solidFill>
                <a:latin typeface="Cocomat Pro Heavy" panose="020B0604020202020204" charset="0"/>
              </a:rPr>
              <a:t>-</a:t>
            </a:r>
            <a:r>
              <a:rPr lang="ru-RU" sz="3479" dirty="0" smtClean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smtClean="0">
                <a:solidFill>
                  <a:srgbClr val="F6F8F4"/>
                </a:solidFill>
                <a:latin typeface="Cocomat Pro Heavy" panose="020B0604020202020204" charset="0"/>
              </a:rPr>
              <a:t>З</a:t>
            </a:r>
            <a:r>
              <a:rPr lang="ru-RU" sz="3479" dirty="0" smtClean="0">
                <a:solidFill>
                  <a:srgbClr val="F6F8F4"/>
                </a:solidFill>
                <a:latin typeface="Cocomat Pro Heavy" panose="020B0604020202020204" charset="0"/>
              </a:rPr>
              <a:t>ап</a:t>
            </a:r>
            <a:r>
              <a:rPr lang="en-US" sz="3479" dirty="0" smtClean="0">
                <a:solidFill>
                  <a:srgbClr val="F6F8F4"/>
                </a:solidFill>
                <a:latin typeface="Cocomat Pro Heavy" panose="020B0604020202020204" charset="0"/>
              </a:rPr>
              <a:t>.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губерниях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создавались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губернские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комитеты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.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Членами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этих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комитетов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становились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помещики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;</a:t>
            </a:r>
          </a:p>
          <a:p>
            <a:pPr marL="751167" lvl="1" indent="-375583">
              <a:lnSpc>
                <a:spcPts val="4870"/>
              </a:lnSpc>
              <a:buFont typeface="Arial"/>
              <a:buChar char="•"/>
            </a:pP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В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течение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года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комитеты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созданы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во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всех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губерниях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.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Подготовка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стала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гласной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и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открытой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.</a:t>
            </a:r>
          </a:p>
          <a:p>
            <a:pPr marL="751167" lvl="1" indent="-375583">
              <a:lnSpc>
                <a:spcPts val="4870"/>
              </a:lnSpc>
              <a:buFont typeface="Arial"/>
              <a:buChar char="•"/>
            </a:pP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С 1858 г.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Секретный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комитет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стал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Главным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комитетом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по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крестьянскому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делу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.</a:t>
            </a:r>
          </a:p>
          <a:p>
            <a:pPr marL="751167" lvl="1" indent="-375583">
              <a:lnSpc>
                <a:spcPts val="4870"/>
              </a:lnSpc>
              <a:buFont typeface="Arial"/>
              <a:buChar char="•"/>
            </a:pP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В 1859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году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созданы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Редакционные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комиссии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. В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их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задачу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входило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рассмотрение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проектов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подготовленных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комитетами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. </a:t>
            </a:r>
          </a:p>
          <a:p>
            <a:pPr marL="751167" lvl="1" indent="-375583">
              <a:lnSpc>
                <a:spcPts val="4870"/>
              </a:lnSpc>
              <a:buFont typeface="Arial"/>
              <a:buChar char="•"/>
            </a:pP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Председателем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комиссий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стал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Яков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Иванович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Ростовцев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.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Его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правой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рукой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был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Николай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Алексеевич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Милютин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лидер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либеральной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479" dirty="0" err="1">
                <a:solidFill>
                  <a:srgbClr val="F6F8F4"/>
                </a:solidFill>
                <a:latin typeface="Cocomat Pro Heavy" panose="020B0604020202020204" charset="0"/>
              </a:rPr>
              <a:t>бюрократии</a:t>
            </a:r>
            <a:r>
              <a:rPr lang="en-US" sz="3479" dirty="0">
                <a:solidFill>
                  <a:srgbClr val="F6F8F4"/>
                </a:solidFill>
                <a:latin typeface="Cocomat Pro Heavy" panose="020B0604020202020204" charset="0"/>
              </a:rPr>
              <a:t>.</a:t>
            </a:r>
          </a:p>
          <a:p>
            <a:pPr>
              <a:lnSpc>
                <a:spcPts val="3564"/>
              </a:lnSpc>
              <a:spcBef>
                <a:spcPct val="0"/>
              </a:spcBef>
            </a:pPr>
            <a:endParaRPr lang="en-US" sz="3479" dirty="0">
              <a:solidFill>
                <a:srgbClr val="F6F8F4"/>
              </a:solidFill>
              <a:latin typeface="Ekushey Ananta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493504" y="249466"/>
            <a:ext cx="1531591" cy="2743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837419" y="437740"/>
            <a:ext cx="2284674" cy="31432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4"/>
          <p:cNvGrpSpPr/>
          <p:nvPr/>
        </p:nvGrpSpPr>
        <p:grpSpPr>
          <a:xfrm>
            <a:off x="639755" y="3228121"/>
            <a:ext cx="6254779" cy="2897335"/>
            <a:chOff x="0" y="0"/>
            <a:chExt cx="5869940" cy="27190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50850" cy="450850"/>
            </a:xfrm>
            <a:custGeom>
              <a:avLst/>
              <a:gdLst/>
              <a:ahLst/>
              <a:cxnLst/>
              <a:rect l="l" t="t" r="r" b="b"/>
              <a:pathLst>
                <a:path w="450850" h="450850">
                  <a:moveTo>
                    <a:pt x="450850" y="450850"/>
                  </a:moveTo>
                  <a:lnTo>
                    <a:pt x="0" y="450850"/>
                  </a:lnTo>
                  <a:lnTo>
                    <a:pt x="450850" y="0"/>
                  </a:lnTo>
                  <a:close/>
                </a:path>
              </a:pathLst>
            </a:custGeom>
            <a:solidFill>
              <a:srgbClr val="CC1B17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450850"/>
              <a:ext cx="5869940" cy="2269490"/>
            </a:xfrm>
            <a:custGeom>
              <a:avLst/>
              <a:gdLst/>
              <a:ahLst/>
              <a:cxnLst/>
              <a:rect l="l" t="t" r="r" b="b"/>
              <a:pathLst>
                <a:path w="5869940" h="2269490">
                  <a:moveTo>
                    <a:pt x="5280660" y="0"/>
                  </a:moveTo>
                  <a:lnTo>
                    <a:pt x="0" y="0"/>
                  </a:lnTo>
                  <a:lnTo>
                    <a:pt x="0" y="2269490"/>
                  </a:lnTo>
                  <a:lnTo>
                    <a:pt x="5280660" y="2269490"/>
                  </a:lnTo>
                  <a:lnTo>
                    <a:pt x="5280660" y="2268220"/>
                  </a:lnTo>
                  <a:lnTo>
                    <a:pt x="5869940" y="1134110"/>
                  </a:lnTo>
                  <a:close/>
                </a:path>
              </a:pathLst>
            </a:custGeom>
            <a:solidFill>
              <a:srgbClr val="F6F8F4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9144000" y="3223732"/>
            <a:ext cx="6273727" cy="2906112"/>
            <a:chOff x="0" y="0"/>
            <a:chExt cx="5869940" cy="271907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50850" cy="450850"/>
            </a:xfrm>
            <a:custGeom>
              <a:avLst/>
              <a:gdLst/>
              <a:ahLst/>
              <a:cxnLst/>
              <a:rect l="l" t="t" r="r" b="b"/>
              <a:pathLst>
                <a:path w="450850" h="450850">
                  <a:moveTo>
                    <a:pt x="450850" y="450850"/>
                  </a:moveTo>
                  <a:lnTo>
                    <a:pt x="0" y="450850"/>
                  </a:lnTo>
                  <a:lnTo>
                    <a:pt x="450850" y="0"/>
                  </a:lnTo>
                  <a:close/>
                </a:path>
              </a:pathLst>
            </a:custGeom>
            <a:solidFill>
              <a:srgbClr val="CC1B17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450850"/>
              <a:ext cx="5869940" cy="2269490"/>
            </a:xfrm>
            <a:custGeom>
              <a:avLst/>
              <a:gdLst/>
              <a:ahLst/>
              <a:cxnLst/>
              <a:rect l="l" t="t" r="r" b="b"/>
              <a:pathLst>
                <a:path w="5869940" h="2269490">
                  <a:moveTo>
                    <a:pt x="5280660" y="0"/>
                  </a:moveTo>
                  <a:lnTo>
                    <a:pt x="0" y="0"/>
                  </a:lnTo>
                  <a:lnTo>
                    <a:pt x="0" y="2269490"/>
                  </a:lnTo>
                  <a:lnTo>
                    <a:pt x="5280660" y="2269490"/>
                  </a:lnTo>
                  <a:lnTo>
                    <a:pt x="5280660" y="2268220"/>
                  </a:lnTo>
                  <a:lnTo>
                    <a:pt x="5869940" y="1134110"/>
                  </a:lnTo>
                  <a:close/>
                </a:path>
              </a:pathLst>
            </a:custGeom>
            <a:solidFill>
              <a:srgbClr val="F6F8F4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905788" y="3717276"/>
            <a:ext cx="5722713" cy="2408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90"/>
              </a:lnSpc>
              <a:spcBef>
                <a:spcPct val="0"/>
              </a:spcBef>
            </a:pPr>
            <a:r>
              <a:rPr lang="en-US" sz="4564">
                <a:solidFill>
                  <a:srgbClr val="262626"/>
                </a:solidFill>
                <a:latin typeface="Cocomat Pro Heavy"/>
              </a:rPr>
              <a:t>Дворяне черноземных губерний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39755" y="3765657"/>
            <a:ext cx="1617045" cy="120333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9755" y="4922122"/>
            <a:ext cx="1617045" cy="1203334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9419507" y="3721665"/>
            <a:ext cx="5722713" cy="2408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90"/>
              </a:lnSpc>
              <a:spcBef>
                <a:spcPct val="0"/>
              </a:spcBef>
            </a:pPr>
            <a:r>
              <a:rPr lang="en-US" sz="4564" dirty="0" err="1">
                <a:solidFill>
                  <a:srgbClr val="262626"/>
                </a:solidFill>
                <a:latin typeface="Cocomat Pro Heavy"/>
              </a:rPr>
              <a:t>Дворяне</a:t>
            </a:r>
            <a:r>
              <a:rPr lang="en-US" sz="4564" dirty="0">
                <a:solidFill>
                  <a:srgbClr val="262626"/>
                </a:solidFill>
                <a:latin typeface="Cocomat Pro Heavy"/>
              </a:rPr>
              <a:t> </a:t>
            </a:r>
            <a:r>
              <a:rPr lang="en-US" sz="4564" dirty="0" err="1">
                <a:solidFill>
                  <a:srgbClr val="262626"/>
                </a:solidFill>
                <a:latin typeface="Cocomat Pro Heavy"/>
              </a:rPr>
              <a:t>нечерноземных</a:t>
            </a:r>
            <a:r>
              <a:rPr lang="en-US" sz="4564" dirty="0">
                <a:solidFill>
                  <a:srgbClr val="262626"/>
                </a:solidFill>
                <a:latin typeface="Cocomat Pro Heavy"/>
              </a:rPr>
              <a:t> </a:t>
            </a:r>
            <a:r>
              <a:rPr lang="en-US" sz="4564" dirty="0" err="1">
                <a:solidFill>
                  <a:srgbClr val="262626"/>
                </a:solidFill>
                <a:latin typeface="Cocomat Pro Heavy"/>
              </a:rPr>
              <a:t>губерний</a:t>
            </a:r>
            <a:endParaRPr lang="en-US" sz="4564" dirty="0">
              <a:solidFill>
                <a:srgbClr val="262626"/>
              </a:solidFill>
              <a:latin typeface="Cocomat Pro Heavy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144000" y="3718788"/>
            <a:ext cx="1617045" cy="1203334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144000" y="4922122"/>
            <a:ext cx="1617045" cy="1203334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5400000">
            <a:off x="2570222" y="6212140"/>
            <a:ext cx="1731136" cy="1557766"/>
            <a:chOff x="0" y="0"/>
            <a:chExt cx="5697593" cy="512699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697593" cy="5126990"/>
            </a:xfrm>
            <a:custGeom>
              <a:avLst/>
              <a:gdLst/>
              <a:ahLst/>
              <a:cxnLst/>
              <a:rect l="l" t="t" r="r" b="b"/>
              <a:pathLst>
                <a:path w="5697593" h="5126990">
                  <a:moveTo>
                    <a:pt x="2875653" y="0"/>
                  </a:moveTo>
                  <a:lnTo>
                    <a:pt x="2853913" y="0"/>
                  </a:lnTo>
                  <a:lnTo>
                    <a:pt x="2821940" y="0"/>
                  </a:lnTo>
                  <a:lnTo>
                    <a:pt x="0" y="0"/>
                  </a:lnTo>
                  <a:lnTo>
                    <a:pt x="2821940" y="2564130"/>
                  </a:lnTo>
                  <a:lnTo>
                    <a:pt x="0" y="5126990"/>
                  </a:lnTo>
                  <a:lnTo>
                    <a:pt x="2821940" y="5126990"/>
                  </a:lnTo>
                  <a:lnTo>
                    <a:pt x="2853913" y="5126990"/>
                  </a:lnTo>
                  <a:lnTo>
                    <a:pt x="2875653" y="5126990"/>
                  </a:lnTo>
                  <a:lnTo>
                    <a:pt x="5697593" y="2564130"/>
                  </a:lnTo>
                  <a:lnTo>
                    <a:pt x="2875653" y="0"/>
                  </a:lnTo>
                  <a:close/>
                </a:path>
              </a:pathLst>
            </a:custGeom>
            <a:solidFill>
              <a:srgbClr val="CC1B17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184108" y="995331"/>
            <a:ext cx="15653310" cy="1534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0"/>
              </a:lnSpc>
            </a:pPr>
            <a:r>
              <a:rPr lang="en-US" sz="8964">
                <a:solidFill>
                  <a:srgbClr val="F6F8F4"/>
                </a:solidFill>
                <a:latin typeface="Anaktoria"/>
              </a:rPr>
              <a:t>Проекты освобождения крестьян </a:t>
            </a:r>
          </a:p>
        </p:txBody>
      </p:sp>
      <p:grpSp>
        <p:nvGrpSpPr>
          <p:cNvPr id="19" name="Group 19"/>
          <p:cNvGrpSpPr/>
          <p:nvPr/>
        </p:nvGrpSpPr>
        <p:grpSpPr>
          <a:xfrm rot="5400000">
            <a:off x="11415296" y="6216529"/>
            <a:ext cx="1731136" cy="1557766"/>
            <a:chOff x="0" y="0"/>
            <a:chExt cx="5697593" cy="512699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697593" cy="5126990"/>
            </a:xfrm>
            <a:custGeom>
              <a:avLst/>
              <a:gdLst/>
              <a:ahLst/>
              <a:cxnLst/>
              <a:rect l="l" t="t" r="r" b="b"/>
              <a:pathLst>
                <a:path w="5697593" h="5126990">
                  <a:moveTo>
                    <a:pt x="2875653" y="0"/>
                  </a:moveTo>
                  <a:lnTo>
                    <a:pt x="2853913" y="0"/>
                  </a:lnTo>
                  <a:lnTo>
                    <a:pt x="2821940" y="0"/>
                  </a:lnTo>
                  <a:lnTo>
                    <a:pt x="0" y="0"/>
                  </a:lnTo>
                  <a:lnTo>
                    <a:pt x="2821940" y="2564130"/>
                  </a:lnTo>
                  <a:lnTo>
                    <a:pt x="0" y="5126990"/>
                  </a:lnTo>
                  <a:lnTo>
                    <a:pt x="2821940" y="5126990"/>
                  </a:lnTo>
                  <a:lnTo>
                    <a:pt x="2853913" y="5126990"/>
                  </a:lnTo>
                  <a:lnTo>
                    <a:pt x="2875653" y="5126990"/>
                  </a:lnTo>
                  <a:lnTo>
                    <a:pt x="5697593" y="2564130"/>
                  </a:lnTo>
                  <a:lnTo>
                    <a:pt x="2875653" y="0"/>
                  </a:lnTo>
                  <a:close/>
                </a:path>
              </a:pathLst>
            </a:custGeom>
            <a:solidFill>
              <a:srgbClr val="CC1B17"/>
            </a:solidFill>
          </p:spPr>
        </p:sp>
      </p:grpSp>
      <p:sp>
        <p:nvSpPr>
          <p:cNvPr id="21" name="TextBox 21"/>
          <p:cNvSpPr txBox="1"/>
          <p:nvPr/>
        </p:nvSpPr>
        <p:spPr>
          <a:xfrm>
            <a:off x="184108" y="7930305"/>
            <a:ext cx="7341921" cy="2125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0"/>
              </a:lnSpc>
              <a:spcBef>
                <a:spcPct val="0"/>
              </a:spcBef>
            </a:pPr>
            <a:r>
              <a:rPr lang="en-US" sz="4064">
                <a:solidFill>
                  <a:srgbClr val="FFFFFF"/>
                </a:solidFill>
                <a:latin typeface="Cocomat Pro Heavy"/>
              </a:rPr>
              <a:t>Освобождение крестьян без земли, или с маленьким наделом за большой выкуп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609903" y="7930305"/>
            <a:ext cx="7341921" cy="2125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0"/>
              </a:lnSpc>
              <a:spcBef>
                <a:spcPct val="0"/>
              </a:spcBef>
            </a:pPr>
            <a:r>
              <a:rPr lang="en-US" sz="4064">
                <a:solidFill>
                  <a:srgbClr val="FFFFFF"/>
                </a:solidFill>
                <a:latin typeface="Cocomat Pro Heavy"/>
              </a:rPr>
              <a:t>Освобождение крестьян с землей за большой принудительный выкуп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4627" b="4627"/>
          <a:stretch>
            <a:fillRect/>
          </a:stretch>
        </p:blipFill>
        <p:spPr>
          <a:xfrm>
            <a:off x="184108" y="3303687"/>
            <a:ext cx="15492215" cy="641505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51820" y="888097"/>
            <a:ext cx="15492215" cy="1534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0"/>
              </a:lnSpc>
            </a:pPr>
            <a:r>
              <a:rPr lang="en-US" sz="8964" dirty="0" err="1">
                <a:solidFill>
                  <a:srgbClr val="F6F8F4"/>
                </a:solidFill>
                <a:latin typeface="Anaktoria"/>
              </a:rPr>
              <a:t>Проекты</a:t>
            </a:r>
            <a:r>
              <a:rPr lang="en-US" sz="8964" dirty="0">
                <a:solidFill>
                  <a:srgbClr val="F6F8F4"/>
                </a:solidFill>
                <a:latin typeface="Anaktoria"/>
              </a:rPr>
              <a:t> </a:t>
            </a:r>
            <a:r>
              <a:rPr lang="en-US" sz="8964" dirty="0" err="1">
                <a:solidFill>
                  <a:srgbClr val="F6F8F4"/>
                </a:solidFill>
                <a:latin typeface="Anaktoria"/>
              </a:rPr>
              <a:t>освобождения</a:t>
            </a:r>
            <a:r>
              <a:rPr lang="en-US" sz="8964" dirty="0">
                <a:solidFill>
                  <a:srgbClr val="F6F8F4"/>
                </a:solidFill>
                <a:latin typeface="Anaktoria"/>
              </a:rPr>
              <a:t> </a:t>
            </a:r>
            <a:r>
              <a:rPr lang="en-US" sz="8964" dirty="0" err="1">
                <a:solidFill>
                  <a:srgbClr val="F6F8F4"/>
                </a:solidFill>
                <a:latin typeface="Anaktoria"/>
              </a:rPr>
              <a:t>крестьян</a:t>
            </a:r>
            <a:r>
              <a:rPr lang="en-US" sz="8964" dirty="0">
                <a:solidFill>
                  <a:srgbClr val="F6F8F4"/>
                </a:solidFill>
                <a:latin typeface="Anaktoria"/>
              </a:rPr>
              <a:t> 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837419" y="437740"/>
            <a:ext cx="2284674" cy="31432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24" name="Picture 8" descr="https://webstockreview.net/images/paper-clipart-landscape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0199" y="8596260"/>
            <a:ext cx="2259974" cy="132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webstockreview.net/images/paper-clipart-landscape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4113" y="7995684"/>
            <a:ext cx="2259974" cy="132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64367"/>
          <a:stretch>
            <a:fillRect/>
          </a:stretch>
        </p:blipFill>
        <p:spPr>
          <a:xfrm>
            <a:off x="5792093" y="0"/>
            <a:ext cx="6703814" cy="10287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 rot="-10800000">
            <a:off x="-74104" y="0"/>
            <a:ext cx="5455597" cy="6773224"/>
            <a:chOff x="0" y="0"/>
            <a:chExt cx="5080000" cy="6306914"/>
          </a:xfrm>
        </p:grpSpPr>
        <p:sp>
          <p:nvSpPr>
            <p:cNvPr id="5" name="Freeform 5"/>
            <p:cNvSpPr/>
            <p:nvPr/>
          </p:nvSpPr>
          <p:spPr>
            <a:xfrm>
              <a:off x="0" y="1243330"/>
              <a:ext cx="5080000" cy="5063583"/>
            </a:xfrm>
            <a:custGeom>
              <a:avLst/>
              <a:gdLst/>
              <a:ahLst/>
              <a:cxnLst/>
              <a:rect l="l" t="t" r="r" b="b"/>
              <a:pathLst>
                <a:path w="5080000" h="5063583">
                  <a:moveTo>
                    <a:pt x="5080000" y="1466850"/>
                  </a:moveTo>
                  <a:lnTo>
                    <a:pt x="5080000" y="5063583"/>
                  </a:lnTo>
                  <a:lnTo>
                    <a:pt x="0" y="5063583"/>
                  </a:lnTo>
                  <a:lnTo>
                    <a:pt x="0" y="1466850"/>
                  </a:lnTo>
                  <a:lnTo>
                    <a:pt x="2540000" y="0"/>
                  </a:lnTo>
                  <a:close/>
                </a:path>
              </a:pathLst>
            </a:custGeom>
            <a:solidFill>
              <a:srgbClr val="FFE94C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5080000" cy="2710180"/>
            </a:xfrm>
            <a:custGeom>
              <a:avLst/>
              <a:gdLst/>
              <a:ahLst/>
              <a:cxnLst/>
              <a:rect l="l" t="t" r="r" b="b"/>
              <a:pathLst>
                <a:path w="5080000" h="2710180">
                  <a:moveTo>
                    <a:pt x="2540000" y="0"/>
                  </a:moveTo>
                  <a:lnTo>
                    <a:pt x="0" y="1466850"/>
                  </a:lnTo>
                  <a:lnTo>
                    <a:pt x="0" y="2710180"/>
                  </a:lnTo>
                  <a:lnTo>
                    <a:pt x="2540000" y="1243330"/>
                  </a:lnTo>
                  <a:lnTo>
                    <a:pt x="5080000" y="2710180"/>
                  </a:lnTo>
                  <a:lnTo>
                    <a:pt x="5080000" y="1466850"/>
                  </a:lnTo>
                  <a:cubicBezTo>
                    <a:pt x="5080000" y="1466850"/>
                    <a:pt x="2540000" y="0"/>
                    <a:pt x="2540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-74105" y="-1664229"/>
            <a:ext cx="5455598" cy="5389693"/>
            <a:chOff x="0" y="0"/>
            <a:chExt cx="2771140" cy="267090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771140" cy="2670904"/>
            </a:xfrm>
            <a:custGeom>
              <a:avLst/>
              <a:gdLst/>
              <a:ahLst/>
              <a:cxnLst/>
              <a:rect l="l" t="t" r="r" b="b"/>
              <a:pathLst>
                <a:path w="2771140" h="2670904">
                  <a:moveTo>
                    <a:pt x="0" y="0"/>
                  </a:moveTo>
                  <a:lnTo>
                    <a:pt x="0" y="1767934"/>
                  </a:lnTo>
                  <a:lnTo>
                    <a:pt x="1384300" y="2670904"/>
                  </a:lnTo>
                  <a:lnTo>
                    <a:pt x="2771140" y="1767934"/>
                  </a:lnTo>
                  <a:lnTo>
                    <a:pt x="2771140" y="0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70008" y="798759"/>
            <a:ext cx="3767373" cy="450201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28700" y="1519813"/>
            <a:ext cx="5085013" cy="9107242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5926177" y="25092"/>
            <a:ext cx="2422834" cy="2900347"/>
          </a:xfrm>
          <a:prstGeom prst="rect">
            <a:avLst/>
          </a:prstGeom>
        </p:spPr>
      </p:pic>
      <p:pic>
        <p:nvPicPr>
          <p:cNvPr id="4104" name="Picture 8" descr="https://webstockreview.net/images/paper-clipart-landscape-8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1250" y="8690876"/>
            <a:ext cx="1990473" cy="117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s://webstockreview.net/images/paper-clipart-landscape-8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1249" y="8154128"/>
            <a:ext cx="1990473" cy="117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s://webstockreview.net/images/paper-clipart-landscape-8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9571" y="7605501"/>
            <a:ext cx="1990473" cy="117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s://webstockreview.net/images/paper-clipart-landscape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0226" y="8693910"/>
            <a:ext cx="2259974" cy="132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webstockreview.net/images/paper-clipart-landscape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0226" y="8056478"/>
            <a:ext cx="2259974" cy="132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https://webstockreview.net/images/paper-clipart-landscape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0226" y="7394279"/>
            <a:ext cx="2259974" cy="132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https://webstockreview.net/images/paper-clipart-landscape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0226" y="6740717"/>
            <a:ext cx="2259974" cy="132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newcastlebeach.org/images/white-dotted-line-9.png"/>
          <p:cNvPicPr>
            <a:picLocks noChangeAspect="1" noChangeArrowheads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300147" y="5257768"/>
            <a:ext cx="2605242" cy="146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www.clipartmax.com/png/full/183-1835677_big-image-curved-dotted-line-png.png"/>
          <p:cNvPicPr>
            <a:picLocks noChangeAspect="1" noChangeArrowheads="1"/>
          </p:cNvPicPr>
          <p:nvPr/>
        </p:nvPicPr>
        <p:blipFill>
          <a:blip r:embed="rId1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698538" y="5672746"/>
            <a:ext cx="2590800" cy="141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2" descr="https://www.clipartmax.com/png/full/183-1835677_big-image-curved-dotted-line-png.png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15731674" y="5928752"/>
            <a:ext cx="2952864" cy="131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14475706" y="3158941"/>
            <a:ext cx="2254123" cy="30429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-16628" y="0"/>
            <a:ext cx="18304628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84108" y="3315923"/>
            <a:ext cx="10864341" cy="6289477"/>
            <a:chOff x="0" y="0"/>
            <a:chExt cx="14485789" cy="8385970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>
            <a:xfrm>
              <a:off x="0" y="0"/>
              <a:ext cx="14485789" cy="8385970"/>
              <a:chOff x="0" y="0"/>
              <a:chExt cx="19939000" cy="11542889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16351" y="0"/>
                <a:ext cx="19906227" cy="6900377"/>
              </a:xfrm>
              <a:custGeom>
                <a:avLst/>
                <a:gdLst/>
                <a:ahLst/>
                <a:cxnLst/>
                <a:rect l="l" t="t" r="r" b="b"/>
                <a:pathLst>
                  <a:path w="19906227" h="6900377">
                    <a:moveTo>
                      <a:pt x="618649" y="0"/>
                    </a:moveTo>
                    <a:lnTo>
                      <a:pt x="618649" y="0"/>
                    </a:lnTo>
                    <a:cubicBezTo>
                      <a:pt x="562511" y="0"/>
                      <a:pt x="508673" y="22301"/>
                      <a:pt x="468978" y="61996"/>
                    </a:cubicBezTo>
                    <a:cubicBezTo>
                      <a:pt x="429283" y="101691"/>
                      <a:pt x="406982" y="155529"/>
                      <a:pt x="406982" y="211667"/>
                    </a:cubicBezTo>
                    <a:lnTo>
                      <a:pt x="406982" y="282222"/>
                    </a:lnTo>
                    <a:cubicBezTo>
                      <a:pt x="407503" y="398753"/>
                      <a:pt x="502117" y="492944"/>
                      <a:pt x="618649" y="492944"/>
                    </a:cubicBezTo>
                    <a:cubicBezTo>
                      <a:pt x="735181" y="492944"/>
                      <a:pt x="829794" y="398753"/>
                      <a:pt x="830316" y="282222"/>
                    </a:cubicBezTo>
                    <a:lnTo>
                      <a:pt x="830316" y="211667"/>
                    </a:lnTo>
                    <a:cubicBezTo>
                      <a:pt x="830316" y="94766"/>
                      <a:pt x="735549" y="0"/>
                      <a:pt x="618649" y="0"/>
                    </a:cubicBezTo>
                    <a:close/>
                    <a:moveTo>
                      <a:pt x="399433" y="969998"/>
                    </a:moveTo>
                    <a:cubicBezTo>
                      <a:pt x="400632" y="961884"/>
                      <a:pt x="389202" y="958709"/>
                      <a:pt x="386027" y="966258"/>
                    </a:cubicBezTo>
                    <a:lnTo>
                      <a:pt x="232005" y="1325598"/>
                    </a:lnTo>
                    <a:cubicBezTo>
                      <a:pt x="209748" y="1377518"/>
                      <a:pt x="158672" y="1411161"/>
                      <a:pt x="102182" y="1411111"/>
                    </a:cubicBezTo>
                    <a:lnTo>
                      <a:pt x="37130" y="1411111"/>
                    </a:lnTo>
                    <a:cubicBezTo>
                      <a:pt x="25266" y="1411122"/>
                      <a:pt x="14190" y="1405168"/>
                      <a:pt x="7655" y="1395265"/>
                    </a:cubicBezTo>
                    <a:cubicBezTo>
                      <a:pt x="1120" y="1385363"/>
                      <a:pt x="0" y="1372839"/>
                      <a:pt x="4675" y="1361934"/>
                    </a:cubicBezTo>
                    <a:lnTo>
                      <a:pt x="195316" y="917222"/>
                    </a:lnTo>
                    <a:lnTo>
                      <a:pt x="265448" y="741821"/>
                    </a:lnTo>
                    <a:cubicBezTo>
                      <a:pt x="308318" y="634683"/>
                      <a:pt x="412095" y="564437"/>
                      <a:pt x="527491" y="564444"/>
                    </a:cubicBezTo>
                    <a:lnTo>
                      <a:pt x="709807" y="564444"/>
                    </a:lnTo>
                    <a:cubicBezTo>
                      <a:pt x="825204" y="564437"/>
                      <a:pt x="928980" y="634683"/>
                      <a:pt x="971850" y="741821"/>
                    </a:cubicBezTo>
                    <a:lnTo>
                      <a:pt x="1041982" y="917222"/>
                    </a:lnTo>
                    <a:lnTo>
                      <a:pt x="1232553" y="1361934"/>
                    </a:lnTo>
                    <a:cubicBezTo>
                      <a:pt x="1237228" y="1372839"/>
                      <a:pt x="1236108" y="1385363"/>
                      <a:pt x="1229572" y="1395265"/>
                    </a:cubicBezTo>
                    <a:cubicBezTo>
                      <a:pt x="1223037" y="1405168"/>
                      <a:pt x="1211962" y="1411122"/>
                      <a:pt x="1200097" y="1411111"/>
                    </a:cubicBezTo>
                    <a:lnTo>
                      <a:pt x="1135045" y="1411111"/>
                    </a:lnTo>
                    <a:cubicBezTo>
                      <a:pt x="1078607" y="1411105"/>
                      <a:pt x="1027601" y="1377471"/>
                      <a:pt x="1005364" y="1325598"/>
                    </a:cubicBezTo>
                    <a:lnTo>
                      <a:pt x="851341" y="966258"/>
                    </a:lnTo>
                    <a:cubicBezTo>
                      <a:pt x="848096" y="958709"/>
                      <a:pt x="836736" y="961884"/>
                      <a:pt x="837865" y="969998"/>
                    </a:cubicBezTo>
                    <a:lnTo>
                      <a:pt x="900871" y="1411111"/>
                    </a:lnTo>
                    <a:lnTo>
                      <a:pt x="968252" y="2219607"/>
                    </a:lnTo>
                    <a:cubicBezTo>
                      <a:pt x="969060" y="2229429"/>
                      <a:pt x="965723" y="2239141"/>
                      <a:pt x="959048" y="2246392"/>
                    </a:cubicBezTo>
                    <a:cubicBezTo>
                      <a:pt x="952374" y="2253643"/>
                      <a:pt x="942970" y="2257771"/>
                      <a:pt x="933115" y="2257778"/>
                    </a:cubicBezTo>
                    <a:lnTo>
                      <a:pt x="879281" y="2257778"/>
                    </a:lnTo>
                    <a:cubicBezTo>
                      <a:pt x="810300" y="2257786"/>
                      <a:pt x="751423" y="2207921"/>
                      <a:pt x="740075" y="2139879"/>
                    </a:cubicBezTo>
                    <a:lnTo>
                      <a:pt x="625705" y="1452880"/>
                    </a:lnTo>
                    <a:cubicBezTo>
                      <a:pt x="624364" y="1444978"/>
                      <a:pt x="613075" y="1444978"/>
                      <a:pt x="611735" y="1452880"/>
                    </a:cubicBezTo>
                    <a:lnTo>
                      <a:pt x="497293" y="2139879"/>
                    </a:lnTo>
                    <a:cubicBezTo>
                      <a:pt x="485941" y="2207948"/>
                      <a:pt x="427025" y="2257821"/>
                      <a:pt x="358017" y="2257778"/>
                    </a:cubicBezTo>
                    <a:lnTo>
                      <a:pt x="304183" y="2257778"/>
                    </a:lnTo>
                    <a:cubicBezTo>
                      <a:pt x="294328" y="2257771"/>
                      <a:pt x="284924" y="2253643"/>
                      <a:pt x="278250" y="2246392"/>
                    </a:cubicBezTo>
                    <a:cubicBezTo>
                      <a:pt x="271575" y="2239141"/>
                      <a:pt x="268238" y="2229429"/>
                      <a:pt x="269046" y="2219607"/>
                    </a:cubicBezTo>
                    <a:lnTo>
                      <a:pt x="336427" y="1411111"/>
                    </a:lnTo>
                    <a:lnTo>
                      <a:pt x="399433" y="969998"/>
                    </a:lnTo>
                    <a:close/>
                    <a:moveTo>
                      <a:pt x="1952149" y="0"/>
                    </a:moveTo>
                    <a:lnTo>
                      <a:pt x="1952149" y="0"/>
                    </a:lnTo>
                    <a:cubicBezTo>
                      <a:pt x="1896012" y="0"/>
                      <a:pt x="1842173" y="22301"/>
                      <a:pt x="1802478" y="61996"/>
                    </a:cubicBezTo>
                    <a:cubicBezTo>
                      <a:pt x="1762783" y="101691"/>
                      <a:pt x="1740482" y="155529"/>
                      <a:pt x="1740482" y="211667"/>
                    </a:cubicBezTo>
                    <a:lnTo>
                      <a:pt x="1740482" y="282222"/>
                    </a:lnTo>
                    <a:cubicBezTo>
                      <a:pt x="1741003" y="398753"/>
                      <a:pt x="1835617" y="492944"/>
                      <a:pt x="1952149" y="492944"/>
                    </a:cubicBezTo>
                    <a:cubicBezTo>
                      <a:pt x="2068681" y="492944"/>
                      <a:pt x="2163295" y="398753"/>
                      <a:pt x="2163816" y="282222"/>
                    </a:cubicBezTo>
                    <a:lnTo>
                      <a:pt x="2163816" y="211667"/>
                    </a:lnTo>
                    <a:cubicBezTo>
                      <a:pt x="2163816" y="155529"/>
                      <a:pt x="2141515" y="101691"/>
                      <a:pt x="2101820" y="61996"/>
                    </a:cubicBezTo>
                    <a:cubicBezTo>
                      <a:pt x="2062125" y="22301"/>
                      <a:pt x="2008286" y="0"/>
                      <a:pt x="1952149" y="0"/>
                    </a:cubicBezTo>
                    <a:close/>
                    <a:moveTo>
                      <a:pt x="1732933" y="969998"/>
                    </a:moveTo>
                    <a:cubicBezTo>
                      <a:pt x="1734132" y="961884"/>
                      <a:pt x="1722702" y="958709"/>
                      <a:pt x="1719527" y="966258"/>
                    </a:cubicBezTo>
                    <a:lnTo>
                      <a:pt x="1565505" y="1325598"/>
                    </a:lnTo>
                    <a:cubicBezTo>
                      <a:pt x="1543248" y="1377518"/>
                      <a:pt x="1492172" y="1411161"/>
                      <a:pt x="1435682" y="1411111"/>
                    </a:cubicBezTo>
                    <a:lnTo>
                      <a:pt x="1370630" y="1411111"/>
                    </a:lnTo>
                    <a:cubicBezTo>
                      <a:pt x="1358766" y="1411122"/>
                      <a:pt x="1347690" y="1405168"/>
                      <a:pt x="1341155" y="1395265"/>
                    </a:cubicBezTo>
                    <a:cubicBezTo>
                      <a:pt x="1334620" y="1385363"/>
                      <a:pt x="1333500" y="1372839"/>
                      <a:pt x="1338175" y="1361934"/>
                    </a:cubicBezTo>
                    <a:lnTo>
                      <a:pt x="1528816" y="917222"/>
                    </a:lnTo>
                    <a:lnTo>
                      <a:pt x="1598948" y="741821"/>
                    </a:lnTo>
                    <a:cubicBezTo>
                      <a:pt x="1641818" y="634683"/>
                      <a:pt x="1745594" y="564437"/>
                      <a:pt x="1860991" y="564444"/>
                    </a:cubicBezTo>
                    <a:lnTo>
                      <a:pt x="2043307" y="564444"/>
                    </a:lnTo>
                    <a:cubicBezTo>
                      <a:pt x="2158704" y="564437"/>
                      <a:pt x="2262480" y="634683"/>
                      <a:pt x="2305350" y="741821"/>
                    </a:cubicBezTo>
                    <a:lnTo>
                      <a:pt x="2375482" y="917222"/>
                    </a:lnTo>
                    <a:lnTo>
                      <a:pt x="2566053" y="1361934"/>
                    </a:lnTo>
                    <a:cubicBezTo>
                      <a:pt x="2570727" y="1372839"/>
                      <a:pt x="2569607" y="1385363"/>
                      <a:pt x="2563072" y="1395265"/>
                    </a:cubicBezTo>
                    <a:cubicBezTo>
                      <a:pt x="2556537" y="1405168"/>
                      <a:pt x="2545462" y="1411122"/>
                      <a:pt x="2533597" y="1411111"/>
                    </a:cubicBezTo>
                    <a:lnTo>
                      <a:pt x="2468545" y="1411111"/>
                    </a:lnTo>
                    <a:cubicBezTo>
                      <a:pt x="2412107" y="1411105"/>
                      <a:pt x="2361101" y="1377471"/>
                      <a:pt x="2338864" y="1325598"/>
                    </a:cubicBezTo>
                    <a:lnTo>
                      <a:pt x="2184841" y="966258"/>
                    </a:lnTo>
                    <a:cubicBezTo>
                      <a:pt x="2181596" y="958709"/>
                      <a:pt x="2170236" y="961884"/>
                      <a:pt x="2171365" y="969998"/>
                    </a:cubicBezTo>
                    <a:lnTo>
                      <a:pt x="2234371" y="1411111"/>
                    </a:lnTo>
                    <a:lnTo>
                      <a:pt x="2301752" y="2219607"/>
                    </a:lnTo>
                    <a:cubicBezTo>
                      <a:pt x="2302560" y="2229429"/>
                      <a:pt x="2299223" y="2239141"/>
                      <a:pt x="2292548" y="2246392"/>
                    </a:cubicBezTo>
                    <a:cubicBezTo>
                      <a:pt x="2285874" y="2253643"/>
                      <a:pt x="2276470" y="2257771"/>
                      <a:pt x="2266615" y="2257778"/>
                    </a:cubicBezTo>
                    <a:lnTo>
                      <a:pt x="2212781" y="2257778"/>
                    </a:lnTo>
                    <a:cubicBezTo>
                      <a:pt x="2143800" y="2257786"/>
                      <a:pt x="2084923" y="2207921"/>
                      <a:pt x="2073575" y="2139879"/>
                    </a:cubicBezTo>
                    <a:lnTo>
                      <a:pt x="1959205" y="1452880"/>
                    </a:lnTo>
                    <a:cubicBezTo>
                      <a:pt x="1957864" y="1444978"/>
                      <a:pt x="1946575" y="1444978"/>
                      <a:pt x="1945234" y="1452880"/>
                    </a:cubicBezTo>
                    <a:lnTo>
                      <a:pt x="1830793" y="2139879"/>
                    </a:lnTo>
                    <a:cubicBezTo>
                      <a:pt x="1819442" y="2207948"/>
                      <a:pt x="1760525" y="2257821"/>
                      <a:pt x="1691517" y="2257778"/>
                    </a:cubicBezTo>
                    <a:lnTo>
                      <a:pt x="1637683" y="2257778"/>
                    </a:lnTo>
                    <a:cubicBezTo>
                      <a:pt x="1627828" y="2257771"/>
                      <a:pt x="1618424" y="2253643"/>
                      <a:pt x="1611750" y="2246392"/>
                    </a:cubicBezTo>
                    <a:cubicBezTo>
                      <a:pt x="1605075" y="2239141"/>
                      <a:pt x="1601738" y="2229429"/>
                      <a:pt x="1602546" y="2219607"/>
                    </a:cubicBezTo>
                    <a:lnTo>
                      <a:pt x="1669927" y="1411111"/>
                    </a:lnTo>
                    <a:lnTo>
                      <a:pt x="1732933" y="969998"/>
                    </a:lnTo>
                    <a:close/>
                    <a:moveTo>
                      <a:pt x="3285649" y="0"/>
                    </a:moveTo>
                    <a:lnTo>
                      <a:pt x="3285649" y="0"/>
                    </a:lnTo>
                    <a:cubicBezTo>
                      <a:pt x="3229512" y="0"/>
                      <a:pt x="3175673" y="22301"/>
                      <a:pt x="3135978" y="61996"/>
                    </a:cubicBezTo>
                    <a:cubicBezTo>
                      <a:pt x="3096283" y="101691"/>
                      <a:pt x="3073982" y="155529"/>
                      <a:pt x="3073982" y="211667"/>
                    </a:cubicBezTo>
                    <a:lnTo>
                      <a:pt x="3073982" y="282222"/>
                    </a:lnTo>
                    <a:cubicBezTo>
                      <a:pt x="3074503" y="398753"/>
                      <a:pt x="3169117" y="492944"/>
                      <a:pt x="3285649" y="492944"/>
                    </a:cubicBezTo>
                    <a:cubicBezTo>
                      <a:pt x="3402181" y="492944"/>
                      <a:pt x="3496794" y="398753"/>
                      <a:pt x="3497316" y="282222"/>
                    </a:cubicBezTo>
                    <a:lnTo>
                      <a:pt x="3497316" y="211667"/>
                    </a:lnTo>
                    <a:cubicBezTo>
                      <a:pt x="3497316" y="94766"/>
                      <a:pt x="3402549" y="0"/>
                      <a:pt x="3285649" y="0"/>
                    </a:cubicBezTo>
                    <a:close/>
                    <a:moveTo>
                      <a:pt x="3066433" y="969998"/>
                    </a:moveTo>
                    <a:cubicBezTo>
                      <a:pt x="3067632" y="961884"/>
                      <a:pt x="3056202" y="958709"/>
                      <a:pt x="3053027" y="966258"/>
                    </a:cubicBezTo>
                    <a:lnTo>
                      <a:pt x="2899005" y="1325598"/>
                    </a:lnTo>
                    <a:cubicBezTo>
                      <a:pt x="2876748" y="1377518"/>
                      <a:pt x="2825672" y="1411161"/>
                      <a:pt x="2769182" y="1411111"/>
                    </a:cubicBezTo>
                    <a:lnTo>
                      <a:pt x="2704130" y="1411111"/>
                    </a:lnTo>
                    <a:cubicBezTo>
                      <a:pt x="2692266" y="1411122"/>
                      <a:pt x="2681190" y="1405168"/>
                      <a:pt x="2674655" y="1395265"/>
                    </a:cubicBezTo>
                    <a:cubicBezTo>
                      <a:pt x="2668120" y="1385363"/>
                      <a:pt x="2667000" y="1372839"/>
                      <a:pt x="2671675" y="1361934"/>
                    </a:cubicBezTo>
                    <a:lnTo>
                      <a:pt x="2862316" y="917222"/>
                    </a:lnTo>
                    <a:lnTo>
                      <a:pt x="2932448" y="741821"/>
                    </a:lnTo>
                    <a:cubicBezTo>
                      <a:pt x="2975318" y="634683"/>
                      <a:pt x="3079094" y="564437"/>
                      <a:pt x="3194491" y="564444"/>
                    </a:cubicBezTo>
                    <a:lnTo>
                      <a:pt x="3376807" y="564444"/>
                    </a:lnTo>
                    <a:cubicBezTo>
                      <a:pt x="3492203" y="564437"/>
                      <a:pt x="3595980" y="634683"/>
                      <a:pt x="3638850" y="741821"/>
                    </a:cubicBezTo>
                    <a:lnTo>
                      <a:pt x="3708982" y="917222"/>
                    </a:lnTo>
                    <a:lnTo>
                      <a:pt x="3899553" y="1361934"/>
                    </a:lnTo>
                    <a:cubicBezTo>
                      <a:pt x="3904228" y="1372839"/>
                      <a:pt x="3903108" y="1385363"/>
                      <a:pt x="3896572" y="1395265"/>
                    </a:cubicBezTo>
                    <a:cubicBezTo>
                      <a:pt x="3890037" y="1405168"/>
                      <a:pt x="3878962" y="1411122"/>
                      <a:pt x="3867097" y="1411111"/>
                    </a:cubicBezTo>
                    <a:lnTo>
                      <a:pt x="3802045" y="1411111"/>
                    </a:lnTo>
                    <a:cubicBezTo>
                      <a:pt x="3745607" y="1411105"/>
                      <a:pt x="3694601" y="1377471"/>
                      <a:pt x="3672364" y="1325598"/>
                    </a:cubicBezTo>
                    <a:lnTo>
                      <a:pt x="3518341" y="966258"/>
                    </a:lnTo>
                    <a:cubicBezTo>
                      <a:pt x="3515096" y="958709"/>
                      <a:pt x="3503736" y="961884"/>
                      <a:pt x="3504865" y="969998"/>
                    </a:cubicBezTo>
                    <a:lnTo>
                      <a:pt x="3567871" y="1411111"/>
                    </a:lnTo>
                    <a:lnTo>
                      <a:pt x="3635252" y="2219607"/>
                    </a:lnTo>
                    <a:cubicBezTo>
                      <a:pt x="3636060" y="2229429"/>
                      <a:pt x="3632722" y="2239141"/>
                      <a:pt x="3626048" y="2246392"/>
                    </a:cubicBezTo>
                    <a:cubicBezTo>
                      <a:pt x="3619374" y="2253643"/>
                      <a:pt x="3609970" y="2257771"/>
                      <a:pt x="3600115" y="2257778"/>
                    </a:cubicBezTo>
                    <a:lnTo>
                      <a:pt x="3546281" y="2257778"/>
                    </a:lnTo>
                    <a:cubicBezTo>
                      <a:pt x="3477300" y="2257786"/>
                      <a:pt x="3418423" y="2207921"/>
                      <a:pt x="3407075" y="2139879"/>
                    </a:cubicBezTo>
                    <a:lnTo>
                      <a:pt x="3292704" y="1452880"/>
                    </a:lnTo>
                    <a:cubicBezTo>
                      <a:pt x="3291364" y="1444978"/>
                      <a:pt x="3280075" y="1444978"/>
                      <a:pt x="3278735" y="1452880"/>
                    </a:cubicBezTo>
                    <a:lnTo>
                      <a:pt x="3164293" y="2139879"/>
                    </a:lnTo>
                    <a:cubicBezTo>
                      <a:pt x="3152942" y="2207948"/>
                      <a:pt x="3094025" y="2257821"/>
                      <a:pt x="3025017" y="2257778"/>
                    </a:cubicBezTo>
                    <a:lnTo>
                      <a:pt x="2971183" y="2257778"/>
                    </a:lnTo>
                    <a:cubicBezTo>
                      <a:pt x="2961328" y="2257771"/>
                      <a:pt x="2951924" y="2253643"/>
                      <a:pt x="2945250" y="2246392"/>
                    </a:cubicBezTo>
                    <a:cubicBezTo>
                      <a:pt x="2938575" y="2239141"/>
                      <a:pt x="2935238" y="2229429"/>
                      <a:pt x="2936046" y="2219607"/>
                    </a:cubicBezTo>
                    <a:lnTo>
                      <a:pt x="3003427" y="1411111"/>
                    </a:lnTo>
                    <a:lnTo>
                      <a:pt x="3066433" y="969998"/>
                    </a:lnTo>
                    <a:close/>
                    <a:moveTo>
                      <a:pt x="4619149" y="0"/>
                    </a:moveTo>
                    <a:cubicBezTo>
                      <a:pt x="4502249" y="0"/>
                      <a:pt x="4407482" y="94766"/>
                      <a:pt x="4407482" y="211667"/>
                    </a:cubicBezTo>
                    <a:lnTo>
                      <a:pt x="4407482" y="282222"/>
                    </a:lnTo>
                    <a:cubicBezTo>
                      <a:pt x="4408004" y="398753"/>
                      <a:pt x="4502617" y="492944"/>
                      <a:pt x="4619149" y="492944"/>
                    </a:cubicBezTo>
                    <a:cubicBezTo>
                      <a:pt x="4735681" y="492944"/>
                      <a:pt x="4830294" y="398753"/>
                      <a:pt x="4830816" y="282222"/>
                    </a:cubicBezTo>
                    <a:lnTo>
                      <a:pt x="4830816" y="211667"/>
                    </a:lnTo>
                    <a:cubicBezTo>
                      <a:pt x="4830816" y="94766"/>
                      <a:pt x="4736049" y="0"/>
                      <a:pt x="4619149" y="0"/>
                    </a:cubicBezTo>
                    <a:close/>
                    <a:moveTo>
                      <a:pt x="4399933" y="969998"/>
                    </a:moveTo>
                    <a:cubicBezTo>
                      <a:pt x="4401132" y="961884"/>
                      <a:pt x="4389702" y="958709"/>
                      <a:pt x="4386527" y="966258"/>
                    </a:cubicBezTo>
                    <a:lnTo>
                      <a:pt x="4232504" y="1325598"/>
                    </a:lnTo>
                    <a:cubicBezTo>
                      <a:pt x="4210248" y="1377518"/>
                      <a:pt x="4159172" y="1411161"/>
                      <a:pt x="4102682" y="1411111"/>
                    </a:cubicBezTo>
                    <a:lnTo>
                      <a:pt x="4037630" y="1411111"/>
                    </a:lnTo>
                    <a:cubicBezTo>
                      <a:pt x="4025766" y="1411122"/>
                      <a:pt x="4014691" y="1405168"/>
                      <a:pt x="4008155" y="1395265"/>
                    </a:cubicBezTo>
                    <a:cubicBezTo>
                      <a:pt x="4001620" y="1385363"/>
                      <a:pt x="4000500" y="1372839"/>
                      <a:pt x="4005174" y="1361934"/>
                    </a:cubicBezTo>
                    <a:lnTo>
                      <a:pt x="4195816" y="917222"/>
                    </a:lnTo>
                    <a:lnTo>
                      <a:pt x="4265948" y="741821"/>
                    </a:lnTo>
                    <a:cubicBezTo>
                      <a:pt x="4308818" y="634683"/>
                      <a:pt x="4412595" y="564437"/>
                      <a:pt x="4527991" y="564444"/>
                    </a:cubicBezTo>
                    <a:lnTo>
                      <a:pt x="4710307" y="564444"/>
                    </a:lnTo>
                    <a:cubicBezTo>
                      <a:pt x="4825703" y="564437"/>
                      <a:pt x="4929480" y="634683"/>
                      <a:pt x="4972350" y="741821"/>
                    </a:cubicBezTo>
                    <a:lnTo>
                      <a:pt x="5042482" y="917222"/>
                    </a:lnTo>
                    <a:lnTo>
                      <a:pt x="5233053" y="1361934"/>
                    </a:lnTo>
                    <a:cubicBezTo>
                      <a:pt x="5237728" y="1372839"/>
                      <a:pt x="5236608" y="1385363"/>
                      <a:pt x="5230072" y="1395265"/>
                    </a:cubicBezTo>
                    <a:cubicBezTo>
                      <a:pt x="5223537" y="1405168"/>
                      <a:pt x="5212462" y="1411122"/>
                      <a:pt x="5200597" y="1411111"/>
                    </a:cubicBezTo>
                    <a:lnTo>
                      <a:pt x="5135545" y="1411111"/>
                    </a:lnTo>
                    <a:cubicBezTo>
                      <a:pt x="5079107" y="1411105"/>
                      <a:pt x="5028101" y="1377471"/>
                      <a:pt x="5005864" y="1325598"/>
                    </a:cubicBezTo>
                    <a:lnTo>
                      <a:pt x="4851841" y="966258"/>
                    </a:lnTo>
                    <a:cubicBezTo>
                      <a:pt x="4848596" y="958709"/>
                      <a:pt x="4837236" y="961884"/>
                      <a:pt x="4838365" y="969998"/>
                    </a:cubicBezTo>
                    <a:lnTo>
                      <a:pt x="4901371" y="1411111"/>
                    </a:lnTo>
                    <a:lnTo>
                      <a:pt x="4968752" y="2219607"/>
                    </a:lnTo>
                    <a:cubicBezTo>
                      <a:pt x="4969560" y="2229429"/>
                      <a:pt x="4966222" y="2239141"/>
                      <a:pt x="4959548" y="2246392"/>
                    </a:cubicBezTo>
                    <a:cubicBezTo>
                      <a:pt x="4952874" y="2253643"/>
                      <a:pt x="4943470" y="2257771"/>
                      <a:pt x="4933615" y="2257778"/>
                    </a:cubicBezTo>
                    <a:lnTo>
                      <a:pt x="4879781" y="2257778"/>
                    </a:lnTo>
                    <a:cubicBezTo>
                      <a:pt x="4810800" y="2257786"/>
                      <a:pt x="4751923" y="2207921"/>
                      <a:pt x="4740575" y="2139879"/>
                    </a:cubicBezTo>
                    <a:lnTo>
                      <a:pt x="4626204" y="1452880"/>
                    </a:lnTo>
                    <a:cubicBezTo>
                      <a:pt x="4624864" y="1444978"/>
                      <a:pt x="4613575" y="1444978"/>
                      <a:pt x="4612235" y="1452880"/>
                    </a:cubicBezTo>
                    <a:lnTo>
                      <a:pt x="4497794" y="2139879"/>
                    </a:lnTo>
                    <a:cubicBezTo>
                      <a:pt x="4486442" y="2207948"/>
                      <a:pt x="4427525" y="2257821"/>
                      <a:pt x="4358517" y="2257778"/>
                    </a:cubicBezTo>
                    <a:lnTo>
                      <a:pt x="4304683" y="2257778"/>
                    </a:lnTo>
                    <a:cubicBezTo>
                      <a:pt x="4294828" y="2257771"/>
                      <a:pt x="4285424" y="2253643"/>
                      <a:pt x="4278750" y="2246392"/>
                    </a:cubicBezTo>
                    <a:cubicBezTo>
                      <a:pt x="4272076" y="2239141"/>
                      <a:pt x="4268738" y="2229429"/>
                      <a:pt x="4269546" y="2219607"/>
                    </a:cubicBezTo>
                    <a:lnTo>
                      <a:pt x="4336927" y="1411111"/>
                    </a:lnTo>
                    <a:lnTo>
                      <a:pt x="4399933" y="969998"/>
                    </a:lnTo>
                    <a:close/>
                    <a:moveTo>
                      <a:pt x="5952649" y="0"/>
                    </a:moveTo>
                    <a:cubicBezTo>
                      <a:pt x="5835749" y="0"/>
                      <a:pt x="5740982" y="94766"/>
                      <a:pt x="5740982" y="211667"/>
                    </a:cubicBezTo>
                    <a:lnTo>
                      <a:pt x="5740982" y="282222"/>
                    </a:lnTo>
                    <a:cubicBezTo>
                      <a:pt x="5741504" y="398753"/>
                      <a:pt x="5836117" y="492944"/>
                      <a:pt x="5952649" y="492944"/>
                    </a:cubicBezTo>
                    <a:cubicBezTo>
                      <a:pt x="6069181" y="492944"/>
                      <a:pt x="6163794" y="398753"/>
                      <a:pt x="6164316" y="282222"/>
                    </a:cubicBezTo>
                    <a:lnTo>
                      <a:pt x="6164316" y="211667"/>
                    </a:lnTo>
                    <a:cubicBezTo>
                      <a:pt x="6164316" y="94766"/>
                      <a:pt x="6069549" y="0"/>
                      <a:pt x="5952649" y="0"/>
                    </a:cubicBezTo>
                    <a:close/>
                    <a:moveTo>
                      <a:pt x="5733433" y="969998"/>
                    </a:moveTo>
                    <a:cubicBezTo>
                      <a:pt x="5734632" y="961884"/>
                      <a:pt x="5723202" y="958709"/>
                      <a:pt x="5720027" y="966258"/>
                    </a:cubicBezTo>
                    <a:lnTo>
                      <a:pt x="5566004" y="1325598"/>
                    </a:lnTo>
                    <a:cubicBezTo>
                      <a:pt x="5543748" y="1377518"/>
                      <a:pt x="5492672" y="1411161"/>
                      <a:pt x="5436182" y="1411111"/>
                    </a:cubicBezTo>
                    <a:lnTo>
                      <a:pt x="5371130" y="1411111"/>
                    </a:lnTo>
                    <a:cubicBezTo>
                      <a:pt x="5359266" y="1411122"/>
                      <a:pt x="5348191" y="1405168"/>
                      <a:pt x="5341655" y="1395265"/>
                    </a:cubicBezTo>
                    <a:cubicBezTo>
                      <a:pt x="5335120" y="1385363"/>
                      <a:pt x="5334000" y="1372839"/>
                      <a:pt x="5338674" y="1361934"/>
                    </a:cubicBezTo>
                    <a:lnTo>
                      <a:pt x="5529316" y="917222"/>
                    </a:lnTo>
                    <a:lnTo>
                      <a:pt x="5599448" y="741821"/>
                    </a:lnTo>
                    <a:cubicBezTo>
                      <a:pt x="5642318" y="634683"/>
                      <a:pt x="5746095" y="564437"/>
                      <a:pt x="5861491" y="564444"/>
                    </a:cubicBezTo>
                    <a:lnTo>
                      <a:pt x="6043807" y="564444"/>
                    </a:lnTo>
                    <a:cubicBezTo>
                      <a:pt x="6159203" y="564437"/>
                      <a:pt x="6262980" y="634683"/>
                      <a:pt x="6305850" y="741821"/>
                    </a:cubicBezTo>
                    <a:lnTo>
                      <a:pt x="6375982" y="917222"/>
                    </a:lnTo>
                    <a:lnTo>
                      <a:pt x="6566553" y="1361934"/>
                    </a:lnTo>
                    <a:cubicBezTo>
                      <a:pt x="6571228" y="1372839"/>
                      <a:pt x="6570107" y="1385363"/>
                      <a:pt x="6563572" y="1395265"/>
                    </a:cubicBezTo>
                    <a:cubicBezTo>
                      <a:pt x="6557037" y="1405168"/>
                      <a:pt x="6545962" y="1411122"/>
                      <a:pt x="6534097" y="1411111"/>
                    </a:cubicBezTo>
                    <a:lnTo>
                      <a:pt x="6469045" y="1411111"/>
                    </a:lnTo>
                    <a:cubicBezTo>
                      <a:pt x="6412607" y="1411105"/>
                      <a:pt x="6361601" y="1377471"/>
                      <a:pt x="6339364" y="1325598"/>
                    </a:cubicBezTo>
                    <a:lnTo>
                      <a:pt x="6185341" y="966258"/>
                    </a:lnTo>
                    <a:cubicBezTo>
                      <a:pt x="6182096" y="958709"/>
                      <a:pt x="6170736" y="961884"/>
                      <a:pt x="6171865" y="969998"/>
                    </a:cubicBezTo>
                    <a:lnTo>
                      <a:pt x="6234871" y="1411111"/>
                    </a:lnTo>
                    <a:lnTo>
                      <a:pt x="6302252" y="2219607"/>
                    </a:lnTo>
                    <a:cubicBezTo>
                      <a:pt x="6303060" y="2229429"/>
                      <a:pt x="6299722" y="2239141"/>
                      <a:pt x="6293048" y="2246392"/>
                    </a:cubicBezTo>
                    <a:cubicBezTo>
                      <a:pt x="6286374" y="2253643"/>
                      <a:pt x="6276970" y="2257771"/>
                      <a:pt x="6267115" y="2257778"/>
                    </a:cubicBezTo>
                    <a:lnTo>
                      <a:pt x="6213281" y="2257778"/>
                    </a:lnTo>
                    <a:cubicBezTo>
                      <a:pt x="6144300" y="2257786"/>
                      <a:pt x="6085423" y="2207921"/>
                      <a:pt x="6074075" y="2139879"/>
                    </a:cubicBezTo>
                    <a:lnTo>
                      <a:pt x="5959704" y="1452880"/>
                    </a:lnTo>
                    <a:cubicBezTo>
                      <a:pt x="5958364" y="1444978"/>
                      <a:pt x="5947075" y="1444978"/>
                      <a:pt x="5945735" y="1452880"/>
                    </a:cubicBezTo>
                    <a:lnTo>
                      <a:pt x="5831294" y="2139879"/>
                    </a:lnTo>
                    <a:cubicBezTo>
                      <a:pt x="5819942" y="2207948"/>
                      <a:pt x="5761025" y="2257821"/>
                      <a:pt x="5692017" y="2257778"/>
                    </a:cubicBezTo>
                    <a:lnTo>
                      <a:pt x="5638183" y="2257778"/>
                    </a:lnTo>
                    <a:cubicBezTo>
                      <a:pt x="5628328" y="2257771"/>
                      <a:pt x="5618924" y="2253643"/>
                      <a:pt x="5612250" y="2246392"/>
                    </a:cubicBezTo>
                    <a:cubicBezTo>
                      <a:pt x="5605576" y="2239141"/>
                      <a:pt x="5602238" y="2229429"/>
                      <a:pt x="5603046" y="2219607"/>
                    </a:cubicBezTo>
                    <a:lnTo>
                      <a:pt x="5670427" y="1411111"/>
                    </a:lnTo>
                    <a:lnTo>
                      <a:pt x="5733433" y="969998"/>
                    </a:lnTo>
                    <a:close/>
                    <a:moveTo>
                      <a:pt x="7286149" y="0"/>
                    </a:moveTo>
                    <a:cubicBezTo>
                      <a:pt x="7230011" y="0"/>
                      <a:pt x="7176173" y="22300"/>
                      <a:pt x="7136478" y="61996"/>
                    </a:cubicBezTo>
                    <a:cubicBezTo>
                      <a:pt x="7096782" y="101691"/>
                      <a:pt x="7074482" y="155529"/>
                      <a:pt x="7074482" y="211667"/>
                    </a:cubicBezTo>
                    <a:lnTo>
                      <a:pt x="7074482" y="282222"/>
                    </a:lnTo>
                    <a:cubicBezTo>
                      <a:pt x="7075003" y="398753"/>
                      <a:pt x="7169617" y="492945"/>
                      <a:pt x="7286149" y="492945"/>
                    </a:cubicBezTo>
                    <a:cubicBezTo>
                      <a:pt x="7402681" y="492945"/>
                      <a:pt x="7497295" y="398753"/>
                      <a:pt x="7497816" y="282222"/>
                    </a:cubicBezTo>
                    <a:lnTo>
                      <a:pt x="7497816" y="211667"/>
                    </a:lnTo>
                    <a:cubicBezTo>
                      <a:pt x="7497816" y="155529"/>
                      <a:pt x="7475516" y="101691"/>
                      <a:pt x="7435820" y="61996"/>
                    </a:cubicBezTo>
                    <a:cubicBezTo>
                      <a:pt x="7396125" y="22300"/>
                      <a:pt x="7342287" y="0"/>
                      <a:pt x="7286149" y="0"/>
                    </a:cubicBezTo>
                    <a:close/>
                    <a:moveTo>
                      <a:pt x="7066933" y="969998"/>
                    </a:moveTo>
                    <a:cubicBezTo>
                      <a:pt x="7068132" y="961884"/>
                      <a:pt x="7056703" y="958709"/>
                      <a:pt x="7053528" y="966258"/>
                    </a:cubicBezTo>
                    <a:lnTo>
                      <a:pt x="6899504" y="1325598"/>
                    </a:lnTo>
                    <a:cubicBezTo>
                      <a:pt x="6877248" y="1377518"/>
                      <a:pt x="6826172" y="1411161"/>
                      <a:pt x="6769682" y="1411111"/>
                    </a:cubicBezTo>
                    <a:lnTo>
                      <a:pt x="6704630" y="1411111"/>
                    </a:lnTo>
                    <a:cubicBezTo>
                      <a:pt x="6692766" y="1411122"/>
                      <a:pt x="6681691" y="1405168"/>
                      <a:pt x="6675155" y="1395265"/>
                    </a:cubicBezTo>
                    <a:cubicBezTo>
                      <a:pt x="6668620" y="1385363"/>
                      <a:pt x="6667500" y="1372839"/>
                      <a:pt x="6672175" y="1361934"/>
                    </a:cubicBezTo>
                    <a:lnTo>
                      <a:pt x="6862816" y="917222"/>
                    </a:lnTo>
                    <a:lnTo>
                      <a:pt x="6932948" y="741821"/>
                    </a:lnTo>
                    <a:cubicBezTo>
                      <a:pt x="6975818" y="634683"/>
                      <a:pt x="7079594" y="564437"/>
                      <a:pt x="7194991" y="564444"/>
                    </a:cubicBezTo>
                    <a:lnTo>
                      <a:pt x="7377307" y="564444"/>
                    </a:lnTo>
                    <a:cubicBezTo>
                      <a:pt x="7492704" y="564437"/>
                      <a:pt x="7596480" y="634683"/>
                      <a:pt x="7639350" y="741821"/>
                    </a:cubicBezTo>
                    <a:lnTo>
                      <a:pt x="7709482" y="917222"/>
                    </a:lnTo>
                    <a:lnTo>
                      <a:pt x="7900053" y="1361934"/>
                    </a:lnTo>
                    <a:cubicBezTo>
                      <a:pt x="7904728" y="1372839"/>
                      <a:pt x="7903607" y="1385363"/>
                      <a:pt x="7897072" y="1395265"/>
                    </a:cubicBezTo>
                    <a:cubicBezTo>
                      <a:pt x="7890537" y="1405168"/>
                      <a:pt x="7879462" y="1411122"/>
                      <a:pt x="7867597" y="1411111"/>
                    </a:cubicBezTo>
                    <a:lnTo>
                      <a:pt x="7802545" y="1411111"/>
                    </a:lnTo>
                    <a:cubicBezTo>
                      <a:pt x="7746107" y="1411105"/>
                      <a:pt x="7695101" y="1377471"/>
                      <a:pt x="7672864" y="1325598"/>
                    </a:cubicBezTo>
                    <a:lnTo>
                      <a:pt x="7518841" y="966258"/>
                    </a:lnTo>
                    <a:cubicBezTo>
                      <a:pt x="7515595" y="958709"/>
                      <a:pt x="7504236" y="961884"/>
                      <a:pt x="7505365" y="969998"/>
                    </a:cubicBezTo>
                    <a:lnTo>
                      <a:pt x="7568371" y="1411111"/>
                    </a:lnTo>
                    <a:lnTo>
                      <a:pt x="7635752" y="2219607"/>
                    </a:lnTo>
                    <a:cubicBezTo>
                      <a:pt x="7636560" y="2229429"/>
                      <a:pt x="7633222" y="2239141"/>
                      <a:pt x="7626548" y="2246392"/>
                    </a:cubicBezTo>
                    <a:cubicBezTo>
                      <a:pt x="7619874" y="2253643"/>
                      <a:pt x="7610470" y="2257771"/>
                      <a:pt x="7600615" y="2257778"/>
                    </a:cubicBezTo>
                    <a:lnTo>
                      <a:pt x="7546781" y="2257778"/>
                    </a:lnTo>
                    <a:cubicBezTo>
                      <a:pt x="7477799" y="2257786"/>
                      <a:pt x="7418922" y="2207921"/>
                      <a:pt x="7407575" y="2139879"/>
                    </a:cubicBezTo>
                    <a:lnTo>
                      <a:pt x="7293204" y="1452880"/>
                    </a:lnTo>
                    <a:cubicBezTo>
                      <a:pt x="7291864" y="1444978"/>
                      <a:pt x="7280575" y="1444978"/>
                      <a:pt x="7279235" y="1452880"/>
                    </a:cubicBezTo>
                    <a:lnTo>
                      <a:pt x="7164794" y="2139879"/>
                    </a:lnTo>
                    <a:cubicBezTo>
                      <a:pt x="7153442" y="2207948"/>
                      <a:pt x="7094525" y="2257821"/>
                      <a:pt x="7025517" y="2257778"/>
                    </a:cubicBezTo>
                    <a:lnTo>
                      <a:pt x="6971683" y="2257778"/>
                    </a:lnTo>
                    <a:cubicBezTo>
                      <a:pt x="6961828" y="2257771"/>
                      <a:pt x="6952424" y="2253643"/>
                      <a:pt x="6945750" y="2246392"/>
                    </a:cubicBezTo>
                    <a:cubicBezTo>
                      <a:pt x="6939076" y="2239141"/>
                      <a:pt x="6935738" y="2229429"/>
                      <a:pt x="6936546" y="2219607"/>
                    </a:cubicBezTo>
                    <a:lnTo>
                      <a:pt x="7003927" y="1411111"/>
                    </a:lnTo>
                    <a:lnTo>
                      <a:pt x="7066933" y="969998"/>
                    </a:lnTo>
                    <a:close/>
                    <a:moveTo>
                      <a:pt x="8619649" y="0"/>
                    </a:moveTo>
                    <a:cubicBezTo>
                      <a:pt x="8563511" y="0"/>
                      <a:pt x="8509673" y="22300"/>
                      <a:pt x="8469978" y="61996"/>
                    </a:cubicBezTo>
                    <a:cubicBezTo>
                      <a:pt x="8430282" y="101691"/>
                      <a:pt x="8407982" y="155529"/>
                      <a:pt x="8407982" y="211667"/>
                    </a:cubicBezTo>
                    <a:lnTo>
                      <a:pt x="8407982" y="282222"/>
                    </a:lnTo>
                    <a:cubicBezTo>
                      <a:pt x="8408503" y="398753"/>
                      <a:pt x="8503117" y="492945"/>
                      <a:pt x="8619649" y="492945"/>
                    </a:cubicBezTo>
                    <a:cubicBezTo>
                      <a:pt x="8736181" y="492945"/>
                      <a:pt x="8830795" y="398753"/>
                      <a:pt x="8831316" y="282222"/>
                    </a:cubicBezTo>
                    <a:lnTo>
                      <a:pt x="8831316" y="211667"/>
                    </a:lnTo>
                    <a:cubicBezTo>
                      <a:pt x="8831316" y="155529"/>
                      <a:pt x="8809016" y="101691"/>
                      <a:pt x="8769320" y="61996"/>
                    </a:cubicBezTo>
                    <a:cubicBezTo>
                      <a:pt x="8729625" y="22300"/>
                      <a:pt x="8675787" y="0"/>
                      <a:pt x="8619649" y="0"/>
                    </a:cubicBezTo>
                    <a:close/>
                    <a:moveTo>
                      <a:pt x="8400433" y="969998"/>
                    </a:moveTo>
                    <a:cubicBezTo>
                      <a:pt x="8401632" y="961884"/>
                      <a:pt x="8390203" y="958709"/>
                      <a:pt x="8387028" y="966258"/>
                    </a:cubicBezTo>
                    <a:lnTo>
                      <a:pt x="8233004" y="1325598"/>
                    </a:lnTo>
                    <a:cubicBezTo>
                      <a:pt x="8210748" y="1377518"/>
                      <a:pt x="8159672" y="1411161"/>
                      <a:pt x="8103182" y="1411111"/>
                    </a:cubicBezTo>
                    <a:lnTo>
                      <a:pt x="8038130" y="1411111"/>
                    </a:lnTo>
                    <a:cubicBezTo>
                      <a:pt x="8026266" y="1411122"/>
                      <a:pt x="8015191" y="1405168"/>
                      <a:pt x="8008655" y="1395265"/>
                    </a:cubicBezTo>
                    <a:cubicBezTo>
                      <a:pt x="8002120" y="1385363"/>
                      <a:pt x="8001000" y="1372839"/>
                      <a:pt x="8005675" y="1361934"/>
                    </a:cubicBezTo>
                    <a:lnTo>
                      <a:pt x="8196316" y="917222"/>
                    </a:lnTo>
                    <a:lnTo>
                      <a:pt x="8266448" y="741821"/>
                    </a:lnTo>
                    <a:cubicBezTo>
                      <a:pt x="8309318" y="634683"/>
                      <a:pt x="8413094" y="564437"/>
                      <a:pt x="8528491" y="564444"/>
                    </a:cubicBezTo>
                    <a:lnTo>
                      <a:pt x="8710807" y="564444"/>
                    </a:lnTo>
                    <a:cubicBezTo>
                      <a:pt x="8826204" y="564437"/>
                      <a:pt x="8929980" y="634683"/>
                      <a:pt x="8972850" y="741821"/>
                    </a:cubicBezTo>
                    <a:lnTo>
                      <a:pt x="9042982" y="917222"/>
                    </a:lnTo>
                    <a:lnTo>
                      <a:pt x="9233553" y="1361934"/>
                    </a:lnTo>
                    <a:cubicBezTo>
                      <a:pt x="9238228" y="1372839"/>
                      <a:pt x="9237107" y="1385363"/>
                      <a:pt x="9230572" y="1395265"/>
                    </a:cubicBezTo>
                    <a:cubicBezTo>
                      <a:pt x="9224037" y="1405168"/>
                      <a:pt x="9212962" y="1411122"/>
                      <a:pt x="9201097" y="1411111"/>
                    </a:cubicBezTo>
                    <a:lnTo>
                      <a:pt x="9136045" y="1411111"/>
                    </a:lnTo>
                    <a:cubicBezTo>
                      <a:pt x="9079607" y="1411105"/>
                      <a:pt x="9028601" y="1377471"/>
                      <a:pt x="9006364" y="1325598"/>
                    </a:cubicBezTo>
                    <a:lnTo>
                      <a:pt x="8852341" y="966258"/>
                    </a:lnTo>
                    <a:cubicBezTo>
                      <a:pt x="8849095" y="958709"/>
                      <a:pt x="8837736" y="961884"/>
                      <a:pt x="8838865" y="969998"/>
                    </a:cubicBezTo>
                    <a:lnTo>
                      <a:pt x="8901871" y="1411111"/>
                    </a:lnTo>
                    <a:lnTo>
                      <a:pt x="8969252" y="2219607"/>
                    </a:lnTo>
                    <a:cubicBezTo>
                      <a:pt x="8970060" y="2229429"/>
                      <a:pt x="8966722" y="2239141"/>
                      <a:pt x="8960048" y="2246392"/>
                    </a:cubicBezTo>
                    <a:cubicBezTo>
                      <a:pt x="8953374" y="2253643"/>
                      <a:pt x="8943970" y="2257771"/>
                      <a:pt x="8934115" y="2257778"/>
                    </a:cubicBezTo>
                    <a:lnTo>
                      <a:pt x="8880281" y="2257778"/>
                    </a:lnTo>
                    <a:cubicBezTo>
                      <a:pt x="8811299" y="2257786"/>
                      <a:pt x="8752422" y="2207921"/>
                      <a:pt x="8741075" y="2139879"/>
                    </a:cubicBezTo>
                    <a:lnTo>
                      <a:pt x="8626704" y="1452880"/>
                    </a:lnTo>
                    <a:cubicBezTo>
                      <a:pt x="8625364" y="1444978"/>
                      <a:pt x="8614075" y="1444978"/>
                      <a:pt x="8612735" y="1452880"/>
                    </a:cubicBezTo>
                    <a:lnTo>
                      <a:pt x="8498294" y="2139879"/>
                    </a:lnTo>
                    <a:cubicBezTo>
                      <a:pt x="8486942" y="2207948"/>
                      <a:pt x="8428025" y="2257821"/>
                      <a:pt x="8359017" y="2257778"/>
                    </a:cubicBezTo>
                    <a:lnTo>
                      <a:pt x="8305183" y="2257778"/>
                    </a:lnTo>
                    <a:cubicBezTo>
                      <a:pt x="8295328" y="2257771"/>
                      <a:pt x="8285924" y="2253643"/>
                      <a:pt x="8279250" y="2246392"/>
                    </a:cubicBezTo>
                    <a:cubicBezTo>
                      <a:pt x="8272576" y="2239141"/>
                      <a:pt x="8269238" y="2229429"/>
                      <a:pt x="8270046" y="2219607"/>
                    </a:cubicBezTo>
                    <a:lnTo>
                      <a:pt x="8337427" y="1411111"/>
                    </a:lnTo>
                    <a:lnTo>
                      <a:pt x="8400433" y="969998"/>
                    </a:lnTo>
                    <a:close/>
                    <a:moveTo>
                      <a:pt x="9953149" y="0"/>
                    </a:moveTo>
                    <a:cubicBezTo>
                      <a:pt x="9897011" y="0"/>
                      <a:pt x="9843173" y="22300"/>
                      <a:pt x="9803478" y="61996"/>
                    </a:cubicBezTo>
                    <a:cubicBezTo>
                      <a:pt x="9763782" y="101691"/>
                      <a:pt x="9741482" y="155529"/>
                      <a:pt x="9741482" y="211667"/>
                    </a:cubicBezTo>
                    <a:lnTo>
                      <a:pt x="9741482" y="282222"/>
                    </a:lnTo>
                    <a:cubicBezTo>
                      <a:pt x="9742003" y="398753"/>
                      <a:pt x="9836617" y="492945"/>
                      <a:pt x="9953149" y="492945"/>
                    </a:cubicBezTo>
                    <a:cubicBezTo>
                      <a:pt x="10069681" y="492945"/>
                      <a:pt x="10164295" y="398753"/>
                      <a:pt x="10164816" y="282222"/>
                    </a:cubicBezTo>
                    <a:lnTo>
                      <a:pt x="10164816" y="211667"/>
                    </a:lnTo>
                    <a:cubicBezTo>
                      <a:pt x="10164816" y="155529"/>
                      <a:pt x="10142516" y="101691"/>
                      <a:pt x="10102820" y="61996"/>
                    </a:cubicBezTo>
                    <a:cubicBezTo>
                      <a:pt x="10063125" y="22300"/>
                      <a:pt x="10009287" y="0"/>
                      <a:pt x="9953149" y="0"/>
                    </a:cubicBezTo>
                    <a:close/>
                    <a:moveTo>
                      <a:pt x="9733933" y="969998"/>
                    </a:moveTo>
                    <a:cubicBezTo>
                      <a:pt x="9735132" y="961884"/>
                      <a:pt x="9723703" y="958709"/>
                      <a:pt x="9720528" y="966258"/>
                    </a:cubicBezTo>
                    <a:lnTo>
                      <a:pt x="9566504" y="1325598"/>
                    </a:lnTo>
                    <a:cubicBezTo>
                      <a:pt x="9544248" y="1377518"/>
                      <a:pt x="9493172" y="1411161"/>
                      <a:pt x="9436682" y="1411111"/>
                    </a:cubicBezTo>
                    <a:lnTo>
                      <a:pt x="9371630" y="1411111"/>
                    </a:lnTo>
                    <a:cubicBezTo>
                      <a:pt x="9359766" y="1411122"/>
                      <a:pt x="9348691" y="1405168"/>
                      <a:pt x="9342155" y="1395265"/>
                    </a:cubicBezTo>
                    <a:cubicBezTo>
                      <a:pt x="9335620" y="1385363"/>
                      <a:pt x="9334500" y="1372839"/>
                      <a:pt x="9339175" y="1361934"/>
                    </a:cubicBezTo>
                    <a:lnTo>
                      <a:pt x="9529816" y="917222"/>
                    </a:lnTo>
                    <a:lnTo>
                      <a:pt x="9599948" y="741821"/>
                    </a:lnTo>
                    <a:cubicBezTo>
                      <a:pt x="9642818" y="634683"/>
                      <a:pt x="9746594" y="564437"/>
                      <a:pt x="9861991" y="564444"/>
                    </a:cubicBezTo>
                    <a:lnTo>
                      <a:pt x="10044307" y="564444"/>
                    </a:lnTo>
                    <a:cubicBezTo>
                      <a:pt x="10159704" y="564437"/>
                      <a:pt x="10263480" y="634683"/>
                      <a:pt x="10306350" y="741821"/>
                    </a:cubicBezTo>
                    <a:lnTo>
                      <a:pt x="10376482" y="917222"/>
                    </a:lnTo>
                    <a:lnTo>
                      <a:pt x="10567053" y="1361934"/>
                    </a:lnTo>
                    <a:cubicBezTo>
                      <a:pt x="10571728" y="1372839"/>
                      <a:pt x="10570607" y="1385363"/>
                      <a:pt x="10564072" y="1395265"/>
                    </a:cubicBezTo>
                    <a:cubicBezTo>
                      <a:pt x="10557537" y="1405168"/>
                      <a:pt x="10546462" y="1411122"/>
                      <a:pt x="10534597" y="1411111"/>
                    </a:cubicBezTo>
                    <a:lnTo>
                      <a:pt x="10469545" y="1411111"/>
                    </a:lnTo>
                    <a:cubicBezTo>
                      <a:pt x="10413107" y="1411105"/>
                      <a:pt x="10362101" y="1377471"/>
                      <a:pt x="10339864" y="1325598"/>
                    </a:cubicBezTo>
                    <a:lnTo>
                      <a:pt x="10185841" y="966258"/>
                    </a:lnTo>
                    <a:cubicBezTo>
                      <a:pt x="10182595" y="958709"/>
                      <a:pt x="10171236" y="961884"/>
                      <a:pt x="10172365" y="969998"/>
                    </a:cubicBezTo>
                    <a:lnTo>
                      <a:pt x="10235371" y="1411111"/>
                    </a:lnTo>
                    <a:lnTo>
                      <a:pt x="10302752" y="2219607"/>
                    </a:lnTo>
                    <a:cubicBezTo>
                      <a:pt x="10303560" y="2229429"/>
                      <a:pt x="10300222" y="2239141"/>
                      <a:pt x="10293548" y="2246392"/>
                    </a:cubicBezTo>
                    <a:cubicBezTo>
                      <a:pt x="10286874" y="2253643"/>
                      <a:pt x="10277470" y="2257771"/>
                      <a:pt x="10267615" y="2257778"/>
                    </a:cubicBezTo>
                    <a:lnTo>
                      <a:pt x="10213781" y="2257778"/>
                    </a:lnTo>
                    <a:cubicBezTo>
                      <a:pt x="10144799" y="2257786"/>
                      <a:pt x="10085922" y="2207921"/>
                      <a:pt x="10074575" y="2139879"/>
                    </a:cubicBezTo>
                    <a:lnTo>
                      <a:pt x="9960204" y="1452880"/>
                    </a:lnTo>
                    <a:cubicBezTo>
                      <a:pt x="9958864" y="1444978"/>
                      <a:pt x="9947575" y="1444978"/>
                      <a:pt x="9946235" y="1452880"/>
                    </a:cubicBezTo>
                    <a:lnTo>
                      <a:pt x="9831794" y="2139879"/>
                    </a:lnTo>
                    <a:cubicBezTo>
                      <a:pt x="9820442" y="2207948"/>
                      <a:pt x="9761525" y="2257821"/>
                      <a:pt x="9692517" y="2257778"/>
                    </a:cubicBezTo>
                    <a:lnTo>
                      <a:pt x="9638683" y="2257778"/>
                    </a:lnTo>
                    <a:cubicBezTo>
                      <a:pt x="9628828" y="2257771"/>
                      <a:pt x="9619424" y="2253643"/>
                      <a:pt x="9612750" y="2246392"/>
                    </a:cubicBezTo>
                    <a:cubicBezTo>
                      <a:pt x="9606076" y="2239141"/>
                      <a:pt x="9602738" y="2229429"/>
                      <a:pt x="9603546" y="2219607"/>
                    </a:cubicBezTo>
                    <a:lnTo>
                      <a:pt x="9670927" y="1411111"/>
                    </a:lnTo>
                    <a:lnTo>
                      <a:pt x="9733933" y="969998"/>
                    </a:lnTo>
                    <a:close/>
                    <a:moveTo>
                      <a:pt x="11286649" y="0"/>
                    </a:moveTo>
                    <a:cubicBezTo>
                      <a:pt x="11230511" y="0"/>
                      <a:pt x="11176673" y="22300"/>
                      <a:pt x="11136978" y="61996"/>
                    </a:cubicBezTo>
                    <a:cubicBezTo>
                      <a:pt x="11097282" y="101691"/>
                      <a:pt x="11074982" y="155529"/>
                      <a:pt x="11074982" y="211667"/>
                    </a:cubicBezTo>
                    <a:lnTo>
                      <a:pt x="11074982" y="282222"/>
                    </a:lnTo>
                    <a:cubicBezTo>
                      <a:pt x="11075503" y="398753"/>
                      <a:pt x="11170117" y="492945"/>
                      <a:pt x="11286649" y="492945"/>
                    </a:cubicBezTo>
                    <a:cubicBezTo>
                      <a:pt x="11403181" y="492945"/>
                      <a:pt x="11497795" y="398753"/>
                      <a:pt x="11498316" y="282222"/>
                    </a:cubicBezTo>
                    <a:lnTo>
                      <a:pt x="11498316" y="211667"/>
                    </a:lnTo>
                    <a:cubicBezTo>
                      <a:pt x="11498316" y="155529"/>
                      <a:pt x="11476016" y="101691"/>
                      <a:pt x="11436320" y="61996"/>
                    </a:cubicBezTo>
                    <a:cubicBezTo>
                      <a:pt x="11396625" y="22300"/>
                      <a:pt x="11342787" y="0"/>
                      <a:pt x="11286649" y="0"/>
                    </a:cubicBezTo>
                    <a:close/>
                    <a:moveTo>
                      <a:pt x="11067433" y="969998"/>
                    </a:moveTo>
                    <a:cubicBezTo>
                      <a:pt x="11068632" y="961884"/>
                      <a:pt x="11057203" y="958709"/>
                      <a:pt x="11054028" y="966258"/>
                    </a:cubicBezTo>
                    <a:lnTo>
                      <a:pt x="10900004" y="1325598"/>
                    </a:lnTo>
                    <a:cubicBezTo>
                      <a:pt x="10877748" y="1377518"/>
                      <a:pt x="10826672" y="1411161"/>
                      <a:pt x="10770182" y="1411111"/>
                    </a:cubicBezTo>
                    <a:lnTo>
                      <a:pt x="10705130" y="1411111"/>
                    </a:lnTo>
                    <a:cubicBezTo>
                      <a:pt x="10693266" y="1411122"/>
                      <a:pt x="10682191" y="1405168"/>
                      <a:pt x="10675655" y="1395265"/>
                    </a:cubicBezTo>
                    <a:cubicBezTo>
                      <a:pt x="10669120" y="1385363"/>
                      <a:pt x="10668000" y="1372839"/>
                      <a:pt x="10672675" y="1361934"/>
                    </a:cubicBezTo>
                    <a:lnTo>
                      <a:pt x="10863316" y="917222"/>
                    </a:lnTo>
                    <a:lnTo>
                      <a:pt x="10933448" y="741821"/>
                    </a:lnTo>
                    <a:cubicBezTo>
                      <a:pt x="10976318" y="634683"/>
                      <a:pt x="11080094" y="564437"/>
                      <a:pt x="11195491" y="564444"/>
                    </a:cubicBezTo>
                    <a:lnTo>
                      <a:pt x="11377807" y="564444"/>
                    </a:lnTo>
                    <a:cubicBezTo>
                      <a:pt x="11493204" y="564437"/>
                      <a:pt x="11596980" y="634683"/>
                      <a:pt x="11639850" y="741821"/>
                    </a:cubicBezTo>
                    <a:lnTo>
                      <a:pt x="11709982" y="917222"/>
                    </a:lnTo>
                    <a:lnTo>
                      <a:pt x="11900553" y="1361934"/>
                    </a:lnTo>
                    <a:cubicBezTo>
                      <a:pt x="11905228" y="1372839"/>
                      <a:pt x="11904107" y="1385363"/>
                      <a:pt x="11897572" y="1395265"/>
                    </a:cubicBezTo>
                    <a:cubicBezTo>
                      <a:pt x="11891037" y="1405168"/>
                      <a:pt x="11879962" y="1411122"/>
                      <a:pt x="11868097" y="1411111"/>
                    </a:cubicBezTo>
                    <a:lnTo>
                      <a:pt x="11803045" y="1411111"/>
                    </a:lnTo>
                    <a:cubicBezTo>
                      <a:pt x="11746607" y="1411105"/>
                      <a:pt x="11695601" y="1377471"/>
                      <a:pt x="11673364" y="1325598"/>
                    </a:cubicBezTo>
                    <a:lnTo>
                      <a:pt x="11519341" y="966258"/>
                    </a:lnTo>
                    <a:cubicBezTo>
                      <a:pt x="11516095" y="958709"/>
                      <a:pt x="11504736" y="961884"/>
                      <a:pt x="11505865" y="969998"/>
                    </a:cubicBezTo>
                    <a:lnTo>
                      <a:pt x="11568871" y="1411111"/>
                    </a:lnTo>
                    <a:lnTo>
                      <a:pt x="11636252" y="2219607"/>
                    </a:lnTo>
                    <a:cubicBezTo>
                      <a:pt x="11637060" y="2229429"/>
                      <a:pt x="11633722" y="2239141"/>
                      <a:pt x="11627048" y="2246392"/>
                    </a:cubicBezTo>
                    <a:cubicBezTo>
                      <a:pt x="11620374" y="2253643"/>
                      <a:pt x="11610970" y="2257771"/>
                      <a:pt x="11601115" y="2257778"/>
                    </a:cubicBezTo>
                    <a:lnTo>
                      <a:pt x="11547281" y="2257778"/>
                    </a:lnTo>
                    <a:cubicBezTo>
                      <a:pt x="11478299" y="2257786"/>
                      <a:pt x="11419422" y="2207921"/>
                      <a:pt x="11408075" y="2139879"/>
                    </a:cubicBezTo>
                    <a:lnTo>
                      <a:pt x="11293704" y="1452880"/>
                    </a:lnTo>
                    <a:cubicBezTo>
                      <a:pt x="11292364" y="1444978"/>
                      <a:pt x="11281075" y="1444978"/>
                      <a:pt x="11279735" y="1452880"/>
                    </a:cubicBezTo>
                    <a:lnTo>
                      <a:pt x="11165294" y="2139879"/>
                    </a:lnTo>
                    <a:cubicBezTo>
                      <a:pt x="11153942" y="2207948"/>
                      <a:pt x="11095025" y="2257821"/>
                      <a:pt x="11026017" y="2257778"/>
                    </a:cubicBezTo>
                    <a:lnTo>
                      <a:pt x="10972183" y="2257778"/>
                    </a:lnTo>
                    <a:cubicBezTo>
                      <a:pt x="10962328" y="2257771"/>
                      <a:pt x="10952924" y="2253643"/>
                      <a:pt x="10946250" y="2246392"/>
                    </a:cubicBezTo>
                    <a:cubicBezTo>
                      <a:pt x="10939576" y="2239141"/>
                      <a:pt x="10936238" y="2229429"/>
                      <a:pt x="10937046" y="2219607"/>
                    </a:cubicBezTo>
                    <a:lnTo>
                      <a:pt x="11004427" y="1411111"/>
                    </a:lnTo>
                    <a:lnTo>
                      <a:pt x="11067433" y="969998"/>
                    </a:lnTo>
                    <a:close/>
                    <a:moveTo>
                      <a:pt x="12620149" y="0"/>
                    </a:moveTo>
                    <a:cubicBezTo>
                      <a:pt x="12564011" y="0"/>
                      <a:pt x="12510173" y="22300"/>
                      <a:pt x="12470478" y="61996"/>
                    </a:cubicBezTo>
                    <a:cubicBezTo>
                      <a:pt x="12430782" y="101691"/>
                      <a:pt x="12408482" y="155529"/>
                      <a:pt x="12408482" y="211667"/>
                    </a:cubicBezTo>
                    <a:lnTo>
                      <a:pt x="12408482" y="282222"/>
                    </a:lnTo>
                    <a:cubicBezTo>
                      <a:pt x="12409003" y="398753"/>
                      <a:pt x="12503617" y="492945"/>
                      <a:pt x="12620149" y="492945"/>
                    </a:cubicBezTo>
                    <a:cubicBezTo>
                      <a:pt x="12736681" y="492945"/>
                      <a:pt x="12831295" y="398753"/>
                      <a:pt x="12831816" y="282222"/>
                    </a:cubicBezTo>
                    <a:lnTo>
                      <a:pt x="12831816" y="211667"/>
                    </a:lnTo>
                    <a:cubicBezTo>
                      <a:pt x="12831816" y="155529"/>
                      <a:pt x="12809516" y="101691"/>
                      <a:pt x="12769820" y="61996"/>
                    </a:cubicBezTo>
                    <a:cubicBezTo>
                      <a:pt x="12730125" y="22300"/>
                      <a:pt x="12676287" y="0"/>
                      <a:pt x="12620149" y="0"/>
                    </a:cubicBezTo>
                    <a:close/>
                    <a:moveTo>
                      <a:pt x="12400933" y="969998"/>
                    </a:moveTo>
                    <a:cubicBezTo>
                      <a:pt x="12402132" y="961884"/>
                      <a:pt x="12390703" y="958709"/>
                      <a:pt x="12387528" y="966258"/>
                    </a:cubicBezTo>
                    <a:lnTo>
                      <a:pt x="12233504" y="1325598"/>
                    </a:lnTo>
                    <a:cubicBezTo>
                      <a:pt x="12211248" y="1377518"/>
                      <a:pt x="12160172" y="1411161"/>
                      <a:pt x="12103682" y="1411111"/>
                    </a:cubicBezTo>
                    <a:lnTo>
                      <a:pt x="12038630" y="1411111"/>
                    </a:lnTo>
                    <a:cubicBezTo>
                      <a:pt x="12026766" y="1411122"/>
                      <a:pt x="12015691" y="1405168"/>
                      <a:pt x="12009155" y="1395265"/>
                    </a:cubicBezTo>
                    <a:cubicBezTo>
                      <a:pt x="12002620" y="1385363"/>
                      <a:pt x="12001500" y="1372839"/>
                      <a:pt x="12006175" y="1361934"/>
                    </a:cubicBezTo>
                    <a:lnTo>
                      <a:pt x="12196816" y="917222"/>
                    </a:lnTo>
                    <a:lnTo>
                      <a:pt x="12266948" y="741821"/>
                    </a:lnTo>
                    <a:cubicBezTo>
                      <a:pt x="12309818" y="634683"/>
                      <a:pt x="12413594" y="564437"/>
                      <a:pt x="12528991" y="564444"/>
                    </a:cubicBezTo>
                    <a:lnTo>
                      <a:pt x="12711307" y="564444"/>
                    </a:lnTo>
                    <a:cubicBezTo>
                      <a:pt x="12826704" y="564437"/>
                      <a:pt x="12930480" y="634683"/>
                      <a:pt x="12973350" y="741821"/>
                    </a:cubicBezTo>
                    <a:lnTo>
                      <a:pt x="13043483" y="917222"/>
                    </a:lnTo>
                    <a:lnTo>
                      <a:pt x="13234053" y="1361934"/>
                    </a:lnTo>
                    <a:cubicBezTo>
                      <a:pt x="13238727" y="1372839"/>
                      <a:pt x="13237607" y="1385363"/>
                      <a:pt x="13231071" y="1395265"/>
                    </a:cubicBezTo>
                    <a:cubicBezTo>
                      <a:pt x="13224537" y="1405168"/>
                      <a:pt x="13213462" y="1411122"/>
                      <a:pt x="13201597" y="1411111"/>
                    </a:cubicBezTo>
                    <a:lnTo>
                      <a:pt x="13136545" y="1411111"/>
                    </a:lnTo>
                    <a:cubicBezTo>
                      <a:pt x="13080107" y="1411105"/>
                      <a:pt x="13029101" y="1377471"/>
                      <a:pt x="13006863" y="1325598"/>
                    </a:cubicBezTo>
                    <a:lnTo>
                      <a:pt x="12852841" y="966258"/>
                    </a:lnTo>
                    <a:cubicBezTo>
                      <a:pt x="12849595" y="958709"/>
                      <a:pt x="12838236" y="961884"/>
                      <a:pt x="12839365" y="969998"/>
                    </a:cubicBezTo>
                    <a:lnTo>
                      <a:pt x="12902371" y="1411111"/>
                    </a:lnTo>
                    <a:lnTo>
                      <a:pt x="12969752" y="2219607"/>
                    </a:lnTo>
                    <a:cubicBezTo>
                      <a:pt x="12970560" y="2229429"/>
                      <a:pt x="12967222" y="2239141"/>
                      <a:pt x="12960548" y="2246392"/>
                    </a:cubicBezTo>
                    <a:cubicBezTo>
                      <a:pt x="12953874" y="2253643"/>
                      <a:pt x="12944470" y="2257771"/>
                      <a:pt x="12934615" y="2257778"/>
                    </a:cubicBezTo>
                    <a:lnTo>
                      <a:pt x="12880781" y="2257778"/>
                    </a:lnTo>
                    <a:cubicBezTo>
                      <a:pt x="12811799" y="2257786"/>
                      <a:pt x="12752922" y="2207921"/>
                      <a:pt x="12741575" y="2139879"/>
                    </a:cubicBezTo>
                    <a:lnTo>
                      <a:pt x="12627204" y="1452880"/>
                    </a:lnTo>
                    <a:cubicBezTo>
                      <a:pt x="12625864" y="1444978"/>
                      <a:pt x="12614575" y="1444978"/>
                      <a:pt x="12613235" y="1452880"/>
                    </a:cubicBezTo>
                    <a:lnTo>
                      <a:pt x="12498794" y="2139879"/>
                    </a:lnTo>
                    <a:cubicBezTo>
                      <a:pt x="12487442" y="2207948"/>
                      <a:pt x="12428525" y="2257821"/>
                      <a:pt x="12359517" y="2257778"/>
                    </a:cubicBezTo>
                    <a:lnTo>
                      <a:pt x="12305683" y="2257778"/>
                    </a:lnTo>
                    <a:cubicBezTo>
                      <a:pt x="12295828" y="2257771"/>
                      <a:pt x="12286424" y="2253643"/>
                      <a:pt x="12279750" y="2246392"/>
                    </a:cubicBezTo>
                    <a:cubicBezTo>
                      <a:pt x="12273076" y="2239141"/>
                      <a:pt x="12269738" y="2229429"/>
                      <a:pt x="12270546" y="2219607"/>
                    </a:cubicBezTo>
                    <a:lnTo>
                      <a:pt x="12337927" y="1411111"/>
                    </a:lnTo>
                    <a:lnTo>
                      <a:pt x="12400933" y="969998"/>
                    </a:lnTo>
                    <a:close/>
                    <a:moveTo>
                      <a:pt x="13953649" y="0"/>
                    </a:moveTo>
                    <a:cubicBezTo>
                      <a:pt x="13836749" y="0"/>
                      <a:pt x="13741983" y="94767"/>
                      <a:pt x="13741983" y="211667"/>
                    </a:cubicBezTo>
                    <a:lnTo>
                      <a:pt x="13741983" y="282222"/>
                    </a:lnTo>
                    <a:cubicBezTo>
                      <a:pt x="13742504" y="398753"/>
                      <a:pt x="13837117" y="492944"/>
                      <a:pt x="13953649" y="492944"/>
                    </a:cubicBezTo>
                    <a:cubicBezTo>
                      <a:pt x="14070181" y="492944"/>
                      <a:pt x="14164794" y="398753"/>
                      <a:pt x="14165315" y="282222"/>
                    </a:cubicBezTo>
                    <a:lnTo>
                      <a:pt x="14165315" y="211667"/>
                    </a:lnTo>
                    <a:cubicBezTo>
                      <a:pt x="14165315" y="94767"/>
                      <a:pt x="14070549" y="0"/>
                      <a:pt x="13953649" y="0"/>
                    </a:cubicBezTo>
                    <a:close/>
                    <a:moveTo>
                      <a:pt x="13734433" y="969998"/>
                    </a:moveTo>
                    <a:cubicBezTo>
                      <a:pt x="13735633" y="961884"/>
                      <a:pt x="13724203" y="958709"/>
                      <a:pt x="13721028" y="966258"/>
                    </a:cubicBezTo>
                    <a:lnTo>
                      <a:pt x="13567004" y="1325598"/>
                    </a:lnTo>
                    <a:cubicBezTo>
                      <a:pt x="13544748" y="1377518"/>
                      <a:pt x="13493672" y="1411161"/>
                      <a:pt x="13437183" y="1411111"/>
                    </a:cubicBezTo>
                    <a:lnTo>
                      <a:pt x="13372129" y="1411111"/>
                    </a:lnTo>
                    <a:cubicBezTo>
                      <a:pt x="13360265" y="1411122"/>
                      <a:pt x="13349190" y="1405168"/>
                      <a:pt x="13342655" y="1395265"/>
                    </a:cubicBezTo>
                    <a:cubicBezTo>
                      <a:pt x="13336119" y="1385363"/>
                      <a:pt x="13335000" y="1372839"/>
                      <a:pt x="13339674" y="1361934"/>
                    </a:cubicBezTo>
                    <a:lnTo>
                      <a:pt x="13530315" y="917222"/>
                    </a:lnTo>
                    <a:lnTo>
                      <a:pt x="13600447" y="741821"/>
                    </a:lnTo>
                    <a:cubicBezTo>
                      <a:pt x="13643318" y="634683"/>
                      <a:pt x="13747094" y="564436"/>
                      <a:pt x="13862492" y="564444"/>
                    </a:cubicBezTo>
                    <a:lnTo>
                      <a:pt x="14044806" y="564444"/>
                    </a:lnTo>
                    <a:cubicBezTo>
                      <a:pt x="14160204" y="564436"/>
                      <a:pt x="14263980" y="634683"/>
                      <a:pt x="14306851" y="741821"/>
                    </a:cubicBezTo>
                    <a:lnTo>
                      <a:pt x="14376983" y="917222"/>
                    </a:lnTo>
                    <a:lnTo>
                      <a:pt x="14567553" y="1361934"/>
                    </a:lnTo>
                    <a:cubicBezTo>
                      <a:pt x="14572227" y="1372839"/>
                      <a:pt x="14571107" y="1385363"/>
                      <a:pt x="14564571" y="1395265"/>
                    </a:cubicBezTo>
                    <a:cubicBezTo>
                      <a:pt x="14558037" y="1405168"/>
                      <a:pt x="14546962" y="1411122"/>
                      <a:pt x="14535097" y="1411111"/>
                    </a:cubicBezTo>
                    <a:lnTo>
                      <a:pt x="14470045" y="1411111"/>
                    </a:lnTo>
                    <a:cubicBezTo>
                      <a:pt x="14413607" y="1411105"/>
                      <a:pt x="14362601" y="1377471"/>
                      <a:pt x="14340363" y="1325598"/>
                    </a:cubicBezTo>
                    <a:lnTo>
                      <a:pt x="14186342" y="966258"/>
                    </a:lnTo>
                    <a:cubicBezTo>
                      <a:pt x="14183095" y="958709"/>
                      <a:pt x="14171736" y="961884"/>
                      <a:pt x="14172865" y="969998"/>
                    </a:cubicBezTo>
                    <a:lnTo>
                      <a:pt x="14235872" y="1411111"/>
                    </a:lnTo>
                    <a:lnTo>
                      <a:pt x="14303252" y="2219607"/>
                    </a:lnTo>
                    <a:cubicBezTo>
                      <a:pt x="14304060" y="2229429"/>
                      <a:pt x="14300724" y="2239142"/>
                      <a:pt x="14294048" y="2246393"/>
                    </a:cubicBezTo>
                    <a:cubicBezTo>
                      <a:pt x="14287374" y="2253643"/>
                      <a:pt x="14277970" y="2257772"/>
                      <a:pt x="14268115" y="2257778"/>
                    </a:cubicBezTo>
                    <a:lnTo>
                      <a:pt x="14214281" y="2257778"/>
                    </a:lnTo>
                    <a:cubicBezTo>
                      <a:pt x="14145299" y="2257786"/>
                      <a:pt x="14086424" y="2207921"/>
                      <a:pt x="14075076" y="2139879"/>
                    </a:cubicBezTo>
                    <a:lnTo>
                      <a:pt x="13960704" y="1452880"/>
                    </a:lnTo>
                    <a:cubicBezTo>
                      <a:pt x="13959363" y="1444978"/>
                      <a:pt x="13948076" y="1444978"/>
                      <a:pt x="13946735" y="1452880"/>
                    </a:cubicBezTo>
                    <a:lnTo>
                      <a:pt x="13832294" y="2139879"/>
                    </a:lnTo>
                    <a:cubicBezTo>
                      <a:pt x="13820942" y="2207948"/>
                      <a:pt x="13762025" y="2257821"/>
                      <a:pt x="13693017" y="2257778"/>
                    </a:cubicBezTo>
                    <a:lnTo>
                      <a:pt x="13639183" y="2257778"/>
                    </a:lnTo>
                    <a:cubicBezTo>
                      <a:pt x="13629328" y="2257771"/>
                      <a:pt x="13619925" y="2253643"/>
                      <a:pt x="13613251" y="2246392"/>
                    </a:cubicBezTo>
                    <a:cubicBezTo>
                      <a:pt x="13606576" y="2239141"/>
                      <a:pt x="13603239" y="2229429"/>
                      <a:pt x="13604047" y="2219607"/>
                    </a:cubicBezTo>
                    <a:lnTo>
                      <a:pt x="13671427" y="1411111"/>
                    </a:lnTo>
                    <a:lnTo>
                      <a:pt x="13734433" y="969998"/>
                    </a:lnTo>
                    <a:close/>
                    <a:moveTo>
                      <a:pt x="15287149" y="0"/>
                    </a:moveTo>
                    <a:cubicBezTo>
                      <a:pt x="15170249" y="0"/>
                      <a:pt x="15075483" y="94767"/>
                      <a:pt x="15075483" y="211667"/>
                    </a:cubicBezTo>
                    <a:lnTo>
                      <a:pt x="15075483" y="282222"/>
                    </a:lnTo>
                    <a:cubicBezTo>
                      <a:pt x="15076004" y="398753"/>
                      <a:pt x="15170617" y="492944"/>
                      <a:pt x="15287149" y="492944"/>
                    </a:cubicBezTo>
                    <a:cubicBezTo>
                      <a:pt x="15403681" y="492944"/>
                      <a:pt x="15498294" y="398753"/>
                      <a:pt x="15498815" y="282222"/>
                    </a:cubicBezTo>
                    <a:lnTo>
                      <a:pt x="15498815" y="211667"/>
                    </a:lnTo>
                    <a:cubicBezTo>
                      <a:pt x="15498815" y="94767"/>
                      <a:pt x="15404049" y="0"/>
                      <a:pt x="15287149" y="0"/>
                    </a:cubicBezTo>
                    <a:close/>
                    <a:moveTo>
                      <a:pt x="15067933" y="969998"/>
                    </a:moveTo>
                    <a:cubicBezTo>
                      <a:pt x="15069133" y="961884"/>
                      <a:pt x="15057703" y="958709"/>
                      <a:pt x="15054528" y="966258"/>
                    </a:cubicBezTo>
                    <a:lnTo>
                      <a:pt x="14900504" y="1325598"/>
                    </a:lnTo>
                    <a:cubicBezTo>
                      <a:pt x="14878248" y="1377518"/>
                      <a:pt x="14827172" y="1411161"/>
                      <a:pt x="14770683" y="1411111"/>
                    </a:cubicBezTo>
                    <a:lnTo>
                      <a:pt x="14705629" y="1411111"/>
                    </a:lnTo>
                    <a:cubicBezTo>
                      <a:pt x="14693765" y="1411122"/>
                      <a:pt x="14682690" y="1405168"/>
                      <a:pt x="14676155" y="1395265"/>
                    </a:cubicBezTo>
                    <a:cubicBezTo>
                      <a:pt x="14669619" y="1385363"/>
                      <a:pt x="14668500" y="1372839"/>
                      <a:pt x="14673174" y="1361934"/>
                    </a:cubicBezTo>
                    <a:lnTo>
                      <a:pt x="14863815" y="917222"/>
                    </a:lnTo>
                    <a:lnTo>
                      <a:pt x="14933947" y="741821"/>
                    </a:lnTo>
                    <a:cubicBezTo>
                      <a:pt x="14976818" y="634683"/>
                      <a:pt x="15080594" y="564436"/>
                      <a:pt x="15195992" y="564444"/>
                    </a:cubicBezTo>
                    <a:lnTo>
                      <a:pt x="15378306" y="564444"/>
                    </a:lnTo>
                    <a:cubicBezTo>
                      <a:pt x="15493704" y="564436"/>
                      <a:pt x="15597480" y="634683"/>
                      <a:pt x="15640351" y="741821"/>
                    </a:cubicBezTo>
                    <a:lnTo>
                      <a:pt x="15710483" y="917222"/>
                    </a:lnTo>
                    <a:lnTo>
                      <a:pt x="15901053" y="1361934"/>
                    </a:lnTo>
                    <a:cubicBezTo>
                      <a:pt x="15905727" y="1372839"/>
                      <a:pt x="15904607" y="1385363"/>
                      <a:pt x="15898071" y="1395265"/>
                    </a:cubicBezTo>
                    <a:cubicBezTo>
                      <a:pt x="15891537" y="1405168"/>
                      <a:pt x="15880462" y="1411122"/>
                      <a:pt x="15868597" y="1411111"/>
                    </a:cubicBezTo>
                    <a:lnTo>
                      <a:pt x="15803545" y="1411111"/>
                    </a:lnTo>
                    <a:cubicBezTo>
                      <a:pt x="15747107" y="1411105"/>
                      <a:pt x="15696101" y="1377471"/>
                      <a:pt x="15673863" y="1325598"/>
                    </a:cubicBezTo>
                    <a:lnTo>
                      <a:pt x="15519842" y="966258"/>
                    </a:lnTo>
                    <a:cubicBezTo>
                      <a:pt x="15516595" y="958709"/>
                      <a:pt x="15505236" y="961884"/>
                      <a:pt x="15506365" y="969998"/>
                    </a:cubicBezTo>
                    <a:lnTo>
                      <a:pt x="15569372" y="1411111"/>
                    </a:lnTo>
                    <a:lnTo>
                      <a:pt x="15636752" y="2219607"/>
                    </a:lnTo>
                    <a:cubicBezTo>
                      <a:pt x="15637560" y="2229429"/>
                      <a:pt x="15634224" y="2239142"/>
                      <a:pt x="15627548" y="2246393"/>
                    </a:cubicBezTo>
                    <a:cubicBezTo>
                      <a:pt x="15620874" y="2253643"/>
                      <a:pt x="15611470" y="2257772"/>
                      <a:pt x="15601615" y="2257778"/>
                    </a:cubicBezTo>
                    <a:lnTo>
                      <a:pt x="15547781" y="2257778"/>
                    </a:lnTo>
                    <a:cubicBezTo>
                      <a:pt x="15478799" y="2257786"/>
                      <a:pt x="15419924" y="2207921"/>
                      <a:pt x="15408576" y="2139879"/>
                    </a:cubicBezTo>
                    <a:lnTo>
                      <a:pt x="15294204" y="1452880"/>
                    </a:lnTo>
                    <a:cubicBezTo>
                      <a:pt x="15292863" y="1444978"/>
                      <a:pt x="15281576" y="1444978"/>
                      <a:pt x="15280235" y="1452880"/>
                    </a:cubicBezTo>
                    <a:lnTo>
                      <a:pt x="15165794" y="2139879"/>
                    </a:lnTo>
                    <a:cubicBezTo>
                      <a:pt x="15154442" y="2207948"/>
                      <a:pt x="15095525" y="2257821"/>
                      <a:pt x="15026517" y="2257778"/>
                    </a:cubicBezTo>
                    <a:lnTo>
                      <a:pt x="14972683" y="2257778"/>
                    </a:lnTo>
                    <a:cubicBezTo>
                      <a:pt x="14962828" y="2257771"/>
                      <a:pt x="14953425" y="2253643"/>
                      <a:pt x="14946751" y="2246392"/>
                    </a:cubicBezTo>
                    <a:cubicBezTo>
                      <a:pt x="14940076" y="2239141"/>
                      <a:pt x="14936739" y="2229429"/>
                      <a:pt x="14937547" y="2219607"/>
                    </a:cubicBezTo>
                    <a:lnTo>
                      <a:pt x="15004927" y="1411111"/>
                    </a:lnTo>
                    <a:lnTo>
                      <a:pt x="15067933" y="969998"/>
                    </a:lnTo>
                    <a:close/>
                    <a:moveTo>
                      <a:pt x="16620649" y="0"/>
                    </a:moveTo>
                    <a:cubicBezTo>
                      <a:pt x="16503749" y="0"/>
                      <a:pt x="16408983" y="94767"/>
                      <a:pt x="16408983" y="211667"/>
                    </a:cubicBezTo>
                    <a:lnTo>
                      <a:pt x="16408983" y="282222"/>
                    </a:lnTo>
                    <a:cubicBezTo>
                      <a:pt x="16409504" y="398753"/>
                      <a:pt x="16504117" y="492944"/>
                      <a:pt x="16620649" y="492944"/>
                    </a:cubicBezTo>
                    <a:cubicBezTo>
                      <a:pt x="16737181" y="492944"/>
                      <a:pt x="16831794" y="398753"/>
                      <a:pt x="16832315" y="282222"/>
                    </a:cubicBezTo>
                    <a:lnTo>
                      <a:pt x="16832315" y="211667"/>
                    </a:lnTo>
                    <a:cubicBezTo>
                      <a:pt x="16832315" y="94767"/>
                      <a:pt x="16737549" y="0"/>
                      <a:pt x="16620649" y="0"/>
                    </a:cubicBezTo>
                    <a:close/>
                    <a:moveTo>
                      <a:pt x="16401433" y="969998"/>
                    </a:moveTo>
                    <a:cubicBezTo>
                      <a:pt x="16402633" y="961884"/>
                      <a:pt x="16391203" y="958709"/>
                      <a:pt x="16388028" y="966258"/>
                    </a:cubicBezTo>
                    <a:lnTo>
                      <a:pt x="16234004" y="1325598"/>
                    </a:lnTo>
                    <a:cubicBezTo>
                      <a:pt x="16211748" y="1377518"/>
                      <a:pt x="16160672" y="1411161"/>
                      <a:pt x="16104183" y="1411111"/>
                    </a:cubicBezTo>
                    <a:lnTo>
                      <a:pt x="16039129" y="1411111"/>
                    </a:lnTo>
                    <a:cubicBezTo>
                      <a:pt x="16027265" y="1411122"/>
                      <a:pt x="16016190" y="1405168"/>
                      <a:pt x="16009655" y="1395265"/>
                    </a:cubicBezTo>
                    <a:cubicBezTo>
                      <a:pt x="16003119" y="1385363"/>
                      <a:pt x="16002000" y="1372839"/>
                      <a:pt x="16006674" y="1361934"/>
                    </a:cubicBezTo>
                    <a:lnTo>
                      <a:pt x="16197315" y="917222"/>
                    </a:lnTo>
                    <a:lnTo>
                      <a:pt x="16267447" y="741821"/>
                    </a:lnTo>
                    <a:cubicBezTo>
                      <a:pt x="16310318" y="634683"/>
                      <a:pt x="16414094" y="564436"/>
                      <a:pt x="16529492" y="564444"/>
                    </a:cubicBezTo>
                    <a:lnTo>
                      <a:pt x="16711806" y="564444"/>
                    </a:lnTo>
                    <a:cubicBezTo>
                      <a:pt x="16827204" y="564436"/>
                      <a:pt x="16930980" y="634683"/>
                      <a:pt x="16973851" y="741821"/>
                    </a:cubicBezTo>
                    <a:lnTo>
                      <a:pt x="17043983" y="917222"/>
                    </a:lnTo>
                    <a:lnTo>
                      <a:pt x="17234553" y="1361934"/>
                    </a:lnTo>
                    <a:cubicBezTo>
                      <a:pt x="17239227" y="1372839"/>
                      <a:pt x="17238107" y="1385363"/>
                      <a:pt x="17231571" y="1395265"/>
                    </a:cubicBezTo>
                    <a:cubicBezTo>
                      <a:pt x="17225037" y="1405168"/>
                      <a:pt x="17213962" y="1411122"/>
                      <a:pt x="17202097" y="1411111"/>
                    </a:cubicBezTo>
                    <a:lnTo>
                      <a:pt x="17137045" y="1411111"/>
                    </a:lnTo>
                    <a:cubicBezTo>
                      <a:pt x="17080607" y="1411105"/>
                      <a:pt x="17029601" y="1377471"/>
                      <a:pt x="17007363" y="1325598"/>
                    </a:cubicBezTo>
                    <a:lnTo>
                      <a:pt x="16853342" y="966258"/>
                    </a:lnTo>
                    <a:cubicBezTo>
                      <a:pt x="16850095" y="958709"/>
                      <a:pt x="16838736" y="961884"/>
                      <a:pt x="16839865" y="969998"/>
                    </a:cubicBezTo>
                    <a:lnTo>
                      <a:pt x="16902872" y="1411111"/>
                    </a:lnTo>
                    <a:lnTo>
                      <a:pt x="16970252" y="2219607"/>
                    </a:lnTo>
                    <a:cubicBezTo>
                      <a:pt x="16971060" y="2229429"/>
                      <a:pt x="16967724" y="2239142"/>
                      <a:pt x="16961048" y="2246393"/>
                    </a:cubicBezTo>
                    <a:cubicBezTo>
                      <a:pt x="16954374" y="2253643"/>
                      <a:pt x="16944970" y="2257772"/>
                      <a:pt x="16935115" y="2257778"/>
                    </a:cubicBezTo>
                    <a:lnTo>
                      <a:pt x="16881281" y="2257778"/>
                    </a:lnTo>
                    <a:cubicBezTo>
                      <a:pt x="16812299" y="2257786"/>
                      <a:pt x="16753424" y="2207921"/>
                      <a:pt x="16742076" y="2139879"/>
                    </a:cubicBezTo>
                    <a:lnTo>
                      <a:pt x="16627704" y="1452880"/>
                    </a:lnTo>
                    <a:cubicBezTo>
                      <a:pt x="16626363" y="1444978"/>
                      <a:pt x="16615076" y="1444978"/>
                      <a:pt x="16613735" y="1452880"/>
                    </a:cubicBezTo>
                    <a:lnTo>
                      <a:pt x="16499294" y="2139879"/>
                    </a:lnTo>
                    <a:cubicBezTo>
                      <a:pt x="16487942" y="2207948"/>
                      <a:pt x="16429025" y="2257821"/>
                      <a:pt x="16360017" y="2257778"/>
                    </a:cubicBezTo>
                    <a:lnTo>
                      <a:pt x="16306183" y="2257778"/>
                    </a:lnTo>
                    <a:cubicBezTo>
                      <a:pt x="16296328" y="2257771"/>
                      <a:pt x="16286925" y="2253643"/>
                      <a:pt x="16280251" y="2246392"/>
                    </a:cubicBezTo>
                    <a:cubicBezTo>
                      <a:pt x="16273576" y="2239141"/>
                      <a:pt x="16270239" y="2229429"/>
                      <a:pt x="16271047" y="2219607"/>
                    </a:cubicBezTo>
                    <a:lnTo>
                      <a:pt x="16338427" y="1411111"/>
                    </a:lnTo>
                    <a:lnTo>
                      <a:pt x="16401433" y="969998"/>
                    </a:lnTo>
                    <a:close/>
                    <a:moveTo>
                      <a:pt x="17954149" y="0"/>
                    </a:moveTo>
                    <a:cubicBezTo>
                      <a:pt x="17837249" y="0"/>
                      <a:pt x="17742483" y="94767"/>
                      <a:pt x="17742483" y="211667"/>
                    </a:cubicBezTo>
                    <a:lnTo>
                      <a:pt x="17742483" y="282222"/>
                    </a:lnTo>
                    <a:cubicBezTo>
                      <a:pt x="17743004" y="398753"/>
                      <a:pt x="17837617" y="492944"/>
                      <a:pt x="17954149" y="492944"/>
                    </a:cubicBezTo>
                    <a:cubicBezTo>
                      <a:pt x="18070681" y="492944"/>
                      <a:pt x="18165294" y="398753"/>
                      <a:pt x="18165815" y="282222"/>
                    </a:cubicBezTo>
                    <a:lnTo>
                      <a:pt x="18165815" y="211667"/>
                    </a:lnTo>
                    <a:cubicBezTo>
                      <a:pt x="18165815" y="94767"/>
                      <a:pt x="18071049" y="0"/>
                      <a:pt x="17954149" y="0"/>
                    </a:cubicBezTo>
                    <a:close/>
                    <a:moveTo>
                      <a:pt x="17734933" y="969998"/>
                    </a:moveTo>
                    <a:cubicBezTo>
                      <a:pt x="17736133" y="961884"/>
                      <a:pt x="17724703" y="958709"/>
                      <a:pt x="17721528" y="966258"/>
                    </a:cubicBezTo>
                    <a:lnTo>
                      <a:pt x="17567504" y="1325598"/>
                    </a:lnTo>
                    <a:cubicBezTo>
                      <a:pt x="17545248" y="1377518"/>
                      <a:pt x="17494172" y="1411161"/>
                      <a:pt x="17437683" y="1411111"/>
                    </a:cubicBezTo>
                    <a:lnTo>
                      <a:pt x="17372629" y="1411111"/>
                    </a:lnTo>
                    <a:cubicBezTo>
                      <a:pt x="17360765" y="1411122"/>
                      <a:pt x="17349690" y="1405168"/>
                      <a:pt x="17343155" y="1395265"/>
                    </a:cubicBezTo>
                    <a:cubicBezTo>
                      <a:pt x="17336619" y="1385363"/>
                      <a:pt x="17335500" y="1372839"/>
                      <a:pt x="17340174" y="1361934"/>
                    </a:cubicBezTo>
                    <a:lnTo>
                      <a:pt x="17530815" y="917222"/>
                    </a:lnTo>
                    <a:lnTo>
                      <a:pt x="17600947" y="741821"/>
                    </a:lnTo>
                    <a:cubicBezTo>
                      <a:pt x="17643818" y="634683"/>
                      <a:pt x="17747594" y="564436"/>
                      <a:pt x="17862992" y="564444"/>
                    </a:cubicBezTo>
                    <a:lnTo>
                      <a:pt x="18045306" y="564444"/>
                    </a:lnTo>
                    <a:cubicBezTo>
                      <a:pt x="18160704" y="564436"/>
                      <a:pt x="18264480" y="634683"/>
                      <a:pt x="18307351" y="741821"/>
                    </a:cubicBezTo>
                    <a:lnTo>
                      <a:pt x="18377483" y="917222"/>
                    </a:lnTo>
                    <a:lnTo>
                      <a:pt x="18568053" y="1361934"/>
                    </a:lnTo>
                    <a:cubicBezTo>
                      <a:pt x="18572727" y="1372839"/>
                      <a:pt x="18571607" y="1385363"/>
                      <a:pt x="18565071" y="1395265"/>
                    </a:cubicBezTo>
                    <a:cubicBezTo>
                      <a:pt x="18558537" y="1405168"/>
                      <a:pt x="18547462" y="1411122"/>
                      <a:pt x="18535597" y="1411111"/>
                    </a:cubicBezTo>
                    <a:lnTo>
                      <a:pt x="18470545" y="1411111"/>
                    </a:lnTo>
                    <a:cubicBezTo>
                      <a:pt x="18414107" y="1411105"/>
                      <a:pt x="18363101" y="1377471"/>
                      <a:pt x="18340863" y="1325598"/>
                    </a:cubicBezTo>
                    <a:lnTo>
                      <a:pt x="18186842" y="966258"/>
                    </a:lnTo>
                    <a:cubicBezTo>
                      <a:pt x="18183595" y="958709"/>
                      <a:pt x="18172236" y="961884"/>
                      <a:pt x="18173365" y="969998"/>
                    </a:cubicBezTo>
                    <a:lnTo>
                      <a:pt x="18236372" y="1411111"/>
                    </a:lnTo>
                    <a:lnTo>
                      <a:pt x="18303752" y="2219607"/>
                    </a:lnTo>
                    <a:cubicBezTo>
                      <a:pt x="18304560" y="2229429"/>
                      <a:pt x="18301224" y="2239142"/>
                      <a:pt x="18294548" y="2246393"/>
                    </a:cubicBezTo>
                    <a:cubicBezTo>
                      <a:pt x="18287874" y="2253643"/>
                      <a:pt x="18278470" y="2257772"/>
                      <a:pt x="18268615" y="2257778"/>
                    </a:cubicBezTo>
                    <a:lnTo>
                      <a:pt x="18214781" y="2257778"/>
                    </a:lnTo>
                    <a:cubicBezTo>
                      <a:pt x="18145799" y="2257786"/>
                      <a:pt x="18086924" y="2207921"/>
                      <a:pt x="18075576" y="2139879"/>
                    </a:cubicBezTo>
                    <a:lnTo>
                      <a:pt x="17961204" y="1452880"/>
                    </a:lnTo>
                    <a:cubicBezTo>
                      <a:pt x="17959863" y="1444978"/>
                      <a:pt x="17948576" y="1444978"/>
                      <a:pt x="17947235" y="1452880"/>
                    </a:cubicBezTo>
                    <a:lnTo>
                      <a:pt x="17832794" y="2139879"/>
                    </a:lnTo>
                    <a:cubicBezTo>
                      <a:pt x="17821442" y="2207948"/>
                      <a:pt x="17762525" y="2257821"/>
                      <a:pt x="17693517" y="2257778"/>
                    </a:cubicBezTo>
                    <a:lnTo>
                      <a:pt x="17639683" y="2257778"/>
                    </a:lnTo>
                    <a:cubicBezTo>
                      <a:pt x="17629828" y="2257771"/>
                      <a:pt x="17620425" y="2253643"/>
                      <a:pt x="17613751" y="2246392"/>
                    </a:cubicBezTo>
                    <a:cubicBezTo>
                      <a:pt x="17607076" y="2239141"/>
                      <a:pt x="17603739" y="2229429"/>
                      <a:pt x="17604547" y="2219607"/>
                    </a:cubicBezTo>
                    <a:lnTo>
                      <a:pt x="17671927" y="1411111"/>
                    </a:lnTo>
                    <a:lnTo>
                      <a:pt x="17734933" y="969998"/>
                    </a:lnTo>
                    <a:close/>
                    <a:moveTo>
                      <a:pt x="19287649" y="0"/>
                    </a:moveTo>
                    <a:cubicBezTo>
                      <a:pt x="19170749" y="0"/>
                      <a:pt x="19075983" y="94767"/>
                      <a:pt x="19075983" y="211667"/>
                    </a:cubicBezTo>
                    <a:lnTo>
                      <a:pt x="19075983" y="282222"/>
                    </a:lnTo>
                    <a:cubicBezTo>
                      <a:pt x="19076504" y="398753"/>
                      <a:pt x="19171117" y="492944"/>
                      <a:pt x="19287649" y="492944"/>
                    </a:cubicBezTo>
                    <a:cubicBezTo>
                      <a:pt x="19404181" y="492944"/>
                      <a:pt x="19498794" y="398753"/>
                      <a:pt x="19499315" y="282222"/>
                    </a:cubicBezTo>
                    <a:lnTo>
                      <a:pt x="19499315" y="211667"/>
                    </a:lnTo>
                    <a:cubicBezTo>
                      <a:pt x="19499315" y="94767"/>
                      <a:pt x="19404549" y="0"/>
                      <a:pt x="19287649" y="0"/>
                    </a:cubicBezTo>
                    <a:close/>
                    <a:moveTo>
                      <a:pt x="19068433" y="969998"/>
                    </a:moveTo>
                    <a:cubicBezTo>
                      <a:pt x="19069633" y="961884"/>
                      <a:pt x="19058203" y="958709"/>
                      <a:pt x="19055028" y="966258"/>
                    </a:cubicBezTo>
                    <a:lnTo>
                      <a:pt x="18901004" y="1325598"/>
                    </a:lnTo>
                    <a:cubicBezTo>
                      <a:pt x="18878748" y="1377518"/>
                      <a:pt x="18827672" y="1411161"/>
                      <a:pt x="18771183" y="1411111"/>
                    </a:cubicBezTo>
                    <a:lnTo>
                      <a:pt x="18706129" y="1411111"/>
                    </a:lnTo>
                    <a:cubicBezTo>
                      <a:pt x="18694265" y="1411122"/>
                      <a:pt x="18683190" y="1405168"/>
                      <a:pt x="18676655" y="1395265"/>
                    </a:cubicBezTo>
                    <a:cubicBezTo>
                      <a:pt x="18670119" y="1385363"/>
                      <a:pt x="18669000" y="1372839"/>
                      <a:pt x="18673674" y="1361934"/>
                    </a:cubicBezTo>
                    <a:lnTo>
                      <a:pt x="18864315" y="917222"/>
                    </a:lnTo>
                    <a:lnTo>
                      <a:pt x="18934447" y="741821"/>
                    </a:lnTo>
                    <a:cubicBezTo>
                      <a:pt x="18977318" y="634683"/>
                      <a:pt x="19081094" y="564436"/>
                      <a:pt x="19196492" y="564444"/>
                    </a:cubicBezTo>
                    <a:lnTo>
                      <a:pt x="19378806" y="564444"/>
                    </a:lnTo>
                    <a:cubicBezTo>
                      <a:pt x="19494204" y="564436"/>
                      <a:pt x="19597980" y="634683"/>
                      <a:pt x="19640851" y="741821"/>
                    </a:cubicBezTo>
                    <a:lnTo>
                      <a:pt x="19710983" y="917222"/>
                    </a:lnTo>
                    <a:lnTo>
                      <a:pt x="19901553" y="1361934"/>
                    </a:lnTo>
                    <a:cubicBezTo>
                      <a:pt x="19906227" y="1372839"/>
                      <a:pt x="19905107" y="1385363"/>
                      <a:pt x="19898571" y="1395265"/>
                    </a:cubicBezTo>
                    <a:cubicBezTo>
                      <a:pt x="19892037" y="1405168"/>
                      <a:pt x="19880962" y="1411122"/>
                      <a:pt x="19869097" y="1411111"/>
                    </a:cubicBezTo>
                    <a:lnTo>
                      <a:pt x="19804045" y="1411111"/>
                    </a:lnTo>
                    <a:cubicBezTo>
                      <a:pt x="19747607" y="1411105"/>
                      <a:pt x="19696601" y="1377471"/>
                      <a:pt x="19674363" y="1325598"/>
                    </a:cubicBezTo>
                    <a:lnTo>
                      <a:pt x="19520342" y="966258"/>
                    </a:lnTo>
                    <a:cubicBezTo>
                      <a:pt x="19517095" y="958709"/>
                      <a:pt x="19505736" y="961884"/>
                      <a:pt x="19506865" y="969998"/>
                    </a:cubicBezTo>
                    <a:lnTo>
                      <a:pt x="19569872" y="1411111"/>
                    </a:lnTo>
                    <a:lnTo>
                      <a:pt x="19637252" y="2219607"/>
                    </a:lnTo>
                    <a:cubicBezTo>
                      <a:pt x="19638060" y="2229429"/>
                      <a:pt x="19634724" y="2239142"/>
                      <a:pt x="19628048" y="2246393"/>
                    </a:cubicBezTo>
                    <a:cubicBezTo>
                      <a:pt x="19621374" y="2253643"/>
                      <a:pt x="19611970" y="2257772"/>
                      <a:pt x="19602115" y="2257778"/>
                    </a:cubicBezTo>
                    <a:lnTo>
                      <a:pt x="19548281" y="2257778"/>
                    </a:lnTo>
                    <a:cubicBezTo>
                      <a:pt x="19479299" y="2257786"/>
                      <a:pt x="19420424" y="2207921"/>
                      <a:pt x="19409076" y="2139879"/>
                    </a:cubicBezTo>
                    <a:lnTo>
                      <a:pt x="19294704" y="1452880"/>
                    </a:lnTo>
                    <a:cubicBezTo>
                      <a:pt x="19293363" y="1444978"/>
                      <a:pt x="19282076" y="1444978"/>
                      <a:pt x="19280735" y="1452880"/>
                    </a:cubicBezTo>
                    <a:lnTo>
                      <a:pt x="19166294" y="2139879"/>
                    </a:lnTo>
                    <a:cubicBezTo>
                      <a:pt x="19154942" y="2207948"/>
                      <a:pt x="19096025" y="2257821"/>
                      <a:pt x="19027017" y="2257778"/>
                    </a:cubicBezTo>
                    <a:lnTo>
                      <a:pt x="18973183" y="2257778"/>
                    </a:lnTo>
                    <a:cubicBezTo>
                      <a:pt x="18963328" y="2257771"/>
                      <a:pt x="18953925" y="2253643"/>
                      <a:pt x="18947251" y="2246392"/>
                    </a:cubicBezTo>
                    <a:cubicBezTo>
                      <a:pt x="18940576" y="2239141"/>
                      <a:pt x="18937239" y="2229429"/>
                      <a:pt x="18938047" y="2219607"/>
                    </a:cubicBezTo>
                    <a:lnTo>
                      <a:pt x="19005427" y="1411111"/>
                    </a:lnTo>
                    <a:lnTo>
                      <a:pt x="19068433" y="969998"/>
                    </a:lnTo>
                    <a:close/>
                    <a:moveTo>
                      <a:pt x="618649" y="2321278"/>
                    </a:moveTo>
                    <a:cubicBezTo>
                      <a:pt x="562511" y="2321278"/>
                      <a:pt x="508673" y="2343578"/>
                      <a:pt x="468978" y="2383274"/>
                    </a:cubicBezTo>
                    <a:cubicBezTo>
                      <a:pt x="429283" y="2422969"/>
                      <a:pt x="406982" y="2476807"/>
                      <a:pt x="406982" y="2532944"/>
                    </a:cubicBezTo>
                    <a:lnTo>
                      <a:pt x="406982" y="2603500"/>
                    </a:lnTo>
                    <a:cubicBezTo>
                      <a:pt x="407503" y="2720031"/>
                      <a:pt x="502117" y="2814222"/>
                      <a:pt x="618649" y="2814222"/>
                    </a:cubicBezTo>
                    <a:cubicBezTo>
                      <a:pt x="735181" y="2814222"/>
                      <a:pt x="829794" y="2720031"/>
                      <a:pt x="830316" y="2603500"/>
                    </a:cubicBezTo>
                    <a:lnTo>
                      <a:pt x="830316" y="2532944"/>
                    </a:lnTo>
                    <a:cubicBezTo>
                      <a:pt x="830316" y="2476807"/>
                      <a:pt x="808015" y="2422969"/>
                      <a:pt x="768320" y="2383274"/>
                    </a:cubicBezTo>
                    <a:cubicBezTo>
                      <a:pt x="728625" y="2343578"/>
                      <a:pt x="674787" y="2321278"/>
                      <a:pt x="618649" y="2321278"/>
                    </a:cubicBezTo>
                    <a:close/>
                    <a:moveTo>
                      <a:pt x="399433" y="3291275"/>
                    </a:moveTo>
                    <a:cubicBezTo>
                      <a:pt x="400632" y="3283162"/>
                      <a:pt x="389202" y="3279987"/>
                      <a:pt x="386027" y="3287536"/>
                    </a:cubicBezTo>
                    <a:lnTo>
                      <a:pt x="232005" y="3646875"/>
                    </a:lnTo>
                    <a:cubicBezTo>
                      <a:pt x="209748" y="3698796"/>
                      <a:pt x="158672" y="3732439"/>
                      <a:pt x="102182" y="3732389"/>
                    </a:cubicBezTo>
                    <a:lnTo>
                      <a:pt x="37130" y="3732389"/>
                    </a:lnTo>
                    <a:cubicBezTo>
                      <a:pt x="25266" y="3732399"/>
                      <a:pt x="14190" y="3726445"/>
                      <a:pt x="7655" y="3716543"/>
                    </a:cubicBezTo>
                    <a:cubicBezTo>
                      <a:pt x="1120" y="3706641"/>
                      <a:pt x="0" y="3694116"/>
                      <a:pt x="4675" y="3683212"/>
                    </a:cubicBezTo>
                    <a:lnTo>
                      <a:pt x="195316" y="3238500"/>
                    </a:lnTo>
                    <a:lnTo>
                      <a:pt x="265448" y="3063099"/>
                    </a:lnTo>
                    <a:cubicBezTo>
                      <a:pt x="308318" y="2955961"/>
                      <a:pt x="412095" y="2885715"/>
                      <a:pt x="527491" y="2885722"/>
                    </a:cubicBezTo>
                    <a:lnTo>
                      <a:pt x="709807" y="2885722"/>
                    </a:lnTo>
                    <a:cubicBezTo>
                      <a:pt x="825203" y="2885715"/>
                      <a:pt x="928980" y="2955961"/>
                      <a:pt x="971850" y="3063099"/>
                    </a:cubicBezTo>
                    <a:lnTo>
                      <a:pt x="1041982" y="3238500"/>
                    </a:lnTo>
                    <a:lnTo>
                      <a:pt x="1232553" y="3683212"/>
                    </a:lnTo>
                    <a:cubicBezTo>
                      <a:pt x="1237228" y="3694116"/>
                      <a:pt x="1236108" y="3706641"/>
                      <a:pt x="1229572" y="3716543"/>
                    </a:cubicBezTo>
                    <a:cubicBezTo>
                      <a:pt x="1223037" y="3726445"/>
                      <a:pt x="1211962" y="3732399"/>
                      <a:pt x="1200097" y="3732389"/>
                    </a:cubicBezTo>
                    <a:lnTo>
                      <a:pt x="1135045" y="3732389"/>
                    </a:lnTo>
                    <a:cubicBezTo>
                      <a:pt x="1078607" y="3732383"/>
                      <a:pt x="1027601" y="3698749"/>
                      <a:pt x="1005364" y="3646875"/>
                    </a:cubicBezTo>
                    <a:lnTo>
                      <a:pt x="851341" y="3287536"/>
                    </a:lnTo>
                    <a:cubicBezTo>
                      <a:pt x="848096" y="3279987"/>
                      <a:pt x="836736" y="3283162"/>
                      <a:pt x="837865" y="3291275"/>
                    </a:cubicBezTo>
                    <a:lnTo>
                      <a:pt x="900871" y="3732389"/>
                    </a:lnTo>
                    <a:lnTo>
                      <a:pt x="968252" y="4540885"/>
                    </a:lnTo>
                    <a:cubicBezTo>
                      <a:pt x="969060" y="4550707"/>
                      <a:pt x="965723" y="4560419"/>
                      <a:pt x="959048" y="4567670"/>
                    </a:cubicBezTo>
                    <a:cubicBezTo>
                      <a:pt x="952374" y="4574921"/>
                      <a:pt x="942970" y="4579049"/>
                      <a:pt x="933115" y="4579055"/>
                    </a:cubicBezTo>
                    <a:lnTo>
                      <a:pt x="879281" y="4579055"/>
                    </a:lnTo>
                    <a:cubicBezTo>
                      <a:pt x="810300" y="4579064"/>
                      <a:pt x="751423" y="4529199"/>
                      <a:pt x="740075" y="4461157"/>
                    </a:cubicBezTo>
                    <a:lnTo>
                      <a:pt x="625705" y="3774158"/>
                    </a:lnTo>
                    <a:cubicBezTo>
                      <a:pt x="624364" y="3766255"/>
                      <a:pt x="613075" y="3766255"/>
                      <a:pt x="611735" y="3774158"/>
                    </a:cubicBezTo>
                    <a:lnTo>
                      <a:pt x="497293" y="4461157"/>
                    </a:lnTo>
                    <a:cubicBezTo>
                      <a:pt x="485941" y="4529225"/>
                      <a:pt x="427025" y="4579098"/>
                      <a:pt x="358017" y="4579055"/>
                    </a:cubicBezTo>
                    <a:lnTo>
                      <a:pt x="304183" y="4579055"/>
                    </a:lnTo>
                    <a:cubicBezTo>
                      <a:pt x="294328" y="4579049"/>
                      <a:pt x="284924" y="4574921"/>
                      <a:pt x="278250" y="4567670"/>
                    </a:cubicBezTo>
                    <a:cubicBezTo>
                      <a:pt x="271575" y="4560419"/>
                      <a:pt x="268238" y="4550707"/>
                      <a:pt x="269046" y="4540885"/>
                    </a:cubicBezTo>
                    <a:lnTo>
                      <a:pt x="336427" y="3732389"/>
                    </a:lnTo>
                    <a:lnTo>
                      <a:pt x="399433" y="3291275"/>
                    </a:lnTo>
                    <a:close/>
                    <a:moveTo>
                      <a:pt x="1952149" y="2321278"/>
                    </a:moveTo>
                    <a:cubicBezTo>
                      <a:pt x="1896012" y="2321278"/>
                      <a:pt x="1842173" y="2343578"/>
                      <a:pt x="1802478" y="2383273"/>
                    </a:cubicBezTo>
                    <a:cubicBezTo>
                      <a:pt x="1762783" y="2422969"/>
                      <a:pt x="1740482" y="2476807"/>
                      <a:pt x="1740482" y="2532944"/>
                    </a:cubicBezTo>
                    <a:lnTo>
                      <a:pt x="1740482" y="2603500"/>
                    </a:lnTo>
                    <a:cubicBezTo>
                      <a:pt x="1741003" y="2720031"/>
                      <a:pt x="1835617" y="2814222"/>
                      <a:pt x="1952149" y="2814222"/>
                    </a:cubicBezTo>
                    <a:cubicBezTo>
                      <a:pt x="2068681" y="2814222"/>
                      <a:pt x="2163295" y="2720031"/>
                      <a:pt x="2163816" y="2603500"/>
                    </a:cubicBezTo>
                    <a:lnTo>
                      <a:pt x="2163816" y="2532944"/>
                    </a:lnTo>
                    <a:cubicBezTo>
                      <a:pt x="2163816" y="2476807"/>
                      <a:pt x="2141515" y="2422969"/>
                      <a:pt x="2101820" y="2383273"/>
                    </a:cubicBezTo>
                    <a:cubicBezTo>
                      <a:pt x="2062125" y="2343578"/>
                      <a:pt x="2008286" y="2321278"/>
                      <a:pt x="1952149" y="2321278"/>
                    </a:cubicBezTo>
                    <a:close/>
                    <a:moveTo>
                      <a:pt x="1732933" y="3291275"/>
                    </a:moveTo>
                    <a:cubicBezTo>
                      <a:pt x="1734132" y="3283162"/>
                      <a:pt x="1722702" y="3279987"/>
                      <a:pt x="1719527" y="3287536"/>
                    </a:cubicBezTo>
                    <a:lnTo>
                      <a:pt x="1565505" y="3646875"/>
                    </a:lnTo>
                    <a:cubicBezTo>
                      <a:pt x="1543248" y="3698796"/>
                      <a:pt x="1492172" y="3732439"/>
                      <a:pt x="1435682" y="3732389"/>
                    </a:cubicBezTo>
                    <a:lnTo>
                      <a:pt x="1370630" y="3732389"/>
                    </a:lnTo>
                    <a:cubicBezTo>
                      <a:pt x="1358766" y="3732399"/>
                      <a:pt x="1347690" y="3726445"/>
                      <a:pt x="1341155" y="3716543"/>
                    </a:cubicBezTo>
                    <a:cubicBezTo>
                      <a:pt x="1334620" y="3706641"/>
                      <a:pt x="1333500" y="3694116"/>
                      <a:pt x="1338175" y="3683212"/>
                    </a:cubicBezTo>
                    <a:lnTo>
                      <a:pt x="1528816" y="3238500"/>
                    </a:lnTo>
                    <a:lnTo>
                      <a:pt x="1598948" y="3063099"/>
                    </a:lnTo>
                    <a:cubicBezTo>
                      <a:pt x="1641818" y="2955961"/>
                      <a:pt x="1745595" y="2885715"/>
                      <a:pt x="1860991" y="2885722"/>
                    </a:cubicBezTo>
                    <a:lnTo>
                      <a:pt x="2043307" y="2885722"/>
                    </a:lnTo>
                    <a:cubicBezTo>
                      <a:pt x="2158703" y="2885715"/>
                      <a:pt x="2262480" y="2955961"/>
                      <a:pt x="2305350" y="3063099"/>
                    </a:cubicBezTo>
                    <a:lnTo>
                      <a:pt x="2375482" y="3238500"/>
                    </a:lnTo>
                    <a:lnTo>
                      <a:pt x="2566053" y="3683212"/>
                    </a:lnTo>
                    <a:cubicBezTo>
                      <a:pt x="2570727" y="3694116"/>
                      <a:pt x="2569607" y="3706640"/>
                      <a:pt x="2563072" y="3716543"/>
                    </a:cubicBezTo>
                    <a:cubicBezTo>
                      <a:pt x="2556537" y="3726445"/>
                      <a:pt x="2545462" y="3732399"/>
                      <a:pt x="2533597" y="3732389"/>
                    </a:cubicBezTo>
                    <a:lnTo>
                      <a:pt x="2468545" y="3732389"/>
                    </a:lnTo>
                    <a:cubicBezTo>
                      <a:pt x="2412107" y="3732383"/>
                      <a:pt x="2361101" y="3698749"/>
                      <a:pt x="2338864" y="3646875"/>
                    </a:cubicBezTo>
                    <a:lnTo>
                      <a:pt x="2184841" y="3287536"/>
                    </a:lnTo>
                    <a:cubicBezTo>
                      <a:pt x="2181596" y="3279987"/>
                      <a:pt x="2170236" y="3283162"/>
                      <a:pt x="2171365" y="3291275"/>
                    </a:cubicBezTo>
                    <a:lnTo>
                      <a:pt x="2234371" y="3732389"/>
                    </a:lnTo>
                    <a:lnTo>
                      <a:pt x="2301752" y="4540885"/>
                    </a:lnTo>
                    <a:cubicBezTo>
                      <a:pt x="2302560" y="4550707"/>
                      <a:pt x="2299223" y="4560419"/>
                      <a:pt x="2292548" y="4567670"/>
                    </a:cubicBezTo>
                    <a:cubicBezTo>
                      <a:pt x="2285874" y="4574921"/>
                      <a:pt x="2276470" y="4579049"/>
                      <a:pt x="2266615" y="4579055"/>
                    </a:cubicBezTo>
                    <a:lnTo>
                      <a:pt x="2212781" y="4579055"/>
                    </a:lnTo>
                    <a:cubicBezTo>
                      <a:pt x="2143800" y="4579064"/>
                      <a:pt x="2084923" y="4529199"/>
                      <a:pt x="2073575" y="4461157"/>
                    </a:cubicBezTo>
                    <a:lnTo>
                      <a:pt x="1959205" y="3774158"/>
                    </a:lnTo>
                    <a:cubicBezTo>
                      <a:pt x="1957864" y="3766255"/>
                      <a:pt x="1946575" y="3766255"/>
                      <a:pt x="1945234" y="3774158"/>
                    </a:cubicBezTo>
                    <a:lnTo>
                      <a:pt x="1830793" y="4461157"/>
                    </a:lnTo>
                    <a:cubicBezTo>
                      <a:pt x="1819442" y="4529225"/>
                      <a:pt x="1760525" y="4579098"/>
                      <a:pt x="1691517" y="4579055"/>
                    </a:cubicBezTo>
                    <a:lnTo>
                      <a:pt x="1637683" y="4579055"/>
                    </a:lnTo>
                    <a:cubicBezTo>
                      <a:pt x="1627828" y="4579049"/>
                      <a:pt x="1618424" y="4574921"/>
                      <a:pt x="1611750" y="4567670"/>
                    </a:cubicBezTo>
                    <a:cubicBezTo>
                      <a:pt x="1605075" y="4560419"/>
                      <a:pt x="1601738" y="4550707"/>
                      <a:pt x="1602546" y="4540885"/>
                    </a:cubicBezTo>
                    <a:lnTo>
                      <a:pt x="1669927" y="3732389"/>
                    </a:lnTo>
                    <a:lnTo>
                      <a:pt x="1732933" y="3291275"/>
                    </a:lnTo>
                    <a:close/>
                    <a:moveTo>
                      <a:pt x="3285649" y="2321278"/>
                    </a:moveTo>
                    <a:cubicBezTo>
                      <a:pt x="3229512" y="2321278"/>
                      <a:pt x="3175673" y="2343578"/>
                      <a:pt x="3135978" y="2383273"/>
                    </a:cubicBezTo>
                    <a:cubicBezTo>
                      <a:pt x="3096283" y="2422969"/>
                      <a:pt x="3073982" y="2476807"/>
                      <a:pt x="3073982" y="2532944"/>
                    </a:cubicBezTo>
                    <a:lnTo>
                      <a:pt x="3073982" y="2603500"/>
                    </a:lnTo>
                    <a:cubicBezTo>
                      <a:pt x="3074503" y="2720031"/>
                      <a:pt x="3169117" y="2814222"/>
                      <a:pt x="3285649" y="2814222"/>
                    </a:cubicBezTo>
                    <a:cubicBezTo>
                      <a:pt x="3402181" y="2814222"/>
                      <a:pt x="3496794" y="2720031"/>
                      <a:pt x="3497316" y="2603500"/>
                    </a:cubicBezTo>
                    <a:lnTo>
                      <a:pt x="3497316" y="2532944"/>
                    </a:lnTo>
                    <a:cubicBezTo>
                      <a:pt x="3497316" y="2416044"/>
                      <a:pt x="3402549" y="2321278"/>
                      <a:pt x="3285649" y="2321278"/>
                    </a:cubicBezTo>
                    <a:close/>
                    <a:moveTo>
                      <a:pt x="3066433" y="3291275"/>
                    </a:moveTo>
                    <a:cubicBezTo>
                      <a:pt x="3067632" y="3283162"/>
                      <a:pt x="3056202" y="3279987"/>
                      <a:pt x="3053027" y="3287536"/>
                    </a:cubicBezTo>
                    <a:lnTo>
                      <a:pt x="2899005" y="3646875"/>
                    </a:lnTo>
                    <a:cubicBezTo>
                      <a:pt x="2876748" y="3698796"/>
                      <a:pt x="2825672" y="3732439"/>
                      <a:pt x="2769182" y="3732389"/>
                    </a:cubicBezTo>
                    <a:lnTo>
                      <a:pt x="2704130" y="3732389"/>
                    </a:lnTo>
                    <a:cubicBezTo>
                      <a:pt x="2692266" y="3732399"/>
                      <a:pt x="2681190" y="3726445"/>
                      <a:pt x="2674655" y="3716543"/>
                    </a:cubicBezTo>
                    <a:cubicBezTo>
                      <a:pt x="2668120" y="3706640"/>
                      <a:pt x="2667000" y="3694116"/>
                      <a:pt x="2671675" y="3683212"/>
                    </a:cubicBezTo>
                    <a:lnTo>
                      <a:pt x="2862316" y="3238500"/>
                    </a:lnTo>
                    <a:lnTo>
                      <a:pt x="2932448" y="3063099"/>
                    </a:lnTo>
                    <a:cubicBezTo>
                      <a:pt x="2975318" y="2955961"/>
                      <a:pt x="3079095" y="2885715"/>
                      <a:pt x="3194491" y="2885722"/>
                    </a:cubicBezTo>
                    <a:lnTo>
                      <a:pt x="3376807" y="2885722"/>
                    </a:lnTo>
                    <a:cubicBezTo>
                      <a:pt x="3492203" y="2885714"/>
                      <a:pt x="3595980" y="2955961"/>
                      <a:pt x="3638850" y="3063099"/>
                    </a:cubicBezTo>
                    <a:lnTo>
                      <a:pt x="3708982" y="3238500"/>
                    </a:lnTo>
                    <a:lnTo>
                      <a:pt x="3899553" y="3683212"/>
                    </a:lnTo>
                    <a:cubicBezTo>
                      <a:pt x="3904228" y="3694116"/>
                      <a:pt x="3903108" y="3706641"/>
                      <a:pt x="3896572" y="3716543"/>
                    </a:cubicBezTo>
                    <a:cubicBezTo>
                      <a:pt x="3890037" y="3726445"/>
                      <a:pt x="3878962" y="3732399"/>
                      <a:pt x="3867097" y="3732389"/>
                    </a:cubicBezTo>
                    <a:lnTo>
                      <a:pt x="3802045" y="3732389"/>
                    </a:lnTo>
                    <a:cubicBezTo>
                      <a:pt x="3745607" y="3732383"/>
                      <a:pt x="3694601" y="3698748"/>
                      <a:pt x="3672364" y="3646875"/>
                    </a:cubicBezTo>
                    <a:lnTo>
                      <a:pt x="3518341" y="3287536"/>
                    </a:lnTo>
                    <a:cubicBezTo>
                      <a:pt x="3515096" y="3279987"/>
                      <a:pt x="3503736" y="3283162"/>
                      <a:pt x="3504865" y="3291275"/>
                    </a:cubicBezTo>
                    <a:lnTo>
                      <a:pt x="3567871" y="3732389"/>
                    </a:lnTo>
                    <a:lnTo>
                      <a:pt x="3635252" y="4540885"/>
                    </a:lnTo>
                    <a:cubicBezTo>
                      <a:pt x="3636060" y="4550707"/>
                      <a:pt x="3632722" y="4560419"/>
                      <a:pt x="3626048" y="4567670"/>
                    </a:cubicBezTo>
                    <a:cubicBezTo>
                      <a:pt x="3619374" y="4574921"/>
                      <a:pt x="3609970" y="4579049"/>
                      <a:pt x="3600115" y="4579055"/>
                    </a:cubicBezTo>
                    <a:lnTo>
                      <a:pt x="3546281" y="4579055"/>
                    </a:lnTo>
                    <a:cubicBezTo>
                      <a:pt x="3477300" y="4579064"/>
                      <a:pt x="3418423" y="4529199"/>
                      <a:pt x="3407075" y="4461157"/>
                    </a:cubicBezTo>
                    <a:lnTo>
                      <a:pt x="3292704" y="3774158"/>
                    </a:lnTo>
                    <a:cubicBezTo>
                      <a:pt x="3291364" y="3766255"/>
                      <a:pt x="3280075" y="3766255"/>
                      <a:pt x="3278735" y="3774158"/>
                    </a:cubicBezTo>
                    <a:lnTo>
                      <a:pt x="3164293" y="4461157"/>
                    </a:lnTo>
                    <a:cubicBezTo>
                      <a:pt x="3152942" y="4529225"/>
                      <a:pt x="3094025" y="4579098"/>
                      <a:pt x="3025017" y="4579055"/>
                    </a:cubicBezTo>
                    <a:lnTo>
                      <a:pt x="2971183" y="4579055"/>
                    </a:lnTo>
                    <a:cubicBezTo>
                      <a:pt x="2961328" y="4579049"/>
                      <a:pt x="2951924" y="4574921"/>
                      <a:pt x="2945250" y="4567670"/>
                    </a:cubicBezTo>
                    <a:cubicBezTo>
                      <a:pt x="2938575" y="4560419"/>
                      <a:pt x="2935238" y="4550707"/>
                      <a:pt x="2936046" y="4540885"/>
                    </a:cubicBezTo>
                    <a:lnTo>
                      <a:pt x="3003427" y="3732389"/>
                    </a:lnTo>
                    <a:lnTo>
                      <a:pt x="3066433" y="3291275"/>
                    </a:lnTo>
                    <a:close/>
                    <a:moveTo>
                      <a:pt x="4619149" y="2321278"/>
                    </a:moveTo>
                    <a:cubicBezTo>
                      <a:pt x="4502249" y="2321278"/>
                      <a:pt x="4407482" y="2416044"/>
                      <a:pt x="4407482" y="2532944"/>
                    </a:cubicBezTo>
                    <a:lnTo>
                      <a:pt x="4407482" y="2603500"/>
                    </a:lnTo>
                    <a:cubicBezTo>
                      <a:pt x="4408004" y="2720031"/>
                      <a:pt x="4502617" y="2814222"/>
                      <a:pt x="4619149" y="2814222"/>
                    </a:cubicBezTo>
                    <a:cubicBezTo>
                      <a:pt x="4735681" y="2814222"/>
                      <a:pt x="4830294" y="2720031"/>
                      <a:pt x="4830816" y="2603500"/>
                    </a:cubicBezTo>
                    <a:lnTo>
                      <a:pt x="4830816" y="2532944"/>
                    </a:lnTo>
                    <a:cubicBezTo>
                      <a:pt x="4830816" y="2416044"/>
                      <a:pt x="4736049" y="2321278"/>
                      <a:pt x="4619149" y="2321278"/>
                    </a:cubicBezTo>
                    <a:close/>
                    <a:moveTo>
                      <a:pt x="4399933" y="3291275"/>
                    </a:moveTo>
                    <a:cubicBezTo>
                      <a:pt x="4401132" y="3283162"/>
                      <a:pt x="4389702" y="3279987"/>
                      <a:pt x="4386527" y="3287536"/>
                    </a:cubicBezTo>
                    <a:lnTo>
                      <a:pt x="4232504" y="3646875"/>
                    </a:lnTo>
                    <a:cubicBezTo>
                      <a:pt x="4210248" y="3698796"/>
                      <a:pt x="4159172" y="3732439"/>
                      <a:pt x="4102682" y="3732389"/>
                    </a:cubicBezTo>
                    <a:lnTo>
                      <a:pt x="4037630" y="3732389"/>
                    </a:lnTo>
                    <a:cubicBezTo>
                      <a:pt x="4025766" y="3732399"/>
                      <a:pt x="4014691" y="3726445"/>
                      <a:pt x="4008155" y="3716543"/>
                    </a:cubicBezTo>
                    <a:cubicBezTo>
                      <a:pt x="4001620" y="3706641"/>
                      <a:pt x="4000500" y="3694116"/>
                      <a:pt x="4005174" y="3683212"/>
                    </a:cubicBezTo>
                    <a:lnTo>
                      <a:pt x="4195816" y="3238500"/>
                    </a:lnTo>
                    <a:lnTo>
                      <a:pt x="4265948" y="3063099"/>
                    </a:lnTo>
                    <a:cubicBezTo>
                      <a:pt x="4308818" y="2955961"/>
                      <a:pt x="4412595" y="2885715"/>
                      <a:pt x="4527991" y="2885722"/>
                    </a:cubicBezTo>
                    <a:lnTo>
                      <a:pt x="4710307" y="2885722"/>
                    </a:lnTo>
                    <a:cubicBezTo>
                      <a:pt x="4825703" y="2885714"/>
                      <a:pt x="4929480" y="2955961"/>
                      <a:pt x="4972350" y="3063099"/>
                    </a:cubicBezTo>
                    <a:lnTo>
                      <a:pt x="5042482" y="3238500"/>
                    </a:lnTo>
                    <a:lnTo>
                      <a:pt x="5233053" y="3683212"/>
                    </a:lnTo>
                    <a:cubicBezTo>
                      <a:pt x="5237728" y="3694116"/>
                      <a:pt x="5236608" y="3706641"/>
                      <a:pt x="5230072" y="3716543"/>
                    </a:cubicBezTo>
                    <a:cubicBezTo>
                      <a:pt x="5223537" y="3726445"/>
                      <a:pt x="5212462" y="3732399"/>
                      <a:pt x="5200597" y="3732389"/>
                    </a:cubicBezTo>
                    <a:lnTo>
                      <a:pt x="5135545" y="3732389"/>
                    </a:lnTo>
                    <a:cubicBezTo>
                      <a:pt x="5079107" y="3732383"/>
                      <a:pt x="5028101" y="3698748"/>
                      <a:pt x="5005864" y="3646875"/>
                    </a:cubicBezTo>
                    <a:lnTo>
                      <a:pt x="4851841" y="3287536"/>
                    </a:lnTo>
                    <a:cubicBezTo>
                      <a:pt x="4848596" y="3279987"/>
                      <a:pt x="4837236" y="3283162"/>
                      <a:pt x="4838365" y="3291275"/>
                    </a:cubicBezTo>
                    <a:lnTo>
                      <a:pt x="4901371" y="3732389"/>
                    </a:lnTo>
                    <a:lnTo>
                      <a:pt x="4968752" y="4540885"/>
                    </a:lnTo>
                    <a:cubicBezTo>
                      <a:pt x="4969560" y="4550707"/>
                      <a:pt x="4966222" y="4560419"/>
                      <a:pt x="4959548" y="4567670"/>
                    </a:cubicBezTo>
                    <a:cubicBezTo>
                      <a:pt x="4952874" y="4574921"/>
                      <a:pt x="4943470" y="4579049"/>
                      <a:pt x="4933615" y="4579055"/>
                    </a:cubicBezTo>
                    <a:lnTo>
                      <a:pt x="4879781" y="4579055"/>
                    </a:lnTo>
                    <a:cubicBezTo>
                      <a:pt x="4810800" y="4579064"/>
                      <a:pt x="4751923" y="4529199"/>
                      <a:pt x="4740575" y="4461157"/>
                    </a:cubicBezTo>
                    <a:lnTo>
                      <a:pt x="4626204" y="3774158"/>
                    </a:lnTo>
                    <a:cubicBezTo>
                      <a:pt x="4624864" y="3766255"/>
                      <a:pt x="4613575" y="3766255"/>
                      <a:pt x="4612235" y="3774158"/>
                    </a:cubicBezTo>
                    <a:lnTo>
                      <a:pt x="4497794" y="4461157"/>
                    </a:lnTo>
                    <a:cubicBezTo>
                      <a:pt x="4486442" y="4529225"/>
                      <a:pt x="4427525" y="4579098"/>
                      <a:pt x="4358517" y="4579055"/>
                    </a:cubicBezTo>
                    <a:lnTo>
                      <a:pt x="4304683" y="4579055"/>
                    </a:lnTo>
                    <a:cubicBezTo>
                      <a:pt x="4294828" y="4579049"/>
                      <a:pt x="4285424" y="4574921"/>
                      <a:pt x="4278750" y="4567670"/>
                    </a:cubicBezTo>
                    <a:cubicBezTo>
                      <a:pt x="4272076" y="4560419"/>
                      <a:pt x="4268738" y="4550707"/>
                      <a:pt x="4269546" y="4540885"/>
                    </a:cubicBezTo>
                    <a:lnTo>
                      <a:pt x="4336927" y="3732389"/>
                    </a:lnTo>
                    <a:lnTo>
                      <a:pt x="4399933" y="3291275"/>
                    </a:lnTo>
                    <a:close/>
                    <a:moveTo>
                      <a:pt x="5952649" y="2321278"/>
                    </a:moveTo>
                    <a:cubicBezTo>
                      <a:pt x="5835749" y="2321278"/>
                      <a:pt x="5740982" y="2416044"/>
                      <a:pt x="5740982" y="2532944"/>
                    </a:cubicBezTo>
                    <a:lnTo>
                      <a:pt x="5740982" y="2603500"/>
                    </a:lnTo>
                    <a:cubicBezTo>
                      <a:pt x="5741504" y="2720031"/>
                      <a:pt x="5836117" y="2814222"/>
                      <a:pt x="5952649" y="2814222"/>
                    </a:cubicBezTo>
                    <a:cubicBezTo>
                      <a:pt x="6069181" y="2814222"/>
                      <a:pt x="6163794" y="2720031"/>
                      <a:pt x="6164316" y="2603500"/>
                    </a:cubicBezTo>
                    <a:lnTo>
                      <a:pt x="6164316" y="2532944"/>
                    </a:lnTo>
                    <a:cubicBezTo>
                      <a:pt x="6164316" y="2416044"/>
                      <a:pt x="6069549" y="2321278"/>
                      <a:pt x="5952649" y="2321278"/>
                    </a:cubicBezTo>
                    <a:close/>
                    <a:moveTo>
                      <a:pt x="5733433" y="3291275"/>
                    </a:moveTo>
                    <a:cubicBezTo>
                      <a:pt x="5734632" y="3283162"/>
                      <a:pt x="5723202" y="3279987"/>
                      <a:pt x="5720027" y="3287536"/>
                    </a:cubicBezTo>
                    <a:lnTo>
                      <a:pt x="5566004" y="3646875"/>
                    </a:lnTo>
                    <a:cubicBezTo>
                      <a:pt x="5543748" y="3698796"/>
                      <a:pt x="5492672" y="3732439"/>
                      <a:pt x="5436182" y="3732389"/>
                    </a:cubicBezTo>
                    <a:lnTo>
                      <a:pt x="5371130" y="3732389"/>
                    </a:lnTo>
                    <a:cubicBezTo>
                      <a:pt x="5359266" y="3732399"/>
                      <a:pt x="5348191" y="3726445"/>
                      <a:pt x="5341655" y="3716543"/>
                    </a:cubicBezTo>
                    <a:cubicBezTo>
                      <a:pt x="5335120" y="3706641"/>
                      <a:pt x="5334000" y="3694116"/>
                      <a:pt x="5338674" y="3683212"/>
                    </a:cubicBezTo>
                    <a:lnTo>
                      <a:pt x="5529316" y="3238500"/>
                    </a:lnTo>
                    <a:lnTo>
                      <a:pt x="5599448" y="3063099"/>
                    </a:lnTo>
                    <a:cubicBezTo>
                      <a:pt x="5642318" y="2955961"/>
                      <a:pt x="5746095" y="2885715"/>
                      <a:pt x="5861491" y="2885722"/>
                    </a:cubicBezTo>
                    <a:lnTo>
                      <a:pt x="6043807" y="2885722"/>
                    </a:lnTo>
                    <a:cubicBezTo>
                      <a:pt x="6159203" y="2885714"/>
                      <a:pt x="6262980" y="2955961"/>
                      <a:pt x="6305850" y="3063099"/>
                    </a:cubicBezTo>
                    <a:lnTo>
                      <a:pt x="6375982" y="3238500"/>
                    </a:lnTo>
                    <a:lnTo>
                      <a:pt x="6566553" y="3683212"/>
                    </a:lnTo>
                    <a:cubicBezTo>
                      <a:pt x="6571228" y="3694116"/>
                      <a:pt x="6570107" y="3706640"/>
                      <a:pt x="6563572" y="3716543"/>
                    </a:cubicBezTo>
                    <a:cubicBezTo>
                      <a:pt x="6557037" y="3726445"/>
                      <a:pt x="6545962" y="3732399"/>
                      <a:pt x="6534097" y="3732389"/>
                    </a:cubicBezTo>
                    <a:lnTo>
                      <a:pt x="6469045" y="3732389"/>
                    </a:lnTo>
                    <a:cubicBezTo>
                      <a:pt x="6412607" y="3732383"/>
                      <a:pt x="6361601" y="3698748"/>
                      <a:pt x="6339364" y="3646875"/>
                    </a:cubicBezTo>
                    <a:lnTo>
                      <a:pt x="6185341" y="3287536"/>
                    </a:lnTo>
                    <a:cubicBezTo>
                      <a:pt x="6182096" y="3279987"/>
                      <a:pt x="6170736" y="3283162"/>
                      <a:pt x="6171865" y="3291275"/>
                    </a:cubicBezTo>
                    <a:lnTo>
                      <a:pt x="6234871" y="3732389"/>
                    </a:lnTo>
                    <a:lnTo>
                      <a:pt x="6302252" y="4540885"/>
                    </a:lnTo>
                    <a:cubicBezTo>
                      <a:pt x="6303060" y="4550707"/>
                      <a:pt x="6299722" y="4560419"/>
                      <a:pt x="6293048" y="4567670"/>
                    </a:cubicBezTo>
                    <a:cubicBezTo>
                      <a:pt x="6286374" y="4574921"/>
                      <a:pt x="6276970" y="4579049"/>
                      <a:pt x="6267115" y="4579055"/>
                    </a:cubicBezTo>
                    <a:lnTo>
                      <a:pt x="6213281" y="4579055"/>
                    </a:lnTo>
                    <a:cubicBezTo>
                      <a:pt x="6144300" y="4579064"/>
                      <a:pt x="6085423" y="4529199"/>
                      <a:pt x="6074075" y="4461157"/>
                    </a:cubicBezTo>
                    <a:lnTo>
                      <a:pt x="5959704" y="3774158"/>
                    </a:lnTo>
                    <a:cubicBezTo>
                      <a:pt x="5958364" y="3766255"/>
                      <a:pt x="5947075" y="3766255"/>
                      <a:pt x="5945735" y="3774158"/>
                    </a:cubicBezTo>
                    <a:lnTo>
                      <a:pt x="5831294" y="4461157"/>
                    </a:lnTo>
                    <a:cubicBezTo>
                      <a:pt x="5819942" y="4529225"/>
                      <a:pt x="5761025" y="4579098"/>
                      <a:pt x="5692017" y="4579055"/>
                    </a:cubicBezTo>
                    <a:lnTo>
                      <a:pt x="5638183" y="4579055"/>
                    </a:lnTo>
                    <a:cubicBezTo>
                      <a:pt x="5628328" y="4579049"/>
                      <a:pt x="5618924" y="4574921"/>
                      <a:pt x="5612250" y="4567670"/>
                    </a:cubicBezTo>
                    <a:cubicBezTo>
                      <a:pt x="5605576" y="4560419"/>
                      <a:pt x="5602238" y="4550707"/>
                      <a:pt x="5603046" y="4540885"/>
                    </a:cubicBezTo>
                    <a:lnTo>
                      <a:pt x="5670427" y="3732389"/>
                    </a:lnTo>
                    <a:lnTo>
                      <a:pt x="5733433" y="3291275"/>
                    </a:lnTo>
                    <a:close/>
                    <a:moveTo>
                      <a:pt x="7286149" y="2321278"/>
                    </a:moveTo>
                    <a:cubicBezTo>
                      <a:pt x="7230011" y="2321278"/>
                      <a:pt x="7176173" y="2343578"/>
                      <a:pt x="7136478" y="2383273"/>
                    </a:cubicBezTo>
                    <a:cubicBezTo>
                      <a:pt x="7096782" y="2422969"/>
                      <a:pt x="7074482" y="2476807"/>
                      <a:pt x="7074482" y="2532944"/>
                    </a:cubicBezTo>
                    <a:lnTo>
                      <a:pt x="7074482" y="2603500"/>
                    </a:lnTo>
                    <a:cubicBezTo>
                      <a:pt x="7075003" y="2720031"/>
                      <a:pt x="7169617" y="2814222"/>
                      <a:pt x="7286149" y="2814222"/>
                    </a:cubicBezTo>
                    <a:cubicBezTo>
                      <a:pt x="7402681" y="2814222"/>
                      <a:pt x="7497295" y="2720031"/>
                      <a:pt x="7497816" y="2603500"/>
                    </a:cubicBezTo>
                    <a:lnTo>
                      <a:pt x="7497816" y="2532944"/>
                    </a:lnTo>
                    <a:cubicBezTo>
                      <a:pt x="7497816" y="2476807"/>
                      <a:pt x="7475516" y="2422969"/>
                      <a:pt x="7435820" y="2383273"/>
                    </a:cubicBezTo>
                    <a:cubicBezTo>
                      <a:pt x="7396125" y="2343578"/>
                      <a:pt x="7342287" y="2321278"/>
                      <a:pt x="7286149" y="2321278"/>
                    </a:cubicBezTo>
                    <a:close/>
                    <a:moveTo>
                      <a:pt x="7066933" y="3291275"/>
                    </a:moveTo>
                    <a:cubicBezTo>
                      <a:pt x="7068132" y="3283162"/>
                      <a:pt x="7056703" y="3279987"/>
                      <a:pt x="7053528" y="3287536"/>
                    </a:cubicBezTo>
                    <a:lnTo>
                      <a:pt x="6899504" y="3646875"/>
                    </a:lnTo>
                    <a:cubicBezTo>
                      <a:pt x="6877248" y="3698796"/>
                      <a:pt x="6826172" y="3732439"/>
                      <a:pt x="6769682" y="3732389"/>
                    </a:cubicBezTo>
                    <a:lnTo>
                      <a:pt x="6704630" y="3732389"/>
                    </a:lnTo>
                    <a:cubicBezTo>
                      <a:pt x="6692766" y="3732399"/>
                      <a:pt x="6681691" y="3726445"/>
                      <a:pt x="6675155" y="3716543"/>
                    </a:cubicBezTo>
                    <a:cubicBezTo>
                      <a:pt x="6668620" y="3706640"/>
                      <a:pt x="6667500" y="3694116"/>
                      <a:pt x="6672175" y="3683212"/>
                    </a:cubicBezTo>
                    <a:lnTo>
                      <a:pt x="6862816" y="3238500"/>
                    </a:lnTo>
                    <a:lnTo>
                      <a:pt x="6932948" y="3063099"/>
                    </a:lnTo>
                    <a:cubicBezTo>
                      <a:pt x="6975818" y="2955961"/>
                      <a:pt x="7079594" y="2885715"/>
                      <a:pt x="7194991" y="2885722"/>
                    </a:cubicBezTo>
                    <a:lnTo>
                      <a:pt x="7377307" y="2885722"/>
                    </a:lnTo>
                    <a:cubicBezTo>
                      <a:pt x="7492704" y="2885715"/>
                      <a:pt x="7596480" y="2955961"/>
                      <a:pt x="7639350" y="3063099"/>
                    </a:cubicBezTo>
                    <a:lnTo>
                      <a:pt x="7709482" y="3238500"/>
                    </a:lnTo>
                    <a:lnTo>
                      <a:pt x="7900053" y="3683212"/>
                    </a:lnTo>
                    <a:cubicBezTo>
                      <a:pt x="7904728" y="3694116"/>
                      <a:pt x="7903607" y="3706640"/>
                      <a:pt x="7897072" y="3716543"/>
                    </a:cubicBezTo>
                    <a:cubicBezTo>
                      <a:pt x="7890537" y="3726445"/>
                      <a:pt x="7879462" y="3732399"/>
                      <a:pt x="7867597" y="3732389"/>
                    </a:cubicBezTo>
                    <a:lnTo>
                      <a:pt x="7802545" y="3732389"/>
                    </a:lnTo>
                    <a:cubicBezTo>
                      <a:pt x="7746107" y="3732383"/>
                      <a:pt x="7695101" y="3698749"/>
                      <a:pt x="7672864" y="3646875"/>
                    </a:cubicBezTo>
                    <a:lnTo>
                      <a:pt x="7518841" y="3287536"/>
                    </a:lnTo>
                    <a:cubicBezTo>
                      <a:pt x="7515595" y="3279987"/>
                      <a:pt x="7504236" y="3283162"/>
                      <a:pt x="7505365" y="3291275"/>
                    </a:cubicBezTo>
                    <a:lnTo>
                      <a:pt x="7568371" y="3732389"/>
                    </a:lnTo>
                    <a:lnTo>
                      <a:pt x="7635752" y="4540885"/>
                    </a:lnTo>
                    <a:cubicBezTo>
                      <a:pt x="7636560" y="4550707"/>
                      <a:pt x="7633222" y="4560419"/>
                      <a:pt x="7626548" y="4567670"/>
                    </a:cubicBezTo>
                    <a:cubicBezTo>
                      <a:pt x="7619874" y="4574921"/>
                      <a:pt x="7610470" y="4579049"/>
                      <a:pt x="7600615" y="4579055"/>
                    </a:cubicBezTo>
                    <a:lnTo>
                      <a:pt x="7546781" y="4579055"/>
                    </a:lnTo>
                    <a:cubicBezTo>
                      <a:pt x="7477799" y="4579064"/>
                      <a:pt x="7418922" y="4529199"/>
                      <a:pt x="7407575" y="4461157"/>
                    </a:cubicBezTo>
                    <a:lnTo>
                      <a:pt x="7293204" y="3774158"/>
                    </a:lnTo>
                    <a:cubicBezTo>
                      <a:pt x="7291864" y="3766255"/>
                      <a:pt x="7280575" y="3766255"/>
                      <a:pt x="7279235" y="3774158"/>
                    </a:cubicBezTo>
                    <a:lnTo>
                      <a:pt x="7164794" y="4461157"/>
                    </a:lnTo>
                    <a:cubicBezTo>
                      <a:pt x="7153442" y="4529225"/>
                      <a:pt x="7094525" y="4579098"/>
                      <a:pt x="7025517" y="4579055"/>
                    </a:cubicBezTo>
                    <a:lnTo>
                      <a:pt x="6971683" y="4579055"/>
                    </a:lnTo>
                    <a:cubicBezTo>
                      <a:pt x="6961828" y="4579049"/>
                      <a:pt x="6952424" y="4574921"/>
                      <a:pt x="6945750" y="4567670"/>
                    </a:cubicBezTo>
                    <a:cubicBezTo>
                      <a:pt x="6939076" y="4560419"/>
                      <a:pt x="6935738" y="4550707"/>
                      <a:pt x="6936546" y="4540885"/>
                    </a:cubicBezTo>
                    <a:lnTo>
                      <a:pt x="7003927" y="3732389"/>
                    </a:lnTo>
                    <a:lnTo>
                      <a:pt x="7066933" y="3291275"/>
                    </a:lnTo>
                    <a:close/>
                    <a:moveTo>
                      <a:pt x="8619649" y="2321278"/>
                    </a:moveTo>
                    <a:cubicBezTo>
                      <a:pt x="8563511" y="2321278"/>
                      <a:pt x="8509673" y="2343578"/>
                      <a:pt x="8469978" y="2383273"/>
                    </a:cubicBezTo>
                    <a:cubicBezTo>
                      <a:pt x="8430282" y="2422969"/>
                      <a:pt x="8407982" y="2476807"/>
                      <a:pt x="8407982" y="2532944"/>
                    </a:cubicBezTo>
                    <a:lnTo>
                      <a:pt x="8407982" y="2603500"/>
                    </a:lnTo>
                    <a:cubicBezTo>
                      <a:pt x="8408503" y="2720031"/>
                      <a:pt x="8503117" y="2814222"/>
                      <a:pt x="8619649" y="2814222"/>
                    </a:cubicBezTo>
                    <a:cubicBezTo>
                      <a:pt x="8736181" y="2814222"/>
                      <a:pt x="8830795" y="2720031"/>
                      <a:pt x="8831316" y="2603500"/>
                    </a:cubicBezTo>
                    <a:lnTo>
                      <a:pt x="8831316" y="2532944"/>
                    </a:lnTo>
                    <a:cubicBezTo>
                      <a:pt x="8831316" y="2476807"/>
                      <a:pt x="8809016" y="2422969"/>
                      <a:pt x="8769320" y="2383273"/>
                    </a:cubicBezTo>
                    <a:cubicBezTo>
                      <a:pt x="8729625" y="2343578"/>
                      <a:pt x="8675787" y="2321278"/>
                      <a:pt x="8619649" y="2321278"/>
                    </a:cubicBezTo>
                    <a:close/>
                    <a:moveTo>
                      <a:pt x="8400433" y="3291275"/>
                    </a:moveTo>
                    <a:cubicBezTo>
                      <a:pt x="8401632" y="3283162"/>
                      <a:pt x="8390203" y="3279987"/>
                      <a:pt x="8387028" y="3287536"/>
                    </a:cubicBezTo>
                    <a:lnTo>
                      <a:pt x="8233004" y="3646875"/>
                    </a:lnTo>
                    <a:cubicBezTo>
                      <a:pt x="8210748" y="3698796"/>
                      <a:pt x="8159672" y="3732439"/>
                      <a:pt x="8103182" y="3732389"/>
                    </a:cubicBezTo>
                    <a:lnTo>
                      <a:pt x="8038130" y="3732389"/>
                    </a:lnTo>
                    <a:cubicBezTo>
                      <a:pt x="8026266" y="3732399"/>
                      <a:pt x="8015191" y="3726445"/>
                      <a:pt x="8008655" y="3716543"/>
                    </a:cubicBezTo>
                    <a:cubicBezTo>
                      <a:pt x="8002120" y="3706640"/>
                      <a:pt x="8001000" y="3694116"/>
                      <a:pt x="8005675" y="3683212"/>
                    </a:cubicBezTo>
                    <a:lnTo>
                      <a:pt x="8196316" y="3238500"/>
                    </a:lnTo>
                    <a:lnTo>
                      <a:pt x="8266448" y="3063099"/>
                    </a:lnTo>
                    <a:cubicBezTo>
                      <a:pt x="8309318" y="2955961"/>
                      <a:pt x="8413094" y="2885715"/>
                      <a:pt x="8528491" y="2885722"/>
                    </a:cubicBezTo>
                    <a:lnTo>
                      <a:pt x="8710807" y="2885722"/>
                    </a:lnTo>
                    <a:cubicBezTo>
                      <a:pt x="8826204" y="2885715"/>
                      <a:pt x="8929980" y="2955961"/>
                      <a:pt x="8972850" y="3063099"/>
                    </a:cubicBezTo>
                    <a:lnTo>
                      <a:pt x="9042982" y="3238500"/>
                    </a:lnTo>
                    <a:lnTo>
                      <a:pt x="9233553" y="3683212"/>
                    </a:lnTo>
                    <a:cubicBezTo>
                      <a:pt x="9238228" y="3694116"/>
                      <a:pt x="9237107" y="3706640"/>
                      <a:pt x="9230572" y="3716543"/>
                    </a:cubicBezTo>
                    <a:cubicBezTo>
                      <a:pt x="9224037" y="3726445"/>
                      <a:pt x="9212962" y="3732399"/>
                      <a:pt x="9201097" y="3732389"/>
                    </a:cubicBezTo>
                    <a:lnTo>
                      <a:pt x="9136045" y="3732389"/>
                    </a:lnTo>
                    <a:cubicBezTo>
                      <a:pt x="9079607" y="3732383"/>
                      <a:pt x="9028601" y="3698749"/>
                      <a:pt x="9006364" y="3646875"/>
                    </a:cubicBezTo>
                    <a:lnTo>
                      <a:pt x="8852341" y="3287536"/>
                    </a:lnTo>
                    <a:cubicBezTo>
                      <a:pt x="8849095" y="3279987"/>
                      <a:pt x="8837736" y="3283162"/>
                      <a:pt x="8838865" y="3291275"/>
                    </a:cubicBezTo>
                    <a:lnTo>
                      <a:pt x="8901871" y="3732389"/>
                    </a:lnTo>
                    <a:lnTo>
                      <a:pt x="8969252" y="4540885"/>
                    </a:lnTo>
                    <a:cubicBezTo>
                      <a:pt x="8970060" y="4550707"/>
                      <a:pt x="8966722" y="4560419"/>
                      <a:pt x="8960048" y="4567670"/>
                    </a:cubicBezTo>
                    <a:cubicBezTo>
                      <a:pt x="8953374" y="4574921"/>
                      <a:pt x="8943970" y="4579049"/>
                      <a:pt x="8934115" y="4579055"/>
                    </a:cubicBezTo>
                    <a:lnTo>
                      <a:pt x="8880281" y="4579055"/>
                    </a:lnTo>
                    <a:cubicBezTo>
                      <a:pt x="8811299" y="4579064"/>
                      <a:pt x="8752422" y="4529199"/>
                      <a:pt x="8741075" y="4461157"/>
                    </a:cubicBezTo>
                    <a:lnTo>
                      <a:pt x="8626704" y="3774158"/>
                    </a:lnTo>
                    <a:cubicBezTo>
                      <a:pt x="8625364" y="3766255"/>
                      <a:pt x="8614075" y="3766255"/>
                      <a:pt x="8612735" y="3774158"/>
                    </a:cubicBezTo>
                    <a:lnTo>
                      <a:pt x="8498294" y="4461157"/>
                    </a:lnTo>
                    <a:cubicBezTo>
                      <a:pt x="8486942" y="4529225"/>
                      <a:pt x="8428025" y="4579098"/>
                      <a:pt x="8359017" y="4579055"/>
                    </a:cubicBezTo>
                    <a:lnTo>
                      <a:pt x="8305183" y="4579055"/>
                    </a:lnTo>
                    <a:cubicBezTo>
                      <a:pt x="8295328" y="4579049"/>
                      <a:pt x="8285924" y="4574921"/>
                      <a:pt x="8279250" y="4567670"/>
                    </a:cubicBezTo>
                    <a:cubicBezTo>
                      <a:pt x="8272576" y="4560419"/>
                      <a:pt x="8269238" y="4550707"/>
                      <a:pt x="8270046" y="4540885"/>
                    </a:cubicBezTo>
                    <a:lnTo>
                      <a:pt x="8337427" y="3732389"/>
                    </a:lnTo>
                    <a:lnTo>
                      <a:pt x="8400433" y="3291275"/>
                    </a:lnTo>
                    <a:close/>
                    <a:moveTo>
                      <a:pt x="9953149" y="2321278"/>
                    </a:moveTo>
                    <a:cubicBezTo>
                      <a:pt x="9897011" y="2321278"/>
                      <a:pt x="9843173" y="2343578"/>
                      <a:pt x="9803478" y="2383273"/>
                    </a:cubicBezTo>
                    <a:cubicBezTo>
                      <a:pt x="9763782" y="2422969"/>
                      <a:pt x="9741482" y="2476807"/>
                      <a:pt x="9741482" y="2532944"/>
                    </a:cubicBezTo>
                    <a:lnTo>
                      <a:pt x="9741482" y="2603500"/>
                    </a:lnTo>
                    <a:cubicBezTo>
                      <a:pt x="9742003" y="2720031"/>
                      <a:pt x="9836617" y="2814222"/>
                      <a:pt x="9953149" y="2814222"/>
                    </a:cubicBezTo>
                    <a:cubicBezTo>
                      <a:pt x="10069681" y="2814222"/>
                      <a:pt x="10164295" y="2720031"/>
                      <a:pt x="10164816" y="2603500"/>
                    </a:cubicBezTo>
                    <a:lnTo>
                      <a:pt x="10164816" y="2532944"/>
                    </a:lnTo>
                    <a:cubicBezTo>
                      <a:pt x="10164816" y="2476807"/>
                      <a:pt x="10142516" y="2422969"/>
                      <a:pt x="10102820" y="2383273"/>
                    </a:cubicBezTo>
                    <a:cubicBezTo>
                      <a:pt x="10063125" y="2343578"/>
                      <a:pt x="10009287" y="2321278"/>
                      <a:pt x="9953149" y="2321278"/>
                    </a:cubicBezTo>
                    <a:close/>
                    <a:moveTo>
                      <a:pt x="9733933" y="3291275"/>
                    </a:moveTo>
                    <a:cubicBezTo>
                      <a:pt x="9735132" y="3283162"/>
                      <a:pt x="9723703" y="3279987"/>
                      <a:pt x="9720528" y="3287536"/>
                    </a:cubicBezTo>
                    <a:lnTo>
                      <a:pt x="9566504" y="3646875"/>
                    </a:lnTo>
                    <a:cubicBezTo>
                      <a:pt x="9544248" y="3698796"/>
                      <a:pt x="9493172" y="3732439"/>
                      <a:pt x="9436682" y="3732389"/>
                    </a:cubicBezTo>
                    <a:lnTo>
                      <a:pt x="9371630" y="3732389"/>
                    </a:lnTo>
                    <a:cubicBezTo>
                      <a:pt x="9359766" y="3732399"/>
                      <a:pt x="9348691" y="3726445"/>
                      <a:pt x="9342155" y="3716543"/>
                    </a:cubicBezTo>
                    <a:cubicBezTo>
                      <a:pt x="9335620" y="3706640"/>
                      <a:pt x="9334500" y="3694116"/>
                      <a:pt x="9339175" y="3683212"/>
                    </a:cubicBezTo>
                    <a:lnTo>
                      <a:pt x="9529816" y="3238500"/>
                    </a:lnTo>
                    <a:lnTo>
                      <a:pt x="9599948" y="3063099"/>
                    </a:lnTo>
                    <a:cubicBezTo>
                      <a:pt x="9642818" y="2955961"/>
                      <a:pt x="9746594" y="2885715"/>
                      <a:pt x="9861991" y="2885722"/>
                    </a:cubicBezTo>
                    <a:lnTo>
                      <a:pt x="10044307" y="2885722"/>
                    </a:lnTo>
                    <a:cubicBezTo>
                      <a:pt x="10159704" y="2885715"/>
                      <a:pt x="10263480" y="2955961"/>
                      <a:pt x="10306350" y="3063099"/>
                    </a:cubicBezTo>
                    <a:lnTo>
                      <a:pt x="10376482" y="3238500"/>
                    </a:lnTo>
                    <a:lnTo>
                      <a:pt x="10567053" y="3683212"/>
                    </a:lnTo>
                    <a:cubicBezTo>
                      <a:pt x="10571728" y="3694116"/>
                      <a:pt x="10570607" y="3706640"/>
                      <a:pt x="10564072" y="3716543"/>
                    </a:cubicBezTo>
                    <a:cubicBezTo>
                      <a:pt x="10557537" y="3726445"/>
                      <a:pt x="10546462" y="3732399"/>
                      <a:pt x="10534597" y="3732389"/>
                    </a:cubicBezTo>
                    <a:lnTo>
                      <a:pt x="10469545" y="3732389"/>
                    </a:lnTo>
                    <a:cubicBezTo>
                      <a:pt x="10413107" y="3732383"/>
                      <a:pt x="10362101" y="3698749"/>
                      <a:pt x="10339864" y="3646875"/>
                    </a:cubicBezTo>
                    <a:lnTo>
                      <a:pt x="10185841" y="3287536"/>
                    </a:lnTo>
                    <a:cubicBezTo>
                      <a:pt x="10182595" y="3279987"/>
                      <a:pt x="10171236" y="3283162"/>
                      <a:pt x="10172365" y="3291275"/>
                    </a:cubicBezTo>
                    <a:lnTo>
                      <a:pt x="10235371" y="3732389"/>
                    </a:lnTo>
                    <a:lnTo>
                      <a:pt x="10302752" y="4540885"/>
                    </a:lnTo>
                    <a:cubicBezTo>
                      <a:pt x="10303560" y="4550707"/>
                      <a:pt x="10300222" y="4560419"/>
                      <a:pt x="10293548" y="4567670"/>
                    </a:cubicBezTo>
                    <a:cubicBezTo>
                      <a:pt x="10286874" y="4574921"/>
                      <a:pt x="10277470" y="4579049"/>
                      <a:pt x="10267615" y="4579055"/>
                    </a:cubicBezTo>
                    <a:lnTo>
                      <a:pt x="10213781" y="4579055"/>
                    </a:lnTo>
                    <a:cubicBezTo>
                      <a:pt x="10144799" y="4579064"/>
                      <a:pt x="10085922" y="4529199"/>
                      <a:pt x="10074575" y="4461157"/>
                    </a:cubicBezTo>
                    <a:lnTo>
                      <a:pt x="9960204" y="3774158"/>
                    </a:lnTo>
                    <a:cubicBezTo>
                      <a:pt x="9958864" y="3766255"/>
                      <a:pt x="9947575" y="3766255"/>
                      <a:pt x="9946235" y="3774158"/>
                    </a:cubicBezTo>
                    <a:lnTo>
                      <a:pt x="9831794" y="4461157"/>
                    </a:lnTo>
                    <a:cubicBezTo>
                      <a:pt x="9820442" y="4529225"/>
                      <a:pt x="9761525" y="4579098"/>
                      <a:pt x="9692517" y="4579055"/>
                    </a:cubicBezTo>
                    <a:lnTo>
                      <a:pt x="9638683" y="4579055"/>
                    </a:lnTo>
                    <a:cubicBezTo>
                      <a:pt x="9628828" y="4579049"/>
                      <a:pt x="9619424" y="4574921"/>
                      <a:pt x="9612750" y="4567670"/>
                    </a:cubicBezTo>
                    <a:cubicBezTo>
                      <a:pt x="9606076" y="4560419"/>
                      <a:pt x="9602738" y="4550707"/>
                      <a:pt x="9603546" y="4540885"/>
                    </a:cubicBezTo>
                    <a:lnTo>
                      <a:pt x="9670927" y="3732389"/>
                    </a:lnTo>
                    <a:lnTo>
                      <a:pt x="9733933" y="3291275"/>
                    </a:lnTo>
                    <a:close/>
                    <a:moveTo>
                      <a:pt x="11286649" y="2321278"/>
                    </a:moveTo>
                    <a:cubicBezTo>
                      <a:pt x="11230511" y="2321278"/>
                      <a:pt x="11176673" y="2343578"/>
                      <a:pt x="11136978" y="2383273"/>
                    </a:cubicBezTo>
                    <a:cubicBezTo>
                      <a:pt x="11097282" y="2422969"/>
                      <a:pt x="11074982" y="2476807"/>
                      <a:pt x="11074982" y="2532944"/>
                    </a:cubicBezTo>
                    <a:lnTo>
                      <a:pt x="11074982" y="2603500"/>
                    </a:lnTo>
                    <a:cubicBezTo>
                      <a:pt x="11075503" y="2720031"/>
                      <a:pt x="11170117" y="2814222"/>
                      <a:pt x="11286649" y="2814222"/>
                    </a:cubicBezTo>
                    <a:cubicBezTo>
                      <a:pt x="11403181" y="2814222"/>
                      <a:pt x="11497795" y="2720031"/>
                      <a:pt x="11498316" y="2603500"/>
                    </a:cubicBezTo>
                    <a:lnTo>
                      <a:pt x="11498316" y="2532944"/>
                    </a:lnTo>
                    <a:cubicBezTo>
                      <a:pt x="11498316" y="2476807"/>
                      <a:pt x="11476016" y="2422969"/>
                      <a:pt x="11436320" y="2383273"/>
                    </a:cubicBezTo>
                    <a:cubicBezTo>
                      <a:pt x="11396625" y="2343578"/>
                      <a:pt x="11342787" y="2321278"/>
                      <a:pt x="11286649" y="2321278"/>
                    </a:cubicBezTo>
                    <a:close/>
                    <a:moveTo>
                      <a:pt x="11067433" y="3291275"/>
                    </a:moveTo>
                    <a:cubicBezTo>
                      <a:pt x="11068632" y="3283162"/>
                      <a:pt x="11057203" y="3279987"/>
                      <a:pt x="11054028" y="3287536"/>
                    </a:cubicBezTo>
                    <a:lnTo>
                      <a:pt x="10900004" y="3646875"/>
                    </a:lnTo>
                    <a:cubicBezTo>
                      <a:pt x="10877748" y="3698796"/>
                      <a:pt x="10826672" y="3732439"/>
                      <a:pt x="10770182" y="3732389"/>
                    </a:cubicBezTo>
                    <a:lnTo>
                      <a:pt x="10705130" y="3732389"/>
                    </a:lnTo>
                    <a:cubicBezTo>
                      <a:pt x="10693266" y="3732399"/>
                      <a:pt x="10682191" y="3726445"/>
                      <a:pt x="10675655" y="3716543"/>
                    </a:cubicBezTo>
                    <a:cubicBezTo>
                      <a:pt x="10669120" y="3706640"/>
                      <a:pt x="10668000" y="3694116"/>
                      <a:pt x="10672675" y="3683212"/>
                    </a:cubicBezTo>
                    <a:lnTo>
                      <a:pt x="10863316" y="3238500"/>
                    </a:lnTo>
                    <a:lnTo>
                      <a:pt x="10933448" y="3063099"/>
                    </a:lnTo>
                    <a:cubicBezTo>
                      <a:pt x="10976318" y="2955961"/>
                      <a:pt x="11080094" y="2885715"/>
                      <a:pt x="11195491" y="2885722"/>
                    </a:cubicBezTo>
                    <a:lnTo>
                      <a:pt x="11377807" y="2885722"/>
                    </a:lnTo>
                    <a:cubicBezTo>
                      <a:pt x="11493204" y="2885715"/>
                      <a:pt x="11596980" y="2955961"/>
                      <a:pt x="11639850" y="3063099"/>
                    </a:cubicBezTo>
                    <a:lnTo>
                      <a:pt x="11709982" y="3238500"/>
                    </a:lnTo>
                    <a:lnTo>
                      <a:pt x="11900553" y="3683212"/>
                    </a:lnTo>
                    <a:cubicBezTo>
                      <a:pt x="11905228" y="3694116"/>
                      <a:pt x="11904107" y="3706640"/>
                      <a:pt x="11897572" y="3716543"/>
                    </a:cubicBezTo>
                    <a:cubicBezTo>
                      <a:pt x="11891037" y="3726445"/>
                      <a:pt x="11879962" y="3732399"/>
                      <a:pt x="11868097" y="3732389"/>
                    </a:cubicBezTo>
                    <a:lnTo>
                      <a:pt x="11803045" y="3732389"/>
                    </a:lnTo>
                    <a:cubicBezTo>
                      <a:pt x="11746607" y="3732383"/>
                      <a:pt x="11695601" y="3698749"/>
                      <a:pt x="11673364" y="3646875"/>
                    </a:cubicBezTo>
                    <a:lnTo>
                      <a:pt x="11519341" y="3287536"/>
                    </a:lnTo>
                    <a:cubicBezTo>
                      <a:pt x="11516095" y="3279987"/>
                      <a:pt x="11504736" y="3283162"/>
                      <a:pt x="11505865" y="3291275"/>
                    </a:cubicBezTo>
                    <a:lnTo>
                      <a:pt x="11568871" y="3732389"/>
                    </a:lnTo>
                    <a:lnTo>
                      <a:pt x="11636252" y="4540885"/>
                    </a:lnTo>
                    <a:cubicBezTo>
                      <a:pt x="11637060" y="4550707"/>
                      <a:pt x="11633722" y="4560419"/>
                      <a:pt x="11627048" y="4567670"/>
                    </a:cubicBezTo>
                    <a:cubicBezTo>
                      <a:pt x="11620374" y="4574921"/>
                      <a:pt x="11610970" y="4579049"/>
                      <a:pt x="11601115" y="4579055"/>
                    </a:cubicBezTo>
                    <a:lnTo>
                      <a:pt x="11547281" y="4579055"/>
                    </a:lnTo>
                    <a:cubicBezTo>
                      <a:pt x="11478299" y="4579064"/>
                      <a:pt x="11419422" y="4529199"/>
                      <a:pt x="11408075" y="4461157"/>
                    </a:cubicBezTo>
                    <a:lnTo>
                      <a:pt x="11293704" y="3774158"/>
                    </a:lnTo>
                    <a:cubicBezTo>
                      <a:pt x="11292364" y="3766255"/>
                      <a:pt x="11281075" y="3766255"/>
                      <a:pt x="11279735" y="3774158"/>
                    </a:cubicBezTo>
                    <a:lnTo>
                      <a:pt x="11165294" y="4461157"/>
                    </a:lnTo>
                    <a:cubicBezTo>
                      <a:pt x="11153942" y="4529225"/>
                      <a:pt x="11095025" y="4579098"/>
                      <a:pt x="11026017" y="4579055"/>
                    </a:cubicBezTo>
                    <a:lnTo>
                      <a:pt x="10972183" y="4579055"/>
                    </a:lnTo>
                    <a:cubicBezTo>
                      <a:pt x="10962328" y="4579049"/>
                      <a:pt x="10952924" y="4574921"/>
                      <a:pt x="10946250" y="4567670"/>
                    </a:cubicBezTo>
                    <a:cubicBezTo>
                      <a:pt x="10939576" y="4560419"/>
                      <a:pt x="10936238" y="4550707"/>
                      <a:pt x="10937046" y="4540885"/>
                    </a:cubicBezTo>
                    <a:lnTo>
                      <a:pt x="11004427" y="3732389"/>
                    </a:lnTo>
                    <a:lnTo>
                      <a:pt x="11067433" y="3291275"/>
                    </a:lnTo>
                    <a:close/>
                    <a:moveTo>
                      <a:pt x="12620149" y="2321278"/>
                    </a:moveTo>
                    <a:cubicBezTo>
                      <a:pt x="12564011" y="2321278"/>
                      <a:pt x="12510173" y="2343578"/>
                      <a:pt x="12470478" y="2383273"/>
                    </a:cubicBezTo>
                    <a:cubicBezTo>
                      <a:pt x="12430782" y="2422969"/>
                      <a:pt x="12408482" y="2476807"/>
                      <a:pt x="12408482" y="2532944"/>
                    </a:cubicBezTo>
                    <a:lnTo>
                      <a:pt x="12408482" y="2603500"/>
                    </a:lnTo>
                    <a:cubicBezTo>
                      <a:pt x="12409003" y="2720031"/>
                      <a:pt x="12503617" y="2814222"/>
                      <a:pt x="12620149" y="2814222"/>
                    </a:cubicBezTo>
                    <a:cubicBezTo>
                      <a:pt x="12736681" y="2814222"/>
                      <a:pt x="12831295" y="2720031"/>
                      <a:pt x="12831816" y="2603500"/>
                    </a:cubicBezTo>
                    <a:lnTo>
                      <a:pt x="12831816" y="2532944"/>
                    </a:lnTo>
                    <a:cubicBezTo>
                      <a:pt x="12831816" y="2476807"/>
                      <a:pt x="12809516" y="2422969"/>
                      <a:pt x="12769820" y="2383273"/>
                    </a:cubicBezTo>
                    <a:cubicBezTo>
                      <a:pt x="12730125" y="2343578"/>
                      <a:pt x="12676287" y="2321278"/>
                      <a:pt x="12620149" y="2321278"/>
                    </a:cubicBezTo>
                    <a:close/>
                    <a:moveTo>
                      <a:pt x="12400933" y="3291275"/>
                    </a:moveTo>
                    <a:cubicBezTo>
                      <a:pt x="12402132" y="3283162"/>
                      <a:pt x="12390703" y="3279987"/>
                      <a:pt x="12387528" y="3287536"/>
                    </a:cubicBezTo>
                    <a:lnTo>
                      <a:pt x="12233504" y="3646875"/>
                    </a:lnTo>
                    <a:cubicBezTo>
                      <a:pt x="12211248" y="3698796"/>
                      <a:pt x="12160172" y="3732439"/>
                      <a:pt x="12103682" y="3732389"/>
                    </a:cubicBezTo>
                    <a:lnTo>
                      <a:pt x="12038630" y="3732389"/>
                    </a:lnTo>
                    <a:cubicBezTo>
                      <a:pt x="12026766" y="3732399"/>
                      <a:pt x="12015691" y="3726445"/>
                      <a:pt x="12009155" y="3716543"/>
                    </a:cubicBezTo>
                    <a:cubicBezTo>
                      <a:pt x="12002620" y="3706640"/>
                      <a:pt x="12001500" y="3694116"/>
                      <a:pt x="12006175" y="3683212"/>
                    </a:cubicBezTo>
                    <a:lnTo>
                      <a:pt x="12196816" y="3238500"/>
                    </a:lnTo>
                    <a:lnTo>
                      <a:pt x="12266948" y="3063099"/>
                    </a:lnTo>
                    <a:cubicBezTo>
                      <a:pt x="12309818" y="2955961"/>
                      <a:pt x="12413594" y="2885715"/>
                      <a:pt x="12528991" y="2885722"/>
                    </a:cubicBezTo>
                    <a:lnTo>
                      <a:pt x="12711307" y="2885722"/>
                    </a:lnTo>
                    <a:cubicBezTo>
                      <a:pt x="12826704" y="2885715"/>
                      <a:pt x="12930480" y="2955961"/>
                      <a:pt x="12973350" y="3063099"/>
                    </a:cubicBezTo>
                    <a:lnTo>
                      <a:pt x="13043483" y="3238500"/>
                    </a:lnTo>
                    <a:lnTo>
                      <a:pt x="13234053" y="3683212"/>
                    </a:lnTo>
                    <a:cubicBezTo>
                      <a:pt x="13238727" y="3694116"/>
                      <a:pt x="13237607" y="3706640"/>
                      <a:pt x="13231071" y="3716543"/>
                    </a:cubicBezTo>
                    <a:cubicBezTo>
                      <a:pt x="13224537" y="3726445"/>
                      <a:pt x="13213462" y="3732399"/>
                      <a:pt x="13201597" y="3732389"/>
                    </a:cubicBezTo>
                    <a:lnTo>
                      <a:pt x="13136545" y="3732389"/>
                    </a:lnTo>
                    <a:cubicBezTo>
                      <a:pt x="13080107" y="3732383"/>
                      <a:pt x="13029101" y="3698749"/>
                      <a:pt x="13006863" y="3646875"/>
                    </a:cubicBezTo>
                    <a:lnTo>
                      <a:pt x="12852841" y="3287536"/>
                    </a:lnTo>
                    <a:cubicBezTo>
                      <a:pt x="12849595" y="3279987"/>
                      <a:pt x="12838236" y="3283162"/>
                      <a:pt x="12839365" y="3291275"/>
                    </a:cubicBezTo>
                    <a:lnTo>
                      <a:pt x="12902371" y="3732389"/>
                    </a:lnTo>
                    <a:lnTo>
                      <a:pt x="12969752" y="4540885"/>
                    </a:lnTo>
                    <a:cubicBezTo>
                      <a:pt x="12970560" y="4550707"/>
                      <a:pt x="12967222" y="4560419"/>
                      <a:pt x="12960548" y="4567670"/>
                    </a:cubicBezTo>
                    <a:cubicBezTo>
                      <a:pt x="12953874" y="4574921"/>
                      <a:pt x="12944470" y="4579049"/>
                      <a:pt x="12934615" y="4579055"/>
                    </a:cubicBezTo>
                    <a:lnTo>
                      <a:pt x="12880781" y="4579055"/>
                    </a:lnTo>
                    <a:cubicBezTo>
                      <a:pt x="12811799" y="4579064"/>
                      <a:pt x="12752922" y="4529199"/>
                      <a:pt x="12741575" y="4461157"/>
                    </a:cubicBezTo>
                    <a:lnTo>
                      <a:pt x="12627204" y="3774158"/>
                    </a:lnTo>
                    <a:cubicBezTo>
                      <a:pt x="12625864" y="3766255"/>
                      <a:pt x="12614575" y="3766255"/>
                      <a:pt x="12613235" y="3774158"/>
                    </a:cubicBezTo>
                    <a:lnTo>
                      <a:pt x="12498794" y="4461157"/>
                    </a:lnTo>
                    <a:cubicBezTo>
                      <a:pt x="12487442" y="4529225"/>
                      <a:pt x="12428525" y="4579098"/>
                      <a:pt x="12359517" y="4579055"/>
                    </a:cubicBezTo>
                    <a:lnTo>
                      <a:pt x="12305683" y="4579055"/>
                    </a:lnTo>
                    <a:cubicBezTo>
                      <a:pt x="12295828" y="4579049"/>
                      <a:pt x="12286424" y="4574921"/>
                      <a:pt x="12279750" y="4567670"/>
                    </a:cubicBezTo>
                    <a:cubicBezTo>
                      <a:pt x="12273076" y="4560419"/>
                      <a:pt x="12269738" y="4550707"/>
                      <a:pt x="12270546" y="4540885"/>
                    </a:cubicBezTo>
                    <a:lnTo>
                      <a:pt x="12337927" y="3732389"/>
                    </a:lnTo>
                    <a:lnTo>
                      <a:pt x="12400933" y="3291275"/>
                    </a:lnTo>
                    <a:close/>
                    <a:moveTo>
                      <a:pt x="13953649" y="2321278"/>
                    </a:moveTo>
                    <a:cubicBezTo>
                      <a:pt x="13836749" y="2321278"/>
                      <a:pt x="13741983" y="2416044"/>
                      <a:pt x="13741983" y="2532944"/>
                    </a:cubicBezTo>
                    <a:lnTo>
                      <a:pt x="13741983" y="2603500"/>
                    </a:lnTo>
                    <a:cubicBezTo>
                      <a:pt x="13742504" y="2720030"/>
                      <a:pt x="13837117" y="2814222"/>
                      <a:pt x="13953649" y="2814222"/>
                    </a:cubicBezTo>
                    <a:cubicBezTo>
                      <a:pt x="14070181" y="2814222"/>
                      <a:pt x="14164794" y="2720030"/>
                      <a:pt x="14165315" y="2603500"/>
                    </a:cubicBezTo>
                    <a:lnTo>
                      <a:pt x="14165315" y="2532944"/>
                    </a:lnTo>
                    <a:cubicBezTo>
                      <a:pt x="14165315" y="2416044"/>
                      <a:pt x="14070549" y="2321278"/>
                      <a:pt x="13953649" y="2321278"/>
                    </a:cubicBezTo>
                    <a:close/>
                    <a:moveTo>
                      <a:pt x="13734433" y="3291275"/>
                    </a:moveTo>
                    <a:cubicBezTo>
                      <a:pt x="13735633" y="3283162"/>
                      <a:pt x="13724203" y="3279987"/>
                      <a:pt x="13721028" y="3287536"/>
                    </a:cubicBezTo>
                    <a:lnTo>
                      <a:pt x="13567004" y="3646875"/>
                    </a:lnTo>
                    <a:cubicBezTo>
                      <a:pt x="13544748" y="3698796"/>
                      <a:pt x="13493672" y="3732439"/>
                      <a:pt x="13437183" y="3732389"/>
                    </a:cubicBezTo>
                    <a:lnTo>
                      <a:pt x="13372129" y="3732389"/>
                    </a:lnTo>
                    <a:cubicBezTo>
                      <a:pt x="13360265" y="3732399"/>
                      <a:pt x="13349190" y="3726445"/>
                      <a:pt x="13342655" y="3716543"/>
                    </a:cubicBezTo>
                    <a:cubicBezTo>
                      <a:pt x="13336119" y="3706640"/>
                      <a:pt x="13335000" y="3694116"/>
                      <a:pt x="13339674" y="3683212"/>
                    </a:cubicBezTo>
                    <a:lnTo>
                      <a:pt x="13530315" y="3238500"/>
                    </a:lnTo>
                    <a:lnTo>
                      <a:pt x="13600447" y="3063099"/>
                    </a:lnTo>
                    <a:cubicBezTo>
                      <a:pt x="13643318" y="2955960"/>
                      <a:pt x="13747094" y="2885714"/>
                      <a:pt x="13862492" y="2885722"/>
                    </a:cubicBezTo>
                    <a:lnTo>
                      <a:pt x="14044806" y="2885722"/>
                    </a:lnTo>
                    <a:cubicBezTo>
                      <a:pt x="14160204" y="2885714"/>
                      <a:pt x="14263980" y="2955960"/>
                      <a:pt x="14306851" y="3063099"/>
                    </a:cubicBezTo>
                    <a:lnTo>
                      <a:pt x="14376983" y="3238500"/>
                    </a:lnTo>
                    <a:lnTo>
                      <a:pt x="14567553" y="3683212"/>
                    </a:lnTo>
                    <a:cubicBezTo>
                      <a:pt x="14572227" y="3694116"/>
                      <a:pt x="14571107" y="3706640"/>
                      <a:pt x="14564571" y="3716543"/>
                    </a:cubicBezTo>
                    <a:cubicBezTo>
                      <a:pt x="14558037" y="3726445"/>
                      <a:pt x="14546962" y="3732399"/>
                      <a:pt x="14535097" y="3732389"/>
                    </a:cubicBezTo>
                    <a:lnTo>
                      <a:pt x="14470045" y="3732389"/>
                    </a:lnTo>
                    <a:cubicBezTo>
                      <a:pt x="14413607" y="3732383"/>
                      <a:pt x="14362601" y="3698749"/>
                      <a:pt x="14340363" y="3646875"/>
                    </a:cubicBezTo>
                    <a:lnTo>
                      <a:pt x="14186342" y="3287536"/>
                    </a:lnTo>
                    <a:cubicBezTo>
                      <a:pt x="14183095" y="3279987"/>
                      <a:pt x="14171736" y="3283162"/>
                      <a:pt x="14172865" y="3291275"/>
                    </a:cubicBezTo>
                    <a:lnTo>
                      <a:pt x="14235872" y="3732389"/>
                    </a:lnTo>
                    <a:lnTo>
                      <a:pt x="14303252" y="4540885"/>
                    </a:lnTo>
                    <a:cubicBezTo>
                      <a:pt x="14304060" y="4550707"/>
                      <a:pt x="14300724" y="4560419"/>
                      <a:pt x="14294048" y="4567670"/>
                    </a:cubicBezTo>
                    <a:cubicBezTo>
                      <a:pt x="14287374" y="4574921"/>
                      <a:pt x="14277970" y="4579049"/>
                      <a:pt x="14268115" y="4579055"/>
                    </a:cubicBezTo>
                    <a:lnTo>
                      <a:pt x="14214281" y="4579055"/>
                    </a:lnTo>
                    <a:cubicBezTo>
                      <a:pt x="14145299" y="4579064"/>
                      <a:pt x="14086424" y="4529199"/>
                      <a:pt x="14075076" y="4461157"/>
                    </a:cubicBezTo>
                    <a:lnTo>
                      <a:pt x="13960704" y="3774158"/>
                    </a:lnTo>
                    <a:cubicBezTo>
                      <a:pt x="13959363" y="3766255"/>
                      <a:pt x="13948076" y="3766255"/>
                      <a:pt x="13946735" y="3774158"/>
                    </a:cubicBezTo>
                    <a:lnTo>
                      <a:pt x="13832294" y="4461157"/>
                    </a:lnTo>
                    <a:cubicBezTo>
                      <a:pt x="13820942" y="4529225"/>
                      <a:pt x="13762025" y="4579098"/>
                      <a:pt x="13693017" y="4579055"/>
                    </a:cubicBezTo>
                    <a:lnTo>
                      <a:pt x="13639183" y="4579055"/>
                    </a:lnTo>
                    <a:cubicBezTo>
                      <a:pt x="13629328" y="4579049"/>
                      <a:pt x="13619925" y="4574920"/>
                      <a:pt x="13613251" y="4567670"/>
                    </a:cubicBezTo>
                    <a:cubicBezTo>
                      <a:pt x="13606576" y="4560419"/>
                      <a:pt x="13603239" y="4550707"/>
                      <a:pt x="13604047" y="4540885"/>
                    </a:cubicBezTo>
                    <a:lnTo>
                      <a:pt x="13671427" y="3732389"/>
                    </a:lnTo>
                    <a:lnTo>
                      <a:pt x="13734433" y="3291275"/>
                    </a:lnTo>
                    <a:close/>
                    <a:moveTo>
                      <a:pt x="15287149" y="2321278"/>
                    </a:moveTo>
                    <a:cubicBezTo>
                      <a:pt x="15170249" y="2321278"/>
                      <a:pt x="15075483" y="2416044"/>
                      <a:pt x="15075483" y="2532944"/>
                    </a:cubicBezTo>
                    <a:lnTo>
                      <a:pt x="15075483" y="2603500"/>
                    </a:lnTo>
                    <a:cubicBezTo>
                      <a:pt x="15076004" y="2720030"/>
                      <a:pt x="15170617" y="2814222"/>
                      <a:pt x="15287149" y="2814222"/>
                    </a:cubicBezTo>
                    <a:cubicBezTo>
                      <a:pt x="15403681" y="2814222"/>
                      <a:pt x="15498294" y="2720030"/>
                      <a:pt x="15498815" y="2603500"/>
                    </a:cubicBezTo>
                    <a:lnTo>
                      <a:pt x="15498815" y="2532944"/>
                    </a:lnTo>
                    <a:cubicBezTo>
                      <a:pt x="15498815" y="2416044"/>
                      <a:pt x="15404049" y="2321278"/>
                      <a:pt x="15287149" y="2321278"/>
                    </a:cubicBezTo>
                    <a:close/>
                    <a:moveTo>
                      <a:pt x="15067933" y="3291275"/>
                    </a:moveTo>
                    <a:cubicBezTo>
                      <a:pt x="15069133" y="3283162"/>
                      <a:pt x="15057703" y="3279987"/>
                      <a:pt x="15054528" y="3287536"/>
                    </a:cubicBezTo>
                    <a:lnTo>
                      <a:pt x="14900504" y="3646875"/>
                    </a:lnTo>
                    <a:cubicBezTo>
                      <a:pt x="14878248" y="3698796"/>
                      <a:pt x="14827172" y="3732439"/>
                      <a:pt x="14770683" y="3732389"/>
                    </a:cubicBezTo>
                    <a:lnTo>
                      <a:pt x="14705629" y="3732389"/>
                    </a:lnTo>
                    <a:cubicBezTo>
                      <a:pt x="14693765" y="3732399"/>
                      <a:pt x="14682690" y="3726445"/>
                      <a:pt x="14676155" y="3716543"/>
                    </a:cubicBezTo>
                    <a:cubicBezTo>
                      <a:pt x="14669619" y="3706640"/>
                      <a:pt x="14668500" y="3694116"/>
                      <a:pt x="14673174" y="3683212"/>
                    </a:cubicBezTo>
                    <a:lnTo>
                      <a:pt x="14863815" y="3238500"/>
                    </a:lnTo>
                    <a:lnTo>
                      <a:pt x="14933947" y="3063099"/>
                    </a:lnTo>
                    <a:cubicBezTo>
                      <a:pt x="14976818" y="2955960"/>
                      <a:pt x="15080594" y="2885714"/>
                      <a:pt x="15195992" y="2885722"/>
                    </a:cubicBezTo>
                    <a:lnTo>
                      <a:pt x="15378306" y="2885722"/>
                    </a:lnTo>
                    <a:cubicBezTo>
                      <a:pt x="15493704" y="2885714"/>
                      <a:pt x="15597480" y="2955960"/>
                      <a:pt x="15640351" y="3063099"/>
                    </a:cubicBezTo>
                    <a:lnTo>
                      <a:pt x="15710483" y="3238500"/>
                    </a:lnTo>
                    <a:lnTo>
                      <a:pt x="15901053" y="3683212"/>
                    </a:lnTo>
                    <a:cubicBezTo>
                      <a:pt x="15905727" y="3694116"/>
                      <a:pt x="15904607" y="3706640"/>
                      <a:pt x="15898071" y="3716543"/>
                    </a:cubicBezTo>
                    <a:cubicBezTo>
                      <a:pt x="15891537" y="3726445"/>
                      <a:pt x="15880462" y="3732399"/>
                      <a:pt x="15868597" y="3732389"/>
                    </a:cubicBezTo>
                    <a:lnTo>
                      <a:pt x="15803545" y="3732389"/>
                    </a:lnTo>
                    <a:cubicBezTo>
                      <a:pt x="15747107" y="3732383"/>
                      <a:pt x="15696101" y="3698749"/>
                      <a:pt x="15673863" y="3646875"/>
                    </a:cubicBezTo>
                    <a:lnTo>
                      <a:pt x="15519842" y="3287536"/>
                    </a:lnTo>
                    <a:cubicBezTo>
                      <a:pt x="15516595" y="3279987"/>
                      <a:pt x="15505236" y="3283162"/>
                      <a:pt x="15506365" y="3291275"/>
                    </a:cubicBezTo>
                    <a:lnTo>
                      <a:pt x="15569372" y="3732389"/>
                    </a:lnTo>
                    <a:lnTo>
                      <a:pt x="15636752" y="4540885"/>
                    </a:lnTo>
                    <a:cubicBezTo>
                      <a:pt x="15637560" y="4550707"/>
                      <a:pt x="15634224" y="4560419"/>
                      <a:pt x="15627548" y="4567670"/>
                    </a:cubicBezTo>
                    <a:cubicBezTo>
                      <a:pt x="15620874" y="4574921"/>
                      <a:pt x="15611470" y="4579049"/>
                      <a:pt x="15601615" y="4579055"/>
                    </a:cubicBezTo>
                    <a:lnTo>
                      <a:pt x="15547781" y="4579055"/>
                    </a:lnTo>
                    <a:cubicBezTo>
                      <a:pt x="15478799" y="4579064"/>
                      <a:pt x="15419924" y="4529199"/>
                      <a:pt x="15408576" y="4461157"/>
                    </a:cubicBezTo>
                    <a:lnTo>
                      <a:pt x="15294204" y="3774158"/>
                    </a:lnTo>
                    <a:cubicBezTo>
                      <a:pt x="15292863" y="3766255"/>
                      <a:pt x="15281576" y="3766255"/>
                      <a:pt x="15280235" y="3774158"/>
                    </a:cubicBezTo>
                    <a:lnTo>
                      <a:pt x="15165794" y="4461157"/>
                    </a:lnTo>
                    <a:cubicBezTo>
                      <a:pt x="15154442" y="4529225"/>
                      <a:pt x="15095525" y="4579098"/>
                      <a:pt x="15026517" y="4579055"/>
                    </a:cubicBezTo>
                    <a:lnTo>
                      <a:pt x="14972683" y="4579055"/>
                    </a:lnTo>
                    <a:cubicBezTo>
                      <a:pt x="14962828" y="4579049"/>
                      <a:pt x="14953425" y="4574920"/>
                      <a:pt x="14946751" y="4567670"/>
                    </a:cubicBezTo>
                    <a:cubicBezTo>
                      <a:pt x="14940076" y="4560419"/>
                      <a:pt x="14936739" y="4550707"/>
                      <a:pt x="14937547" y="4540885"/>
                    </a:cubicBezTo>
                    <a:lnTo>
                      <a:pt x="15004927" y="3732389"/>
                    </a:lnTo>
                    <a:lnTo>
                      <a:pt x="15067933" y="3291275"/>
                    </a:lnTo>
                    <a:close/>
                    <a:moveTo>
                      <a:pt x="16620649" y="2321278"/>
                    </a:moveTo>
                    <a:cubicBezTo>
                      <a:pt x="16503749" y="2321278"/>
                      <a:pt x="16408983" y="2416044"/>
                      <a:pt x="16408983" y="2532944"/>
                    </a:cubicBezTo>
                    <a:lnTo>
                      <a:pt x="16408983" y="2603500"/>
                    </a:lnTo>
                    <a:cubicBezTo>
                      <a:pt x="16409504" y="2720030"/>
                      <a:pt x="16504117" y="2814222"/>
                      <a:pt x="16620649" y="2814222"/>
                    </a:cubicBezTo>
                    <a:cubicBezTo>
                      <a:pt x="16737181" y="2814222"/>
                      <a:pt x="16831794" y="2720030"/>
                      <a:pt x="16832315" y="2603500"/>
                    </a:cubicBezTo>
                    <a:lnTo>
                      <a:pt x="16832315" y="2532944"/>
                    </a:lnTo>
                    <a:cubicBezTo>
                      <a:pt x="16832315" y="2416044"/>
                      <a:pt x="16737549" y="2321278"/>
                      <a:pt x="16620649" y="2321278"/>
                    </a:cubicBezTo>
                    <a:close/>
                    <a:moveTo>
                      <a:pt x="16401433" y="3291275"/>
                    </a:moveTo>
                    <a:cubicBezTo>
                      <a:pt x="16402633" y="3283162"/>
                      <a:pt x="16391203" y="3279987"/>
                      <a:pt x="16388028" y="3287536"/>
                    </a:cubicBezTo>
                    <a:lnTo>
                      <a:pt x="16234004" y="3646875"/>
                    </a:lnTo>
                    <a:cubicBezTo>
                      <a:pt x="16211748" y="3698796"/>
                      <a:pt x="16160672" y="3732439"/>
                      <a:pt x="16104183" y="3732389"/>
                    </a:cubicBezTo>
                    <a:lnTo>
                      <a:pt x="16039129" y="3732389"/>
                    </a:lnTo>
                    <a:cubicBezTo>
                      <a:pt x="16027265" y="3732399"/>
                      <a:pt x="16016190" y="3726445"/>
                      <a:pt x="16009655" y="3716543"/>
                    </a:cubicBezTo>
                    <a:cubicBezTo>
                      <a:pt x="16003119" y="3706640"/>
                      <a:pt x="16002000" y="3694116"/>
                      <a:pt x="16006674" y="3683212"/>
                    </a:cubicBezTo>
                    <a:lnTo>
                      <a:pt x="16197315" y="3238500"/>
                    </a:lnTo>
                    <a:lnTo>
                      <a:pt x="16267447" y="3063099"/>
                    </a:lnTo>
                    <a:cubicBezTo>
                      <a:pt x="16310318" y="2955960"/>
                      <a:pt x="16414094" y="2885714"/>
                      <a:pt x="16529492" y="2885722"/>
                    </a:cubicBezTo>
                    <a:lnTo>
                      <a:pt x="16711806" y="2885722"/>
                    </a:lnTo>
                    <a:cubicBezTo>
                      <a:pt x="16827204" y="2885714"/>
                      <a:pt x="16930980" y="2955960"/>
                      <a:pt x="16973851" y="3063099"/>
                    </a:cubicBezTo>
                    <a:lnTo>
                      <a:pt x="17043983" y="3238500"/>
                    </a:lnTo>
                    <a:lnTo>
                      <a:pt x="17234553" y="3683212"/>
                    </a:lnTo>
                    <a:cubicBezTo>
                      <a:pt x="17239227" y="3694116"/>
                      <a:pt x="17238107" y="3706640"/>
                      <a:pt x="17231571" y="3716543"/>
                    </a:cubicBezTo>
                    <a:cubicBezTo>
                      <a:pt x="17225037" y="3726445"/>
                      <a:pt x="17213962" y="3732399"/>
                      <a:pt x="17202097" y="3732389"/>
                    </a:cubicBezTo>
                    <a:lnTo>
                      <a:pt x="17137045" y="3732389"/>
                    </a:lnTo>
                    <a:cubicBezTo>
                      <a:pt x="17080607" y="3732383"/>
                      <a:pt x="17029601" y="3698749"/>
                      <a:pt x="17007363" y="3646875"/>
                    </a:cubicBezTo>
                    <a:lnTo>
                      <a:pt x="16853342" y="3287536"/>
                    </a:lnTo>
                    <a:cubicBezTo>
                      <a:pt x="16850095" y="3279987"/>
                      <a:pt x="16838736" y="3283162"/>
                      <a:pt x="16839865" y="3291275"/>
                    </a:cubicBezTo>
                    <a:lnTo>
                      <a:pt x="16902872" y="3732389"/>
                    </a:lnTo>
                    <a:lnTo>
                      <a:pt x="16970252" y="4540885"/>
                    </a:lnTo>
                    <a:cubicBezTo>
                      <a:pt x="16971060" y="4550707"/>
                      <a:pt x="16967724" y="4560419"/>
                      <a:pt x="16961048" y="4567670"/>
                    </a:cubicBezTo>
                    <a:cubicBezTo>
                      <a:pt x="16954374" y="4574921"/>
                      <a:pt x="16944970" y="4579049"/>
                      <a:pt x="16935115" y="4579055"/>
                    </a:cubicBezTo>
                    <a:lnTo>
                      <a:pt x="16881281" y="4579055"/>
                    </a:lnTo>
                    <a:cubicBezTo>
                      <a:pt x="16812299" y="4579064"/>
                      <a:pt x="16753424" y="4529199"/>
                      <a:pt x="16742076" y="4461157"/>
                    </a:cubicBezTo>
                    <a:lnTo>
                      <a:pt x="16627704" y="3774158"/>
                    </a:lnTo>
                    <a:cubicBezTo>
                      <a:pt x="16626363" y="3766255"/>
                      <a:pt x="16615076" y="3766255"/>
                      <a:pt x="16613735" y="3774158"/>
                    </a:cubicBezTo>
                    <a:lnTo>
                      <a:pt x="16499294" y="4461157"/>
                    </a:lnTo>
                    <a:cubicBezTo>
                      <a:pt x="16487942" y="4529225"/>
                      <a:pt x="16429025" y="4579098"/>
                      <a:pt x="16360017" y="4579055"/>
                    </a:cubicBezTo>
                    <a:lnTo>
                      <a:pt x="16306183" y="4579055"/>
                    </a:lnTo>
                    <a:cubicBezTo>
                      <a:pt x="16296328" y="4579049"/>
                      <a:pt x="16286925" y="4574920"/>
                      <a:pt x="16280251" y="4567670"/>
                    </a:cubicBezTo>
                    <a:cubicBezTo>
                      <a:pt x="16273576" y="4560419"/>
                      <a:pt x="16270239" y="4550707"/>
                      <a:pt x="16271047" y="4540885"/>
                    </a:cubicBezTo>
                    <a:lnTo>
                      <a:pt x="16338427" y="3732389"/>
                    </a:lnTo>
                    <a:lnTo>
                      <a:pt x="16401433" y="3291275"/>
                    </a:lnTo>
                    <a:close/>
                    <a:moveTo>
                      <a:pt x="17954149" y="2321278"/>
                    </a:moveTo>
                    <a:cubicBezTo>
                      <a:pt x="17837249" y="2321278"/>
                      <a:pt x="17742483" y="2416044"/>
                      <a:pt x="17742483" y="2532944"/>
                    </a:cubicBezTo>
                    <a:lnTo>
                      <a:pt x="17742483" y="2603500"/>
                    </a:lnTo>
                    <a:cubicBezTo>
                      <a:pt x="17743004" y="2720030"/>
                      <a:pt x="17837617" y="2814222"/>
                      <a:pt x="17954149" y="2814222"/>
                    </a:cubicBezTo>
                    <a:cubicBezTo>
                      <a:pt x="18070681" y="2814222"/>
                      <a:pt x="18165294" y="2720030"/>
                      <a:pt x="18165815" y="2603500"/>
                    </a:cubicBezTo>
                    <a:lnTo>
                      <a:pt x="18165815" y="2532944"/>
                    </a:lnTo>
                    <a:cubicBezTo>
                      <a:pt x="18165815" y="2416044"/>
                      <a:pt x="18071049" y="2321278"/>
                      <a:pt x="17954149" y="2321278"/>
                    </a:cubicBezTo>
                    <a:close/>
                    <a:moveTo>
                      <a:pt x="17734933" y="3291275"/>
                    </a:moveTo>
                    <a:cubicBezTo>
                      <a:pt x="17736133" y="3283162"/>
                      <a:pt x="17724703" y="3279987"/>
                      <a:pt x="17721528" y="3287536"/>
                    </a:cubicBezTo>
                    <a:lnTo>
                      <a:pt x="17567504" y="3646875"/>
                    </a:lnTo>
                    <a:cubicBezTo>
                      <a:pt x="17545248" y="3698796"/>
                      <a:pt x="17494172" y="3732439"/>
                      <a:pt x="17437683" y="3732389"/>
                    </a:cubicBezTo>
                    <a:lnTo>
                      <a:pt x="17372629" y="3732389"/>
                    </a:lnTo>
                    <a:cubicBezTo>
                      <a:pt x="17360765" y="3732399"/>
                      <a:pt x="17349690" y="3726445"/>
                      <a:pt x="17343155" y="3716543"/>
                    </a:cubicBezTo>
                    <a:cubicBezTo>
                      <a:pt x="17336619" y="3706640"/>
                      <a:pt x="17335500" y="3694116"/>
                      <a:pt x="17340174" y="3683212"/>
                    </a:cubicBezTo>
                    <a:lnTo>
                      <a:pt x="17530815" y="3238500"/>
                    </a:lnTo>
                    <a:lnTo>
                      <a:pt x="17600947" y="3063099"/>
                    </a:lnTo>
                    <a:cubicBezTo>
                      <a:pt x="17643818" y="2955960"/>
                      <a:pt x="17747594" y="2885714"/>
                      <a:pt x="17862992" y="2885722"/>
                    </a:cubicBezTo>
                    <a:lnTo>
                      <a:pt x="18045306" y="2885722"/>
                    </a:lnTo>
                    <a:cubicBezTo>
                      <a:pt x="18160704" y="2885714"/>
                      <a:pt x="18264480" y="2955960"/>
                      <a:pt x="18307351" y="3063099"/>
                    </a:cubicBezTo>
                    <a:lnTo>
                      <a:pt x="18377483" y="3238500"/>
                    </a:lnTo>
                    <a:lnTo>
                      <a:pt x="18568053" y="3683212"/>
                    </a:lnTo>
                    <a:cubicBezTo>
                      <a:pt x="18572727" y="3694116"/>
                      <a:pt x="18571607" y="3706640"/>
                      <a:pt x="18565071" y="3716543"/>
                    </a:cubicBezTo>
                    <a:cubicBezTo>
                      <a:pt x="18558537" y="3726445"/>
                      <a:pt x="18547462" y="3732399"/>
                      <a:pt x="18535597" y="3732389"/>
                    </a:cubicBezTo>
                    <a:lnTo>
                      <a:pt x="18470545" y="3732389"/>
                    </a:lnTo>
                    <a:cubicBezTo>
                      <a:pt x="18414107" y="3732383"/>
                      <a:pt x="18363101" y="3698749"/>
                      <a:pt x="18340863" y="3646875"/>
                    </a:cubicBezTo>
                    <a:lnTo>
                      <a:pt x="18186842" y="3287536"/>
                    </a:lnTo>
                    <a:cubicBezTo>
                      <a:pt x="18183595" y="3279987"/>
                      <a:pt x="18172236" y="3283162"/>
                      <a:pt x="18173365" y="3291275"/>
                    </a:cubicBezTo>
                    <a:lnTo>
                      <a:pt x="18236372" y="3732389"/>
                    </a:lnTo>
                    <a:lnTo>
                      <a:pt x="18303752" y="4540885"/>
                    </a:lnTo>
                    <a:cubicBezTo>
                      <a:pt x="18304560" y="4550707"/>
                      <a:pt x="18301224" y="4560419"/>
                      <a:pt x="18294548" y="4567670"/>
                    </a:cubicBezTo>
                    <a:cubicBezTo>
                      <a:pt x="18287874" y="4574921"/>
                      <a:pt x="18278470" y="4579049"/>
                      <a:pt x="18268615" y="4579055"/>
                    </a:cubicBezTo>
                    <a:lnTo>
                      <a:pt x="18214781" y="4579055"/>
                    </a:lnTo>
                    <a:cubicBezTo>
                      <a:pt x="18145799" y="4579064"/>
                      <a:pt x="18086924" y="4529199"/>
                      <a:pt x="18075576" y="4461157"/>
                    </a:cubicBezTo>
                    <a:lnTo>
                      <a:pt x="17961204" y="3774158"/>
                    </a:lnTo>
                    <a:cubicBezTo>
                      <a:pt x="17959863" y="3766255"/>
                      <a:pt x="17948576" y="3766255"/>
                      <a:pt x="17947235" y="3774158"/>
                    </a:cubicBezTo>
                    <a:lnTo>
                      <a:pt x="17832794" y="4461157"/>
                    </a:lnTo>
                    <a:cubicBezTo>
                      <a:pt x="17821442" y="4529225"/>
                      <a:pt x="17762525" y="4579098"/>
                      <a:pt x="17693517" y="4579055"/>
                    </a:cubicBezTo>
                    <a:lnTo>
                      <a:pt x="17639683" y="4579055"/>
                    </a:lnTo>
                    <a:cubicBezTo>
                      <a:pt x="17629828" y="4579049"/>
                      <a:pt x="17620425" y="4574920"/>
                      <a:pt x="17613751" y="4567670"/>
                    </a:cubicBezTo>
                    <a:cubicBezTo>
                      <a:pt x="17607076" y="4560419"/>
                      <a:pt x="17603739" y="4550707"/>
                      <a:pt x="17604547" y="4540885"/>
                    </a:cubicBezTo>
                    <a:lnTo>
                      <a:pt x="17671927" y="3732389"/>
                    </a:lnTo>
                    <a:lnTo>
                      <a:pt x="17734933" y="3291275"/>
                    </a:lnTo>
                    <a:close/>
                    <a:moveTo>
                      <a:pt x="19287649" y="2321278"/>
                    </a:moveTo>
                    <a:cubicBezTo>
                      <a:pt x="19170749" y="2321278"/>
                      <a:pt x="19075983" y="2416044"/>
                      <a:pt x="19075983" y="2532944"/>
                    </a:cubicBezTo>
                    <a:lnTo>
                      <a:pt x="19075983" y="2603500"/>
                    </a:lnTo>
                    <a:cubicBezTo>
                      <a:pt x="19076504" y="2720030"/>
                      <a:pt x="19171117" y="2814222"/>
                      <a:pt x="19287649" y="2814222"/>
                    </a:cubicBezTo>
                    <a:cubicBezTo>
                      <a:pt x="19404181" y="2814222"/>
                      <a:pt x="19498794" y="2720030"/>
                      <a:pt x="19499315" y="2603500"/>
                    </a:cubicBezTo>
                    <a:lnTo>
                      <a:pt x="19499315" y="2532944"/>
                    </a:lnTo>
                    <a:cubicBezTo>
                      <a:pt x="19499315" y="2416044"/>
                      <a:pt x="19404549" y="2321278"/>
                      <a:pt x="19287649" y="2321278"/>
                    </a:cubicBezTo>
                    <a:close/>
                    <a:moveTo>
                      <a:pt x="19068433" y="3291275"/>
                    </a:moveTo>
                    <a:cubicBezTo>
                      <a:pt x="19069633" y="3283162"/>
                      <a:pt x="19058203" y="3279987"/>
                      <a:pt x="19055028" y="3287536"/>
                    </a:cubicBezTo>
                    <a:lnTo>
                      <a:pt x="18901004" y="3646875"/>
                    </a:lnTo>
                    <a:cubicBezTo>
                      <a:pt x="18878748" y="3698796"/>
                      <a:pt x="18827672" y="3732439"/>
                      <a:pt x="18771183" y="3732389"/>
                    </a:cubicBezTo>
                    <a:lnTo>
                      <a:pt x="18706129" y="3732389"/>
                    </a:lnTo>
                    <a:cubicBezTo>
                      <a:pt x="18694265" y="3732399"/>
                      <a:pt x="18683190" y="3726445"/>
                      <a:pt x="18676655" y="3716543"/>
                    </a:cubicBezTo>
                    <a:cubicBezTo>
                      <a:pt x="18670119" y="3706640"/>
                      <a:pt x="18669000" y="3694116"/>
                      <a:pt x="18673674" y="3683212"/>
                    </a:cubicBezTo>
                    <a:lnTo>
                      <a:pt x="18864315" y="3238500"/>
                    </a:lnTo>
                    <a:lnTo>
                      <a:pt x="18934447" y="3063099"/>
                    </a:lnTo>
                    <a:cubicBezTo>
                      <a:pt x="18977318" y="2955960"/>
                      <a:pt x="19081094" y="2885714"/>
                      <a:pt x="19196492" y="2885722"/>
                    </a:cubicBezTo>
                    <a:lnTo>
                      <a:pt x="19378806" y="2885722"/>
                    </a:lnTo>
                    <a:cubicBezTo>
                      <a:pt x="19494204" y="2885714"/>
                      <a:pt x="19597980" y="2955960"/>
                      <a:pt x="19640851" y="3063099"/>
                    </a:cubicBezTo>
                    <a:lnTo>
                      <a:pt x="19710983" y="3238500"/>
                    </a:lnTo>
                    <a:lnTo>
                      <a:pt x="19901553" y="3683212"/>
                    </a:lnTo>
                    <a:cubicBezTo>
                      <a:pt x="19906227" y="3694116"/>
                      <a:pt x="19905107" y="3706640"/>
                      <a:pt x="19898571" y="3716543"/>
                    </a:cubicBezTo>
                    <a:cubicBezTo>
                      <a:pt x="19892037" y="3726445"/>
                      <a:pt x="19880962" y="3732399"/>
                      <a:pt x="19869097" y="3732389"/>
                    </a:cubicBezTo>
                    <a:lnTo>
                      <a:pt x="19804045" y="3732389"/>
                    </a:lnTo>
                    <a:cubicBezTo>
                      <a:pt x="19747607" y="3732383"/>
                      <a:pt x="19696601" y="3698749"/>
                      <a:pt x="19674363" y="3646875"/>
                    </a:cubicBezTo>
                    <a:lnTo>
                      <a:pt x="19520342" y="3287536"/>
                    </a:lnTo>
                    <a:cubicBezTo>
                      <a:pt x="19517095" y="3279987"/>
                      <a:pt x="19505736" y="3283162"/>
                      <a:pt x="19506865" y="3291275"/>
                    </a:cubicBezTo>
                    <a:lnTo>
                      <a:pt x="19569872" y="3732389"/>
                    </a:lnTo>
                    <a:lnTo>
                      <a:pt x="19637252" y="4540885"/>
                    </a:lnTo>
                    <a:cubicBezTo>
                      <a:pt x="19638060" y="4550707"/>
                      <a:pt x="19634724" y="4560419"/>
                      <a:pt x="19628048" y="4567670"/>
                    </a:cubicBezTo>
                    <a:cubicBezTo>
                      <a:pt x="19621374" y="4574921"/>
                      <a:pt x="19611970" y="4579049"/>
                      <a:pt x="19602115" y="4579055"/>
                    </a:cubicBezTo>
                    <a:lnTo>
                      <a:pt x="19548281" y="4579055"/>
                    </a:lnTo>
                    <a:cubicBezTo>
                      <a:pt x="19479299" y="4579064"/>
                      <a:pt x="19420424" y="4529199"/>
                      <a:pt x="19409076" y="4461157"/>
                    </a:cubicBezTo>
                    <a:lnTo>
                      <a:pt x="19294704" y="3774158"/>
                    </a:lnTo>
                    <a:cubicBezTo>
                      <a:pt x="19293363" y="3766255"/>
                      <a:pt x="19282076" y="3766255"/>
                      <a:pt x="19280735" y="3774158"/>
                    </a:cubicBezTo>
                    <a:lnTo>
                      <a:pt x="19166294" y="4461157"/>
                    </a:lnTo>
                    <a:cubicBezTo>
                      <a:pt x="19154942" y="4529225"/>
                      <a:pt x="19096025" y="4579098"/>
                      <a:pt x="19027017" y="4579055"/>
                    </a:cubicBezTo>
                    <a:lnTo>
                      <a:pt x="18973183" y="4579055"/>
                    </a:lnTo>
                    <a:cubicBezTo>
                      <a:pt x="18963328" y="4579049"/>
                      <a:pt x="18953925" y="4574920"/>
                      <a:pt x="18947251" y="4567670"/>
                    </a:cubicBezTo>
                    <a:cubicBezTo>
                      <a:pt x="18940576" y="4560419"/>
                      <a:pt x="18937239" y="4550707"/>
                      <a:pt x="18938047" y="4540885"/>
                    </a:cubicBezTo>
                    <a:lnTo>
                      <a:pt x="19005427" y="3732389"/>
                    </a:lnTo>
                    <a:lnTo>
                      <a:pt x="19068433" y="3291275"/>
                    </a:lnTo>
                    <a:close/>
                    <a:moveTo>
                      <a:pt x="618649" y="4642555"/>
                    </a:moveTo>
                    <a:cubicBezTo>
                      <a:pt x="562511" y="4642555"/>
                      <a:pt x="508673" y="4664856"/>
                      <a:pt x="468978" y="4704551"/>
                    </a:cubicBezTo>
                    <a:cubicBezTo>
                      <a:pt x="429283" y="4744246"/>
                      <a:pt x="406982" y="4798085"/>
                      <a:pt x="406982" y="4854222"/>
                    </a:cubicBezTo>
                    <a:lnTo>
                      <a:pt x="406982" y="4924778"/>
                    </a:lnTo>
                    <a:cubicBezTo>
                      <a:pt x="407503" y="5041309"/>
                      <a:pt x="502117" y="5135500"/>
                      <a:pt x="618649" y="5135500"/>
                    </a:cubicBezTo>
                    <a:cubicBezTo>
                      <a:pt x="735181" y="5135500"/>
                      <a:pt x="829794" y="5041309"/>
                      <a:pt x="830316" y="4924778"/>
                    </a:cubicBezTo>
                    <a:lnTo>
                      <a:pt x="830316" y="4854222"/>
                    </a:lnTo>
                    <a:cubicBezTo>
                      <a:pt x="830316" y="4798085"/>
                      <a:pt x="808015" y="4744246"/>
                      <a:pt x="768320" y="4704551"/>
                    </a:cubicBezTo>
                    <a:cubicBezTo>
                      <a:pt x="728625" y="4664856"/>
                      <a:pt x="674787" y="4642555"/>
                      <a:pt x="618649" y="4642555"/>
                    </a:cubicBezTo>
                    <a:close/>
                    <a:moveTo>
                      <a:pt x="399433" y="5612553"/>
                    </a:moveTo>
                    <a:cubicBezTo>
                      <a:pt x="400632" y="5604439"/>
                      <a:pt x="389202" y="5601264"/>
                      <a:pt x="386027" y="5608814"/>
                    </a:cubicBezTo>
                    <a:lnTo>
                      <a:pt x="232005" y="5968153"/>
                    </a:lnTo>
                    <a:cubicBezTo>
                      <a:pt x="209748" y="6020073"/>
                      <a:pt x="158672" y="6053717"/>
                      <a:pt x="102182" y="6053667"/>
                    </a:cubicBezTo>
                    <a:lnTo>
                      <a:pt x="37130" y="6053667"/>
                    </a:lnTo>
                    <a:cubicBezTo>
                      <a:pt x="25266" y="6053677"/>
                      <a:pt x="14190" y="6047723"/>
                      <a:pt x="7655" y="6037821"/>
                    </a:cubicBezTo>
                    <a:cubicBezTo>
                      <a:pt x="1120" y="6027918"/>
                      <a:pt x="0" y="6015394"/>
                      <a:pt x="4675" y="6004489"/>
                    </a:cubicBezTo>
                    <a:lnTo>
                      <a:pt x="195316" y="5559778"/>
                    </a:lnTo>
                    <a:lnTo>
                      <a:pt x="265448" y="5384377"/>
                    </a:lnTo>
                    <a:cubicBezTo>
                      <a:pt x="308318" y="5277239"/>
                      <a:pt x="412094" y="5206992"/>
                      <a:pt x="527491" y="5207000"/>
                    </a:cubicBezTo>
                    <a:lnTo>
                      <a:pt x="709807" y="5207000"/>
                    </a:lnTo>
                    <a:cubicBezTo>
                      <a:pt x="825204" y="5206992"/>
                      <a:pt x="928980" y="5277239"/>
                      <a:pt x="971850" y="5384377"/>
                    </a:cubicBezTo>
                    <a:lnTo>
                      <a:pt x="1041982" y="5559778"/>
                    </a:lnTo>
                    <a:lnTo>
                      <a:pt x="1232553" y="6004489"/>
                    </a:lnTo>
                    <a:cubicBezTo>
                      <a:pt x="1237228" y="6015394"/>
                      <a:pt x="1236108" y="6027918"/>
                      <a:pt x="1229572" y="6037821"/>
                    </a:cubicBezTo>
                    <a:cubicBezTo>
                      <a:pt x="1223037" y="6047723"/>
                      <a:pt x="1211962" y="6053677"/>
                      <a:pt x="1200097" y="6053667"/>
                    </a:cubicBezTo>
                    <a:lnTo>
                      <a:pt x="1135045" y="6053667"/>
                    </a:lnTo>
                    <a:cubicBezTo>
                      <a:pt x="1078607" y="6053660"/>
                      <a:pt x="1027601" y="6020026"/>
                      <a:pt x="1005364" y="5968153"/>
                    </a:cubicBezTo>
                    <a:lnTo>
                      <a:pt x="851341" y="5608814"/>
                    </a:lnTo>
                    <a:cubicBezTo>
                      <a:pt x="848096" y="5601264"/>
                      <a:pt x="836736" y="5604439"/>
                      <a:pt x="837865" y="5612553"/>
                    </a:cubicBezTo>
                    <a:lnTo>
                      <a:pt x="900871" y="6053667"/>
                    </a:lnTo>
                    <a:lnTo>
                      <a:pt x="968252" y="6862163"/>
                    </a:lnTo>
                    <a:cubicBezTo>
                      <a:pt x="969060" y="6871984"/>
                      <a:pt x="965723" y="6881697"/>
                      <a:pt x="959048" y="6888948"/>
                    </a:cubicBezTo>
                    <a:cubicBezTo>
                      <a:pt x="952374" y="6896198"/>
                      <a:pt x="942970" y="6900327"/>
                      <a:pt x="933115" y="6900333"/>
                    </a:cubicBezTo>
                    <a:lnTo>
                      <a:pt x="879281" y="6900333"/>
                    </a:lnTo>
                    <a:cubicBezTo>
                      <a:pt x="810300" y="6900342"/>
                      <a:pt x="751423" y="6850476"/>
                      <a:pt x="740075" y="6782435"/>
                    </a:cubicBezTo>
                    <a:lnTo>
                      <a:pt x="625705" y="6095436"/>
                    </a:lnTo>
                    <a:cubicBezTo>
                      <a:pt x="624364" y="6087533"/>
                      <a:pt x="613075" y="6087533"/>
                      <a:pt x="611735" y="6095436"/>
                    </a:cubicBezTo>
                    <a:lnTo>
                      <a:pt x="497293" y="6782435"/>
                    </a:lnTo>
                    <a:cubicBezTo>
                      <a:pt x="485941" y="6850503"/>
                      <a:pt x="427025" y="6900376"/>
                      <a:pt x="358017" y="6900333"/>
                    </a:cubicBezTo>
                    <a:lnTo>
                      <a:pt x="304183" y="6900333"/>
                    </a:lnTo>
                    <a:cubicBezTo>
                      <a:pt x="294328" y="6900327"/>
                      <a:pt x="284924" y="6896198"/>
                      <a:pt x="278250" y="6888948"/>
                    </a:cubicBezTo>
                    <a:cubicBezTo>
                      <a:pt x="271575" y="6881697"/>
                      <a:pt x="268238" y="6871984"/>
                      <a:pt x="269046" y="6862163"/>
                    </a:cubicBezTo>
                    <a:lnTo>
                      <a:pt x="336427" y="6053667"/>
                    </a:lnTo>
                    <a:lnTo>
                      <a:pt x="399433" y="5612553"/>
                    </a:lnTo>
                    <a:close/>
                    <a:moveTo>
                      <a:pt x="1952149" y="4642555"/>
                    </a:moveTo>
                    <a:cubicBezTo>
                      <a:pt x="1896012" y="4642555"/>
                      <a:pt x="1842173" y="4664856"/>
                      <a:pt x="1802478" y="4704551"/>
                    </a:cubicBezTo>
                    <a:cubicBezTo>
                      <a:pt x="1762783" y="4744246"/>
                      <a:pt x="1740482" y="4798085"/>
                      <a:pt x="1740482" y="4854222"/>
                    </a:cubicBezTo>
                    <a:lnTo>
                      <a:pt x="1740482" y="4924778"/>
                    </a:lnTo>
                    <a:cubicBezTo>
                      <a:pt x="1741003" y="5041309"/>
                      <a:pt x="1835617" y="5135500"/>
                      <a:pt x="1952149" y="5135500"/>
                    </a:cubicBezTo>
                    <a:cubicBezTo>
                      <a:pt x="2068681" y="5135500"/>
                      <a:pt x="2163295" y="5041309"/>
                      <a:pt x="2163816" y="4924778"/>
                    </a:cubicBezTo>
                    <a:lnTo>
                      <a:pt x="2163816" y="4854222"/>
                    </a:lnTo>
                    <a:cubicBezTo>
                      <a:pt x="2163816" y="4798085"/>
                      <a:pt x="2141515" y="4744246"/>
                      <a:pt x="2101820" y="4704551"/>
                    </a:cubicBezTo>
                    <a:cubicBezTo>
                      <a:pt x="2062125" y="4664856"/>
                      <a:pt x="2008286" y="4642555"/>
                      <a:pt x="1952149" y="4642555"/>
                    </a:cubicBezTo>
                    <a:close/>
                    <a:moveTo>
                      <a:pt x="1732933" y="5612553"/>
                    </a:moveTo>
                    <a:cubicBezTo>
                      <a:pt x="1734132" y="5604439"/>
                      <a:pt x="1722702" y="5601264"/>
                      <a:pt x="1719527" y="5608814"/>
                    </a:cubicBezTo>
                    <a:lnTo>
                      <a:pt x="1565505" y="5968153"/>
                    </a:lnTo>
                    <a:cubicBezTo>
                      <a:pt x="1543248" y="6020073"/>
                      <a:pt x="1492172" y="6053717"/>
                      <a:pt x="1435682" y="6053667"/>
                    </a:cubicBezTo>
                    <a:lnTo>
                      <a:pt x="1370630" y="6053667"/>
                    </a:lnTo>
                    <a:cubicBezTo>
                      <a:pt x="1358766" y="6053677"/>
                      <a:pt x="1347690" y="6047723"/>
                      <a:pt x="1341155" y="6037821"/>
                    </a:cubicBezTo>
                    <a:cubicBezTo>
                      <a:pt x="1334620" y="6027918"/>
                      <a:pt x="1333500" y="6015394"/>
                      <a:pt x="1338175" y="6004489"/>
                    </a:cubicBezTo>
                    <a:lnTo>
                      <a:pt x="1528816" y="5559778"/>
                    </a:lnTo>
                    <a:lnTo>
                      <a:pt x="1598948" y="5384377"/>
                    </a:lnTo>
                    <a:cubicBezTo>
                      <a:pt x="1641818" y="5277239"/>
                      <a:pt x="1745594" y="5206992"/>
                      <a:pt x="1860991" y="5207000"/>
                    </a:cubicBezTo>
                    <a:lnTo>
                      <a:pt x="2043307" y="5207000"/>
                    </a:lnTo>
                    <a:cubicBezTo>
                      <a:pt x="2158704" y="5206992"/>
                      <a:pt x="2262480" y="5277239"/>
                      <a:pt x="2305350" y="5384377"/>
                    </a:cubicBezTo>
                    <a:lnTo>
                      <a:pt x="2375482" y="5559778"/>
                    </a:lnTo>
                    <a:lnTo>
                      <a:pt x="2566053" y="6004489"/>
                    </a:lnTo>
                    <a:cubicBezTo>
                      <a:pt x="2570727" y="6015394"/>
                      <a:pt x="2569607" y="6027918"/>
                      <a:pt x="2563072" y="6037821"/>
                    </a:cubicBezTo>
                    <a:cubicBezTo>
                      <a:pt x="2556537" y="6047723"/>
                      <a:pt x="2545462" y="6053677"/>
                      <a:pt x="2533597" y="6053667"/>
                    </a:cubicBezTo>
                    <a:lnTo>
                      <a:pt x="2468545" y="6053667"/>
                    </a:lnTo>
                    <a:cubicBezTo>
                      <a:pt x="2412107" y="6053660"/>
                      <a:pt x="2361101" y="6020026"/>
                      <a:pt x="2338864" y="5968153"/>
                    </a:cubicBezTo>
                    <a:lnTo>
                      <a:pt x="2184841" y="5608814"/>
                    </a:lnTo>
                    <a:cubicBezTo>
                      <a:pt x="2181596" y="5601264"/>
                      <a:pt x="2170236" y="5604439"/>
                      <a:pt x="2171365" y="5612553"/>
                    </a:cubicBezTo>
                    <a:lnTo>
                      <a:pt x="2234371" y="6053667"/>
                    </a:lnTo>
                    <a:lnTo>
                      <a:pt x="2301752" y="6862163"/>
                    </a:lnTo>
                    <a:cubicBezTo>
                      <a:pt x="2302560" y="6871984"/>
                      <a:pt x="2299223" y="6881697"/>
                      <a:pt x="2292548" y="6888948"/>
                    </a:cubicBezTo>
                    <a:cubicBezTo>
                      <a:pt x="2285874" y="6896198"/>
                      <a:pt x="2276470" y="6900327"/>
                      <a:pt x="2266615" y="6900333"/>
                    </a:cubicBezTo>
                    <a:lnTo>
                      <a:pt x="2212781" y="6900333"/>
                    </a:lnTo>
                    <a:cubicBezTo>
                      <a:pt x="2143800" y="6900342"/>
                      <a:pt x="2084923" y="6850476"/>
                      <a:pt x="2073575" y="6782435"/>
                    </a:cubicBezTo>
                    <a:lnTo>
                      <a:pt x="1959205" y="6095436"/>
                    </a:lnTo>
                    <a:cubicBezTo>
                      <a:pt x="1957864" y="6087533"/>
                      <a:pt x="1946575" y="6087533"/>
                      <a:pt x="1945234" y="6095436"/>
                    </a:cubicBezTo>
                    <a:lnTo>
                      <a:pt x="1830793" y="6782435"/>
                    </a:lnTo>
                    <a:cubicBezTo>
                      <a:pt x="1819442" y="6850503"/>
                      <a:pt x="1760525" y="6900376"/>
                      <a:pt x="1691517" y="6900333"/>
                    </a:cubicBezTo>
                    <a:lnTo>
                      <a:pt x="1637683" y="6900333"/>
                    </a:lnTo>
                    <a:cubicBezTo>
                      <a:pt x="1627828" y="6900327"/>
                      <a:pt x="1618424" y="6896198"/>
                      <a:pt x="1611750" y="6888948"/>
                    </a:cubicBezTo>
                    <a:cubicBezTo>
                      <a:pt x="1605075" y="6881697"/>
                      <a:pt x="1601738" y="6871984"/>
                      <a:pt x="1602546" y="6862163"/>
                    </a:cubicBezTo>
                    <a:lnTo>
                      <a:pt x="1669927" y="6053667"/>
                    </a:lnTo>
                    <a:lnTo>
                      <a:pt x="1732933" y="5612553"/>
                    </a:lnTo>
                    <a:close/>
                    <a:moveTo>
                      <a:pt x="3285649" y="4642555"/>
                    </a:moveTo>
                    <a:cubicBezTo>
                      <a:pt x="3229512" y="4642555"/>
                      <a:pt x="3175673" y="4664856"/>
                      <a:pt x="3135978" y="4704551"/>
                    </a:cubicBezTo>
                    <a:cubicBezTo>
                      <a:pt x="3096283" y="4744246"/>
                      <a:pt x="3073982" y="4798085"/>
                      <a:pt x="3073982" y="4854222"/>
                    </a:cubicBezTo>
                    <a:lnTo>
                      <a:pt x="3073982" y="4924778"/>
                    </a:lnTo>
                    <a:cubicBezTo>
                      <a:pt x="3074503" y="5041309"/>
                      <a:pt x="3169117" y="5135500"/>
                      <a:pt x="3285649" y="5135500"/>
                    </a:cubicBezTo>
                    <a:cubicBezTo>
                      <a:pt x="3402181" y="5135500"/>
                      <a:pt x="3496794" y="5041309"/>
                      <a:pt x="3497316" y="4924778"/>
                    </a:cubicBezTo>
                    <a:lnTo>
                      <a:pt x="3497316" y="4854222"/>
                    </a:lnTo>
                    <a:cubicBezTo>
                      <a:pt x="3497316" y="4798085"/>
                      <a:pt x="3475015" y="4744246"/>
                      <a:pt x="3435320" y="4704551"/>
                    </a:cubicBezTo>
                    <a:cubicBezTo>
                      <a:pt x="3395625" y="4664856"/>
                      <a:pt x="3341787" y="4642555"/>
                      <a:pt x="3285649" y="4642555"/>
                    </a:cubicBezTo>
                    <a:close/>
                    <a:moveTo>
                      <a:pt x="3066433" y="5612553"/>
                    </a:moveTo>
                    <a:cubicBezTo>
                      <a:pt x="3067632" y="5604439"/>
                      <a:pt x="3056202" y="5601264"/>
                      <a:pt x="3053027" y="5608814"/>
                    </a:cubicBezTo>
                    <a:lnTo>
                      <a:pt x="2899005" y="5968153"/>
                    </a:lnTo>
                    <a:cubicBezTo>
                      <a:pt x="2876748" y="6020073"/>
                      <a:pt x="2825672" y="6053717"/>
                      <a:pt x="2769182" y="6053667"/>
                    </a:cubicBezTo>
                    <a:lnTo>
                      <a:pt x="2704130" y="6053667"/>
                    </a:lnTo>
                    <a:cubicBezTo>
                      <a:pt x="2692266" y="6053677"/>
                      <a:pt x="2681190" y="6047723"/>
                      <a:pt x="2674655" y="6037821"/>
                    </a:cubicBezTo>
                    <a:cubicBezTo>
                      <a:pt x="2668120" y="6027918"/>
                      <a:pt x="2667000" y="6015394"/>
                      <a:pt x="2671675" y="6004489"/>
                    </a:cubicBezTo>
                    <a:lnTo>
                      <a:pt x="2862316" y="5559778"/>
                    </a:lnTo>
                    <a:lnTo>
                      <a:pt x="2932448" y="5384377"/>
                    </a:lnTo>
                    <a:cubicBezTo>
                      <a:pt x="2975318" y="5277239"/>
                      <a:pt x="3079094" y="5206992"/>
                      <a:pt x="3194491" y="5207000"/>
                    </a:cubicBezTo>
                    <a:lnTo>
                      <a:pt x="3376807" y="5207000"/>
                    </a:lnTo>
                    <a:cubicBezTo>
                      <a:pt x="3492203" y="5206992"/>
                      <a:pt x="3595980" y="5277238"/>
                      <a:pt x="3638850" y="5384377"/>
                    </a:cubicBezTo>
                    <a:lnTo>
                      <a:pt x="3708982" y="5559778"/>
                    </a:lnTo>
                    <a:lnTo>
                      <a:pt x="3899553" y="6004489"/>
                    </a:lnTo>
                    <a:cubicBezTo>
                      <a:pt x="3904228" y="6015394"/>
                      <a:pt x="3903108" y="6027918"/>
                      <a:pt x="3896572" y="6037821"/>
                    </a:cubicBezTo>
                    <a:cubicBezTo>
                      <a:pt x="3890037" y="6047723"/>
                      <a:pt x="3878962" y="6053677"/>
                      <a:pt x="3867097" y="6053667"/>
                    </a:cubicBezTo>
                    <a:lnTo>
                      <a:pt x="3802045" y="6053667"/>
                    </a:lnTo>
                    <a:cubicBezTo>
                      <a:pt x="3745607" y="6053660"/>
                      <a:pt x="3694601" y="6020026"/>
                      <a:pt x="3672364" y="5968153"/>
                    </a:cubicBezTo>
                    <a:lnTo>
                      <a:pt x="3518341" y="5608814"/>
                    </a:lnTo>
                    <a:cubicBezTo>
                      <a:pt x="3515096" y="5601264"/>
                      <a:pt x="3503736" y="5604439"/>
                      <a:pt x="3504865" y="5612553"/>
                    </a:cubicBezTo>
                    <a:lnTo>
                      <a:pt x="3567871" y="6053667"/>
                    </a:lnTo>
                    <a:lnTo>
                      <a:pt x="3635252" y="6862163"/>
                    </a:lnTo>
                    <a:cubicBezTo>
                      <a:pt x="3636060" y="6871984"/>
                      <a:pt x="3632722" y="6881697"/>
                      <a:pt x="3626048" y="6888948"/>
                    </a:cubicBezTo>
                    <a:cubicBezTo>
                      <a:pt x="3619374" y="6896198"/>
                      <a:pt x="3609970" y="6900327"/>
                      <a:pt x="3600115" y="6900333"/>
                    </a:cubicBezTo>
                    <a:lnTo>
                      <a:pt x="3546281" y="6900333"/>
                    </a:lnTo>
                    <a:cubicBezTo>
                      <a:pt x="3477300" y="6900342"/>
                      <a:pt x="3418423" y="6850476"/>
                      <a:pt x="3407075" y="6782435"/>
                    </a:cubicBezTo>
                    <a:lnTo>
                      <a:pt x="3292704" y="6095436"/>
                    </a:lnTo>
                    <a:cubicBezTo>
                      <a:pt x="3291364" y="6087533"/>
                      <a:pt x="3280075" y="6087533"/>
                      <a:pt x="3278735" y="6095436"/>
                    </a:cubicBezTo>
                    <a:lnTo>
                      <a:pt x="3164293" y="6782435"/>
                    </a:lnTo>
                    <a:cubicBezTo>
                      <a:pt x="3152942" y="6850503"/>
                      <a:pt x="3094025" y="6900376"/>
                      <a:pt x="3025017" y="6900333"/>
                    </a:cubicBezTo>
                    <a:lnTo>
                      <a:pt x="2971183" y="6900333"/>
                    </a:lnTo>
                    <a:cubicBezTo>
                      <a:pt x="2961328" y="6900327"/>
                      <a:pt x="2951924" y="6896198"/>
                      <a:pt x="2945250" y="6888948"/>
                    </a:cubicBezTo>
                    <a:cubicBezTo>
                      <a:pt x="2938575" y="6881697"/>
                      <a:pt x="2935238" y="6871984"/>
                      <a:pt x="2936046" y="6862163"/>
                    </a:cubicBezTo>
                    <a:lnTo>
                      <a:pt x="3003427" y="6053667"/>
                    </a:lnTo>
                    <a:lnTo>
                      <a:pt x="3066433" y="5612553"/>
                    </a:lnTo>
                    <a:close/>
                    <a:moveTo>
                      <a:pt x="4619149" y="4642555"/>
                    </a:moveTo>
                    <a:cubicBezTo>
                      <a:pt x="4563011" y="4642555"/>
                      <a:pt x="4509173" y="4664856"/>
                      <a:pt x="4469478" y="4704551"/>
                    </a:cubicBezTo>
                    <a:cubicBezTo>
                      <a:pt x="4429783" y="4744246"/>
                      <a:pt x="4407482" y="4798085"/>
                      <a:pt x="4407482" y="4854222"/>
                    </a:cubicBezTo>
                    <a:lnTo>
                      <a:pt x="4407482" y="4924778"/>
                    </a:lnTo>
                    <a:cubicBezTo>
                      <a:pt x="4408004" y="5041309"/>
                      <a:pt x="4502617" y="5135500"/>
                      <a:pt x="4619149" y="5135500"/>
                    </a:cubicBezTo>
                    <a:cubicBezTo>
                      <a:pt x="4735681" y="5135500"/>
                      <a:pt x="4830294" y="5041309"/>
                      <a:pt x="4830816" y="4924778"/>
                    </a:cubicBezTo>
                    <a:lnTo>
                      <a:pt x="4830816" y="4854222"/>
                    </a:lnTo>
                    <a:cubicBezTo>
                      <a:pt x="4830816" y="4798085"/>
                      <a:pt x="4808515" y="4744246"/>
                      <a:pt x="4768820" y="4704551"/>
                    </a:cubicBezTo>
                    <a:cubicBezTo>
                      <a:pt x="4729125" y="4664856"/>
                      <a:pt x="4675287" y="4642555"/>
                      <a:pt x="4619149" y="4642555"/>
                    </a:cubicBezTo>
                    <a:close/>
                    <a:moveTo>
                      <a:pt x="4399933" y="5612553"/>
                    </a:moveTo>
                    <a:cubicBezTo>
                      <a:pt x="4401132" y="5604439"/>
                      <a:pt x="4389702" y="5601264"/>
                      <a:pt x="4386527" y="5608814"/>
                    </a:cubicBezTo>
                    <a:lnTo>
                      <a:pt x="4232504" y="5968153"/>
                    </a:lnTo>
                    <a:cubicBezTo>
                      <a:pt x="4210248" y="6020073"/>
                      <a:pt x="4159172" y="6053717"/>
                      <a:pt x="4102682" y="6053667"/>
                    </a:cubicBezTo>
                    <a:lnTo>
                      <a:pt x="4037630" y="6053667"/>
                    </a:lnTo>
                    <a:cubicBezTo>
                      <a:pt x="4025766" y="6053677"/>
                      <a:pt x="4014691" y="6047723"/>
                      <a:pt x="4008155" y="6037821"/>
                    </a:cubicBezTo>
                    <a:cubicBezTo>
                      <a:pt x="4001620" y="6027918"/>
                      <a:pt x="4000500" y="6015394"/>
                      <a:pt x="4005174" y="6004489"/>
                    </a:cubicBezTo>
                    <a:lnTo>
                      <a:pt x="4195816" y="5559778"/>
                    </a:lnTo>
                    <a:lnTo>
                      <a:pt x="4265948" y="5384377"/>
                    </a:lnTo>
                    <a:cubicBezTo>
                      <a:pt x="4308818" y="5277239"/>
                      <a:pt x="4412595" y="5206992"/>
                      <a:pt x="4527991" y="5207000"/>
                    </a:cubicBezTo>
                    <a:lnTo>
                      <a:pt x="4710307" y="5207000"/>
                    </a:lnTo>
                    <a:cubicBezTo>
                      <a:pt x="4825703" y="5206992"/>
                      <a:pt x="4929480" y="5277238"/>
                      <a:pt x="4972350" y="5384377"/>
                    </a:cubicBezTo>
                    <a:lnTo>
                      <a:pt x="5042482" y="5559778"/>
                    </a:lnTo>
                    <a:lnTo>
                      <a:pt x="5233053" y="6004489"/>
                    </a:lnTo>
                    <a:cubicBezTo>
                      <a:pt x="5237728" y="6015394"/>
                      <a:pt x="5236608" y="6027918"/>
                      <a:pt x="5230072" y="6037821"/>
                    </a:cubicBezTo>
                    <a:cubicBezTo>
                      <a:pt x="5223537" y="6047723"/>
                      <a:pt x="5212462" y="6053677"/>
                      <a:pt x="5200597" y="6053667"/>
                    </a:cubicBezTo>
                    <a:lnTo>
                      <a:pt x="5135545" y="6053667"/>
                    </a:lnTo>
                    <a:cubicBezTo>
                      <a:pt x="5079107" y="6053660"/>
                      <a:pt x="5028101" y="6020026"/>
                      <a:pt x="5005864" y="5968153"/>
                    </a:cubicBezTo>
                    <a:lnTo>
                      <a:pt x="4851841" y="5608814"/>
                    </a:lnTo>
                    <a:cubicBezTo>
                      <a:pt x="4848596" y="5601264"/>
                      <a:pt x="4837236" y="5604439"/>
                      <a:pt x="4838365" y="5612553"/>
                    </a:cubicBezTo>
                    <a:lnTo>
                      <a:pt x="4901371" y="6053667"/>
                    </a:lnTo>
                    <a:lnTo>
                      <a:pt x="4968752" y="6862163"/>
                    </a:lnTo>
                    <a:cubicBezTo>
                      <a:pt x="4969560" y="6871984"/>
                      <a:pt x="4966222" y="6881697"/>
                      <a:pt x="4959548" y="6888948"/>
                    </a:cubicBezTo>
                    <a:cubicBezTo>
                      <a:pt x="4952874" y="6896198"/>
                      <a:pt x="4943470" y="6900327"/>
                      <a:pt x="4933615" y="6900333"/>
                    </a:cubicBezTo>
                    <a:lnTo>
                      <a:pt x="4879781" y="6900333"/>
                    </a:lnTo>
                    <a:cubicBezTo>
                      <a:pt x="4810800" y="6900342"/>
                      <a:pt x="4751923" y="6850476"/>
                      <a:pt x="4740575" y="6782435"/>
                    </a:cubicBezTo>
                    <a:lnTo>
                      <a:pt x="4626204" y="6095436"/>
                    </a:lnTo>
                    <a:cubicBezTo>
                      <a:pt x="4624864" y="6087533"/>
                      <a:pt x="4613575" y="6087533"/>
                      <a:pt x="4612235" y="6095436"/>
                    </a:cubicBezTo>
                    <a:lnTo>
                      <a:pt x="4497794" y="6782435"/>
                    </a:lnTo>
                    <a:cubicBezTo>
                      <a:pt x="4486442" y="6850503"/>
                      <a:pt x="4427525" y="6900376"/>
                      <a:pt x="4358517" y="6900333"/>
                    </a:cubicBezTo>
                    <a:lnTo>
                      <a:pt x="4304683" y="6900333"/>
                    </a:lnTo>
                    <a:cubicBezTo>
                      <a:pt x="4294828" y="6900327"/>
                      <a:pt x="4285424" y="6896198"/>
                      <a:pt x="4278750" y="6888948"/>
                    </a:cubicBezTo>
                    <a:cubicBezTo>
                      <a:pt x="4272076" y="6881697"/>
                      <a:pt x="4268738" y="6871984"/>
                      <a:pt x="4269546" y="6862163"/>
                    </a:cubicBezTo>
                    <a:lnTo>
                      <a:pt x="4336927" y="6053667"/>
                    </a:lnTo>
                    <a:lnTo>
                      <a:pt x="4399933" y="5612553"/>
                    </a:lnTo>
                    <a:close/>
                    <a:moveTo>
                      <a:pt x="5952649" y="4642555"/>
                    </a:moveTo>
                    <a:cubicBezTo>
                      <a:pt x="5896511" y="4642555"/>
                      <a:pt x="5842673" y="4664856"/>
                      <a:pt x="5802978" y="4704551"/>
                    </a:cubicBezTo>
                    <a:cubicBezTo>
                      <a:pt x="5763283" y="4744246"/>
                      <a:pt x="5740982" y="4798085"/>
                      <a:pt x="5740982" y="4854222"/>
                    </a:cubicBezTo>
                    <a:lnTo>
                      <a:pt x="5740982" y="4924778"/>
                    </a:lnTo>
                    <a:cubicBezTo>
                      <a:pt x="5741504" y="5041309"/>
                      <a:pt x="5836117" y="5135500"/>
                      <a:pt x="5952649" y="5135500"/>
                    </a:cubicBezTo>
                    <a:cubicBezTo>
                      <a:pt x="6069181" y="5135500"/>
                      <a:pt x="6163794" y="5041309"/>
                      <a:pt x="6164316" y="4924778"/>
                    </a:cubicBezTo>
                    <a:lnTo>
                      <a:pt x="6164316" y="4854222"/>
                    </a:lnTo>
                    <a:cubicBezTo>
                      <a:pt x="6164316" y="4798085"/>
                      <a:pt x="6142015" y="4744246"/>
                      <a:pt x="6102320" y="4704551"/>
                    </a:cubicBezTo>
                    <a:cubicBezTo>
                      <a:pt x="6062625" y="4664856"/>
                      <a:pt x="6008787" y="4642555"/>
                      <a:pt x="5952649" y="4642555"/>
                    </a:cubicBezTo>
                    <a:close/>
                    <a:moveTo>
                      <a:pt x="5733433" y="5612553"/>
                    </a:moveTo>
                    <a:cubicBezTo>
                      <a:pt x="5734632" y="5604439"/>
                      <a:pt x="5723202" y="5601264"/>
                      <a:pt x="5720027" y="5608814"/>
                    </a:cubicBezTo>
                    <a:lnTo>
                      <a:pt x="5566004" y="5968153"/>
                    </a:lnTo>
                    <a:cubicBezTo>
                      <a:pt x="5543748" y="6020073"/>
                      <a:pt x="5492672" y="6053717"/>
                      <a:pt x="5436182" y="6053667"/>
                    </a:cubicBezTo>
                    <a:lnTo>
                      <a:pt x="5371130" y="6053667"/>
                    </a:lnTo>
                    <a:cubicBezTo>
                      <a:pt x="5359266" y="6053677"/>
                      <a:pt x="5348191" y="6047723"/>
                      <a:pt x="5341655" y="6037821"/>
                    </a:cubicBezTo>
                    <a:cubicBezTo>
                      <a:pt x="5335120" y="6027918"/>
                      <a:pt x="5334000" y="6015394"/>
                      <a:pt x="5338674" y="6004489"/>
                    </a:cubicBezTo>
                    <a:lnTo>
                      <a:pt x="5529316" y="5559778"/>
                    </a:lnTo>
                    <a:lnTo>
                      <a:pt x="5599448" y="5384377"/>
                    </a:lnTo>
                    <a:cubicBezTo>
                      <a:pt x="5642318" y="5277239"/>
                      <a:pt x="5746095" y="5206992"/>
                      <a:pt x="5861491" y="5207000"/>
                    </a:cubicBezTo>
                    <a:lnTo>
                      <a:pt x="6043807" y="5207000"/>
                    </a:lnTo>
                    <a:cubicBezTo>
                      <a:pt x="6159203" y="5206992"/>
                      <a:pt x="6262980" y="5277238"/>
                      <a:pt x="6305850" y="5384377"/>
                    </a:cubicBezTo>
                    <a:lnTo>
                      <a:pt x="6375982" y="5559778"/>
                    </a:lnTo>
                    <a:lnTo>
                      <a:pt x="6566553" y="6004489"/>
                    </a:lnTo>
                    <a:cubicBezTo>
                      <a:pt x="6571228" y="6015394"/>
                      <a:pt x="6570107" y="6027918"/>
                      <a:pt x="6563572" y="6037821"/>
                    </a:cubicBezTo>
                    <a:cubicBezTo>
                      <a:pt x="6557037" y="6047723"/>
                      <a:pt x="6545962" y="6053677"/>
                      <a:pt x="6534097" y="6053667"/>
                    </a:cubicBezTo>
                    <a:lnTo>
                      <a:pt x="6469045" y="6053667"/>
                    </a:lnTo>
                    <a:cubicBezTo>
                      <a:pt x="6412607" y="6053660"/>
                      <a:pt x="6361601" y="6020026"/>
                      <a:pt x="6339364" y="5968153"/>
                    </a:cubicBezTo>
                    <a:lnTo>
                      <a:pt x="6185341" y="5608814"/>
                    </a:lnTo>
                    <a:cubicBezTo>
                      <a:pt x="6182096" y="5601264"/>
                      <a:pt x="6170736" y="5604439"/>
                      <a:pt x="6171865" y="5612553"/>
                    </a:cubicBezTo>
                    <a:lnTo>
                      <a:pt x="6234871" y="6053667"/>
                    </a:lnTo>
                    <a:lnTo>
                      <a:pt x="6302252" y="6862163"/>
                    </a:lnTo>
                    <a:cubicBezTo>
                      <a:pt x="6303060" y="6871984"/>
                      <a:pt x="6299722" y="6881697"/>
                      <a:pt x="6293048" y="6888948"/>
                    </a:cubicBezTo>
                    <a:cubicBezTo>
                      <a:pt x="6286374" y="6896198"/>
                      <a:pt x="6276970" y="6900327"/>
                      <a:pt x="6267115" y="6900333"/>
                    </a:cubicBezTo>
                    <a:lnTo>
                      <a:pt x="6213281" y="6900333"/>
                    </a:lnTo>
                    <a:cubicBezTo>
                      <a:pt x="6144300" y="6900342"/>
                      <a:pt x="6085423" y="6850476"/>
                      <a:pt x="6074075" y="6782435"/>
                    </a:cubicBezTo>
                    <a:lnTo>
                      <a:pt x="5959704" y="6095436"/>
                    </a:lnTo>
                    <a:cubicBezTo>
                      <a:pt x="5958364" y="6087533"/>
                      <a:pt x="5947075" y="6087533"/>
                      <a:pt x="5945735" y="6095436"/>
                    </a:cubicBezTo>
                    <a:lnTo>
                      <a:pt x="5831294" y="6782435"/>
                    </a:lnTo>
                    <a:cubicBezTo>
                      <a:pt x="5819942" y="6850503"/>
                      <a:pt x="5761025" y="6900376"/>
                      <a:pt x="5692017" y="6900333"/>
                    </a:cubicBezTo>
                    <a:lnTo>
                      <a:pt x="5638183" y="6900333"/>
                    </a:lnTo>
                    <a:cubicBezTo>
                      <a:pt x="5628328" y="6900327"/>
                      <a:pt x="5618924" y="6896198"/>
                      <a:pt x="5612250" y="6888948"/>
                    </a:cubicBezTo>
                    <a:cubicBezTo>
                      <a:pt x="5605576" y="6881697"/>
                      <a:pt x="5602238" y="6871984"/>
                      <a:pt x="5603046" y="6862163"/>
                    </a:cubicBezTo>
                    <a:lnTo>
                      <a:pt x="5670427" y="6053667"/>
                    </a:lnTo>
                    <a:lnTo>
                      <a:pt x="5733433" y="5612553"/>
                    </a:lnTo>
                    <a:close/>
                    <a:moveTo>
                      <a:pt x="7286149" y="4642555"/>
                    </a:moveTo>
                    <a:cubicBezTo>
                      <a:pt x="7230011" y="4642555"/>
                      <a:pt x="7176173" y="4664856"/>
                      <a:pt x="7136478" y="4704551"/>
                    </a:cubicBezTo>
                    <a:cubicBezTo>
                      <a:pt x="7096782" y="4744246"/>
                      <a:pt x="7074482" y="4798085"/>
                      <a:pt x="7074482" y="4854222"/>
                    </a:cubicBezTo>
                    <a:lnTo>
                      <a:pt x="7074482" y="4924778"/>
                    </a:lnTo>
                    <a:cubicBezTo>
                      <a:pt x="7075003" y="5041309"/>
                      <a:pt x="7169617" y="5135500"/>
                      <a:pt x="7286149" y="5135500"/>
                    </a:cubicBezTo>
                    <a:cubicBezTo>
                      <a:pt x="7402681" y="5135500"/>
                      <a:pt x="7497295" y="5041309"/>
                      <a:pt x="7497816" y="4924778"/>
                    </a:cubicBezTo>
                    <a:lnTo>
                      <a:pt x="7497816" y="4854222"/>
                    </a:lnTo>
                    <a:cubicBezTo>
                      <a:pt x="7497816" y="4798085"/>
                      <a:pt x="7475516" y="4744246"/>
                      <a:pt x="7435820" y="4704551"/>
                    </a:cubicBezTo>
                    <a:cubicBezTo>
                      <a:pt x="7396125" y="4664856"/>
                      <a:pt x="7342287" y="4642555"/>
                      <a:pt x="7286149" y="4642555"/>
                    </a:cubicBezTo>
                    <a:close/>
                    <a:moveTo>
                      <a:pt x="7066933" y="5612553"/>
                    </a:moveTo>
                    <a:cubicBezTo>
                      <a:pt x="7068132" y="5604439"/>
                      <a:pt x="7056703" y="5601264"/>
                      <a:pt x="7053528" y="5608814"/>
                    </a:cubicBezTo>
                    <a:lnTo>
                      <a:pt x="6899504" y="5968153"/>
                    </a:lnTo>
                    <a:cubicBezTo>
                      <a:pt x="6877248" y="6020073"/>
                      <a:pt x="6826172" y="6053717"/>
                      <a:pt x="6769682" y="6053667"/>
                    </a:cubicBezTo>
                    <a:lnTo>
                      <a:pt x="6704630" y="6053667"/>
                    </a:lnTo>
                    <a:cubicBezTo>
                      <a:pt x="6692766" y="6053677"/>
                      <a:pt x="6681691" y="6047723"/>
                      <a:pt x="6675155" y="6037821"/>
                    </a:cubicBezTo>
                    <a:cubicBezTo>
                      <a:pt x="6668620" y="6027918"/>
                      <a:pt x="6667500" y="6015394"/>
                      <a:pt x="6672175" y="6004489"/>
                    </a:cubicBezTo>
                    <a:lnTo>
                      <a:pt x="6862816" y="5559778"/>
                    </a:lnTo>
                    <a:lnTo>
                      <a:pt x="6932948" y="5384377"/>
                    </a:lnTo>
                    <a:cubicBezTo>
                      <a:pt x="6975818" y="5277239"/>
                      <a:pt x="7079594" y="5206993"/>
                      <a:pt x="7194991" y="5207000"/>
                    </a:cubicBezTo>
                    <a:lnTo>
                      <a:pt x="7377307" y="5207000"/>
                    </a:lnTo>
                    <a:cubicBezTo>
                      <a:pt x="7492704" y="5206993"/>
                      <a:pt x="7596480" y="5277239"/>
                      <a:pt x="7639350" y="5384377"/>
                    </a:cubicBezTo>
                    <a:lnTo>
                      <a:pt x="7709482" y="5559778"/>
                    </a:lnTo>
                    <a:lnTo>
                      <a:pt x="7900053" y="6004489"/>
                    </a:lnTo>
                    <a:cubicBezTo>
                      <a:pt x="7904728" y="6015394"/>
                      <a:pt x="7903607" y="6027918"/>
                      <a:pt x="7897072" y="6037821"/>
                    </a:cubicBezTo>
                    <a:cubicBezTo>
                      <a:pt x="7890537" y="6047723"/>
                      <a:pt x="7879462" y="6053677"/>
                      <a:pt x="7867597" y="6053667"/>
                    </a:cubicBezTo>
                    <a:lnTo>
                      <a:pt x="7802545" y="6053667"/>
                    </a:lnTo>
                    <a:cubicBezTo>
                      <a:pt x="7746107" y="6053660"/>
                      <a:pt x="7695101" y="6020026"/>
                      <a:pt x="7672864" y="5968153"/>
                    </a:cubicBezTo>
                    <a:lnTo>
                      <a:pt x="7518841" y="5608814"/>
                    </a:lnTo>
                    <a:cubicBezTo>
                      <a:pt x="7515595" y="5601264"/>
                      <a:pt x="7504236" y="5604439"/>
                      <a:pt x="7505365" y="5612553"/>
                    </a:cubicBezTo>
                    <a:lnTo>
                      <a:pt x="7568371" y="6053667"/>
                    </a:lnTo>
                    <a:lnTo>
                      <a:pt x="7635752" y="6862163"/>
                    </a:lnTo>
                    <a:cubicBezTo>
                      <a:pt x="7636560" y="6871984"/>
                      <a:pt x="7633222" y="6881697"/>
                      <a:pt x="7626548" y="6888948"/>
                    </a:cubicBezTo>
                    <a:cubicBezTo>
                      <a:pt x="7619874" y="6896198"/>
                      <a:pt x="7610470" y="6900327"/>
                      <a:pt x="7600615" y="6900333"/>
                    </a:cubicBezTo>
                    <a:lnTo>
                      <a:pt x="7546781" y="6900333"/>
                    </a:lnTo>
                    <a:cubicBezTo>
                      <a:pt x="7477799" y="6900342"/>
                      <a:pt x="7418922" y="6850477"/>
                      <a:pt x="7407575" y="6782435"/>
                    </a:cubicBezTo>
                    <a:lnTo>
                      <a:pt x="7293204" y="6095436"/>
                    </a:lnTo>
                    <a:cubicBezTo>
                      <a:pt x="7291864" y="6087533"/>
                      <a:pt x="7280575" y="6087533"/>
                      <a:pt x="7279235" y="6095436"/>
                    </a:cubicBezTo>
                    <a:lnTo>
                      <a:pt x="7164794" y="6782435"/>
                    </a:lnTo>
                    <a:cubicBezTo>
                      <a:pt x="7153442" y="6850503"/>
                      <a:pt x="7094525" y="6900376"/>
                      <a:pt x="7025517" y="6900333"/>
                    </a:cubicBezTo>
                    <a:lnTo>
                      <a:pt x="6971683" y="6900333"/>
                    </a:lnTo>
                    <a:cubicBezTo>
                      <a:pt x="6961828" y="6900327"/>
                      <a:pt x="6952424" y="6896198"/>
                      <a:pt x="6945750" y="6888948"/>
                    </a:cubicBezTo>
                    <a:cubicBezTo>
                      <a:pt x="6939076" y="6881697"/>
                      <a:pt x="6935738" y="6871984"/>
                      <a:pt x="6936546" y="6862163"/>
                    </a:cubicBezTo>
                    <a:lnTo>
                      <a:pt x="7003927" y="6053667"/>
                    </a:lnTo>
                    <a:lnTo>
                      <a:pt x="7066933" y="5612553"/>
                    </a:lnTo>
                    <a:close/>
                    <a:moveTo>
                      <a:pt x="8619649" y="4642555"/>
                    </a:moveTo>
                    <a:cubicBezTo>
                      <a:pt x="8563511" y="4642555"/>
                      <a:pt x="8509673" y="4664856"/>
                      <a:pt x="8469978" y="4704551"/>
                    </a:cubicBezTo>
                    <a:cubicBezTo>
                      <a:pt x="8430282" y="4744246"/>
                      <a:pt x="8407982" y="4798085"/>
                      <a:pt x="8407982" y="4854222"/>
                    </a:cubicBezTo>
                    <a:lnTo>
                      <a:pt x="8407982" y="4924778"/>
                    </a:lnTo>
                    <a:cubicBezTo>
                      <a:pt x="8408503" y="5041309"/>
                      <a:pt x="8503117" y="5135500"/>
                      <a:pt x="8619649" y="5135500"/>
                    </a:cubicBezTo>
                    <a:cubicBezTo>
                      <a:pt x="8736181" y="5135500"/>
                      <a:pt x="8830795" y="5041309"/>
                      <a:pt x="8831316" y="4924778"/>
                    </a:cubicBezTo>
                    <a:lnTo>
                      <a:pt x="8831316" y="4854222"/>
                    </a:lnTo>
                    <a:cubicBezTo>
                      <a:pt x="8831316" y="4798085"/>
                      <a:pt x="8809016" y="4744246"/>
                      <a:pt x="8769320" y="4704551"/>
                    </a:cubicBezTo>
                    <a:cubicBezTo>
                      <a:pt x="8729625" y="4664856"/>
                      <a:pt x="8675787" y="4642555"/>
                      <a:pt x="8619649" y="4642555"/>
                    </a:cubicBezTo>
                    <a:close/>
                    <a:moveTo>
                      <a:pt x="8400433" y="5612553"/>
                    </a:moveTo>
                    <a:cubicBezTo>
                      <a:pt x="8401632" y="5604439"/>
                      <a:pt x="8390203" y="5601264"/>
                      <a:pt x="8387028" y="5608814"/>
                    </a:cubicBezTo>
                    <a:lnTo>
                      <a:pt x="8233004" y="5968153"/>
                    </a:lnTo>
                    <a:cubicBezTo>
                      <a:pt x="8210748" y="6020073"/>
                      <a:pt x="8159672" y="6053717"/>
                      <a:pt x="8103182" y="6053667"/>
                    </a:cubicBezTo>
                    <a:lnTo>
                      <a:pt x="8038130" y="6053667"/>
                    </a:lnTo>
                    <a:cubicBezTo>
                      <a:pt x="8026266" y="6053677"/>
                      <a:pt x="8015191" y="6047723"/>
                      <a:pt x="8008655" y="6037821"/>
                    </a:cubicBezTo>
                    <a:cubicBezTo>
                      <a:pt x="8002120" y="6027918"/>
                      <a:pt x="8001000" y="6015394"/>
                      <a:pt x="8005675" y="6004489"/>
                    </a:cubicBezTo>
                    <a:lnTo>
                      <a:pt x="8196316" y="5559778"/>
                    </a:lnTo>
                    <a:lnTo>
                      <a:pt x="8266448" y="5384377"/>
                    </a:lnTo>
                    <a:cubicBezTo>
                      <a:pt x="8309318" y="5277239"/>
                      <a:pt x="8413094" y="5206993"/>
                      <a:pt x="8528491" y="5207000"/>
                    </a:cubicBezTo>
                    <a:lnTo>
                      <a:pt x="8710807" y="5207000"/>
                    </a:lnTo>
                    <a:cubicBezTo>
                      <a:pt x="8826204" y="5206993"/>
                      <a:pt x="8929980" y="5277239"/>
                      <a:pt x="8972850" y="5384377"/>
                    </a:cubicBezTo>
                    <a:lnTo>
                      <a:pt x="9042982" y="5559778"/>
                    </a:lnTo>
                    <a:lnTo>
                      <a:pt x="9233553" y="6004489"/>
                    </a:lnTo>
                    <a:cubicBezTo>
                      <a:pt x="9238228" y="6015394"/>
                      <a:pt x="9237107" y="6027918"/>
                      <a:pt x="9230572" y="6037821"/>
                    </a:cubicBezTo>
                    <a:cubicBezTo>
                      <a:pt x="9224037" y="6047723"/>
                      <a:pt x="9212962" y="6053677"/>
                      <a:pt x="9201097" y="6053667"/>
                    </a:cubicBezTo>
                    <a:lnTo>
                      <a:pt x="9136045" y="6053667"/>
                    </a:lnTo>
                    <a:cubicBezTo>
                      <a:pt x="9079607" y="6053660"/>
                      <a:pt x="9028601" y="6020026"/>
                      <a:pt x="9006364" y="5968153"/>
                    </a:cubicBezTo>
                    <a:lnTo>
                      <a:pt x="8852341" y="5608814"/>
                    </a:lnTo>
                    <a:cubicBezTo>
                      <a:pt x="8849095" y="5601264"/>
                      <a:pt x="8837736" y="5604439"/>
                      <a:pt x="8838865" y="5612553"/>
                    </a:cubicBezTo>
                    <a:lnTo>
                      <a:pt x="8901871" y="6053667"/>
                    </a:lnTo>
                    <a:lnTo>
                      <a:pt x="8969252" y="6862163"/>
                    </a:lnTo>
                    <a:cubicBezTo>
                      <a:pt x="8970060" y="6871984"/>
                      <a:pt x="8966722" y="6881697"/>
                      <a:pt x="8960048" y="6888948"/>
                    </a:cubicBezTo>
                    <a:cubicBezTo>
                      <a:pt x="8953374" y="6896198"/>
                      <a:pt x="8943970" y="6900327"/>
                      <a:pt x="8934115" y="6900333"/>
                    </a:cubicBezTo>
                    <a:lnTo>
                      <a:pt x="8880281" y="6900333"/>
                    </a:lnTo>
                    <a:cubicBezTo>
                      <a:pt x="8811299" y="6900342"/>
                      <a:pt x="8752422" y="6850477"/>
                      <a:pt x="8741075" y="6782435"/>
                    </a:cubicBezTo>
                    <a:lnTo>
                      <a:pt x="8626704" y="6095436"/>
                    </a:lnTo>
                    <a:cubicBezTo>
                      <a:pt x="8625364" y="6087533"/>
                      <a:pt x="8614075" y="6087533"/>
                      <a:pt x="8612735" y="6095436"/>
                    </a:cubicBezTo>
                    <a:lnTo>
                      <a:pt x="8498294" y="6782435"/>
                    </a:lnTo>
                    <a:cubicBezTo>
                      <a:pt x="8486942" y="6850503"/>
                      <a:pt x="8428025" y="6900376"/>
                      <a:pt x="8359017" y="6900333"/>
                    </a:cubicBezTo>
                    <a:lnTo>
                      <a:pt x="8305183" y="6900333"/>
                    </a:lnTo>
                    <a:cubicBezTo>
                      <a:pt x="8295328" y="6900327"/>
                      <a:pt x="8285924" y="6896198"/>
                      <a:pt x="8279250" y="6888948"/>
                    </a:cubicBezTo>
                    <a:cubicBezTo>
                      <a:pt x="8272576" y="6881697"/>
                      <a:pt x="8269238" y="6871984"/>
                      <a:pt x="8270046" y="6862163"/>
                    </a:cubicBezTo>
                    <a:lnTo>
                      <a:pt x="8337427" y="6053667"/>
                    </a:lnTo>
                    <a:lnTo>
                      <a:pt x="8400433" y="5612553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16351" y="4642555"/>
                <a:ext cx="19906227" cy="6900376"/>
              </a:xfrm>
              <a:custGeom>
                <a:avLst/>
                <a:gdLst/>
                <a:ahLst/>
                <a:cxnLst/>
                <a:rect l="l" t="t" r="r" b="b"/>
                <a:pathLst>
                  <a:path w="19906227" h="6900376">
                    <a:moveTo>
                      <a:pt x="9953149" y="0"/>
                    </a:moveTo>
                    <a:cubicBezTo>
                      <a:pt x="9897011" y="0"/>
                      <a:pt x="9843173" y="22301"/>
                      <a:pt x="9803478" y="61996"/>
                    </a:cubicBezTo>
                    <a:cubicBezTo>
                      <a:pt x="9763782" y="101691"/>
                      <a:pt x="9741482" y="155530"/>
                      <a:pt x="9741482" y="211667"/>
                    </a:cubicBezTo>
                    <a:lnTo>
                      <a:pt x="9741482" y="282223"/>
                    </a:lnTo>
                    <a:cubicBezTo>
                      <a:pt x="9742003" y="398754"/>
                      <a:pt x="9836617" y="492945"/>
                      <a:pt x="9953149" y="492945"/>
                    </a:cubicBezTo>
                    <a:cubicBezTo>
                      <a:pt x="10069681" y="492945"/>
                      <a:pt x="10164295" y="398754"/>
                      <a:pt x="10164816" y="282223"/>
                    </a:cubicBezTo>
                    <a:lnTo>
                      <a:pt x="10164816" y="211667"/>
                    </a:lnTo>
                    <a:cubicBezTo>
                      <a:pt x="10164816" y="155530"/>
                      <a:pt x="10142516" y="101691"/>
                      <a:pt x="10102820" y="61996"/>
                    </a:cubicBezTo>
                    <a:cubicBezTo>
                      <a:pt x="10063125" y="22301"/>
                      <a:pt x="10009287" y="0"/>
                      <a:pt x="9953149" y="0"/>
                    </a:cubicBezTo>
                    <a:close/>
                    <a:moveTo>
                      <a:pt x="9733933" y="969998"/>
                    </a:moveTo>
                    <a:cubicBezTo>
                      <a:pt x="9735132" y="961884"/>
                      <a:pt x="9723703" y="958709"/>
                      <a:pt x="9720528" y="966259"/>
                    </a:cubicBezTo>
                    <a:lnTo>
                      <a:pt x="9566504" y="1325598"/>
                    </a:lnTo>
                    <a:cubicBezTo>
                      <a:pt x="9544248" y="1377518"/>
                      <a:pt x="9493172" y="1411162"/>
                      <a:pt x="9436682" y="1411112"/>
                    </a:cubicBezTo>
                    <a:lnTo>
                      <a:pt x="9371630" y="1411112"/>
                    </a:lnTo>
                    <a:cubicBezTo>
                      <a:pt x="9359766" y="1411122"/>
                      <a:pt x="9348691" y="1405168"/>
                      <a:pt x="9342155" y="1395266"/>
                    </a:cubicBezTo>
                    <a:cubicBezTo>
                      <a:pt x="9335620" y="1385363"/>
                      <a:pt x="9334500" y="1372839"/>
                      <a:pt x="9339175" y="1361934"/>
                    </a:cubicBezTo>
                    <a:lnTo>
                      <a:pt x="9529816" y="917223"/>
                    </a:lnTo>
                    <a:lnTo>
                      <a:pt x="9599948" y="741822"/>
                    </a:lnTo>
                    <a:cubicBezTo>
                      <a:pt x="9642818" y="634684"/>
                      <a:pt x="9746594" y="564438"/>
                      <a:pt x="9861991" y="564445"/>
                    </a:cubicBezTo>
                    <a:lnTo>
                      <a:pt x="10044307" y="564445"/>
                    </a:lnTo>
                    <a:cubicBezTo>
                      <a:pt x="10159704" y="564438"/>
                      <a:pt x="10263480" y="634684"/>
                      <a:pt x="10306350" y="741822"/>
                    </a:cubicBezTo>
                    <a:lnTo>
                      <a:pt x="10376482" y="917223"/>
                    </a:lnTo>
                    <a:lnTo>
                      <a:pt x="10567053" y="1361934"/>
                    </a:lnTo>
                    <a:cubicBezTo>
                      <a:pt x="10571728" y="1372839"/>
                      <a:pt x="10570607" y="1385363"/>
                      <a:pt x="10564072" y="1395266"/>
                    </a:cubicBezTo>
                    <a:cubicBezTo>
                      <a:pt x="10557537" y="1405168"/>
                      <a:pt x="10546462" y="1411122"/>
                      <a:pt x="10534597" y="1411112"/>
                    </a:cubicBezTo>
                    <a:lnTo>
                      <a:pt x="10469545" y="1411112"/>
                    </a:lnTo>
                    <a:cubicBezTo>
                      <a:pt x="10413107" y="1411105"/>
                      <a:pt x="10362101" y="1377471"/>
                      <a:pt x="10339864" y="1325598"/>
                    </a:cubicBezTo>
                    <a:lnTo>
                      <a:pt x="10185841" y="966259"/>
                    </a:lnTo>
                    <a:cubicBezTo>
                      <a:pt x="10182595" y="958709"/>
                      <a:pt x="10171236" y="961884"/>
                      <a:pt x="10172365" y="969998"/>
                    </a:cubicBezTo>
                    <a:lnTo>
                      <a:pt x="10235371" y="1411112"/>
                    </a:lnTo>
                    <a:lnTo>
                      <a:pt x="10302752" y="2219608"/>
                    </a:lnTo>
                    <a:cubicBezTo>
                      <a:pt x="10303560" y="2229429"/>
                      <a:pt x="10300222" y="2239142"/>
                      <a:pt x="10293548" y="2246393"/>
                    </a:cubicBezTo>
                    <a:cubicBezTo>
                      <a:pt x="10286874" y="2253643"/>
                      <a:pt x="10277470" y="2257772"/>
                      <a:pt x="10267615" y="2257778"/>
                    </a:cubicBezTo>
                    <a:lnTo>
                      <a:pt x="10213781" y="2257778"/>
                    </a:lnTo>
                    <a:cubicBezTo>
                      <a:pt x="10144799" y="2257787"/>
                      <a:pt x="10085922" y="2207922"/>
                      <a:pt x="10074575" y="2139880"/>
                    </a:cubicBezTo>
                    <a:lnTo>
                      <a:pt x="9960204" y="1452881"/>
                    </a:lnTo>
                    <a:cubicBezTo>
                      <a:pt x="9958864" y="1444978"/>
                      <a:pt x="9947575" y="1444978"/>
                      <a:pt x="9946235" y="1452881"/>
                    </a:cubicBezTo>
                    <a:lnTo>
                      <a:pt x="9831794" y="2139880"/>
                    </a:lnTo>
                    <a:cubicBezTo>
                      <a:pt x="9820442" y="2207948"/>
                      <a:pt x="9761525" y="2257821"/>
                      <a:pt x="9692517" y="2257778"/>
                    </a:cubicBezTo>
                    <a:lnTo>
                      <a:pt x="9638683" y="2257778"/>
                    </a:lnTo>
                    <a:cubicBezTo>
                      <a:pt x="9628828" y="2257772"/>
                      <a:pt x="9619424" y="2253643"/>
                      <a:pt x="9612750" y="2246393"/>
                    </a:cubicBezTo>
                    <a:cubicBezTo>
                      <a:pt x="9606076" y="2239142"/>
                      <a:pt x="9602738" y="2229429"/>
                      <a:pt x="9603546" y="2219608"/>
                    </a:cubicBezTo>
                    <a:lnTo>
                      <a:pt x="9670927" y="1411112"/>
                    </a:lnTo>
                    <a:lnTo>
                      <a:pt x="9733933" y="969998"/>
                    </a:lnTo>
                    <a:close/>
                    <a:moveTo>
                      <a:pt x="11286649" y="0"/>
                    </a:moveTo>
                    <a:cubicBezTo>
                      <a:pt x="11230511" y="0"/>
                      <a:pt x="11176673" y="22301"/>
                      <a:pt x="11136978" y="61996"/>
                    </a:cubicBezTo>
                    <a:cubicBezTo>
                      <a:pt x="11097282" y="101691"/>
                      <a:pt x="11074982" y="155530"/>
                      <a:pt x="11074982" y="211667"/>
                    </a:cubicBezTo>
                    <a:lnTo>
                      <a:pt x="11074982" y="282223"/>
                    </a:lnTo>
                    <a:cubicBezTo>
                      <a:pt x="11075503" y="398754"/>
                      <a:pt x="11170117" y="492945"/>
                      <a:pt x="11286649" y="492945"/>
                    </a:cubicBezTo>
                    <a:cubicBezTo>
                      <a:pt x="11403181" y="492945"/>
                      <a:pt x="11497795" y="398754"/>
                      <a:pt x="11498316" y="282223"/>
                    </a:cubicBezTo>
                    <a:lnTo>
                      <a:pt x="11498316" y="211667"/>
                    </a:lnTo>
                    <a:cubicBezTo>
                      <a:pt x="11498316" y="155530"/>
                      <a:pt x="11476016" y="101691"/>
                      <a:pt x="11436320" y="61996"/>
                    </a:cubicBezTo>
                    <a:cubicBezTo>
                      <a:pt x="11396625" y="22301"/>
                      <a:pt x="11342787" y="0"/>
                      <a:pt x="11286649" y="0"/>
                    </a:cubicBezTo>
                    <a:close/>
                    <a:moveTo>
                      <a:pt x="11067433" y="969998"/>
                    </a:moveTo>
                    <a:cubicBezTo>
                      <a:pt x="11068632" y="961884"/>
                      <a:pt x="11057203" y="958709"/>
                      <a:pt x="11054028" y="966259"/>
                    </a:cubicBezTo>
                    <a:lnTo>
                      <a:pt x="10900004" y="1325598"/>
                    </a:lnTo>
                    <a:cubicBezTo>
                      <a:pt x="10877748" y="1377518"/>
                      <a:pt x="10826672" y="1411162"/>
                      <a:pt x="10770182" y="1411112"/>
                    </a:cubicBezTo>
                    <a:lnTo>
                      <a:pt x="10705130" y="1411112"/>
                    </a:lnTo>
                    <a:cubicBezTo>
                      <a:pt x="10693266" y="1411122"/>
                      <a:pt x="10682191" y="1405168"/>
                      <a:pt x="10675655" y="1395266"/>
                    </a:cubicBezTo>
                    <a:cubicBezTo>
                      <a:pt x="10669120" y="1385363"/>
                      <a:pt x="10668000" y="1372839"/>
                      <a:pt x="10672675" y="1361934"/>
                    </a:cubicBezTo>
                    <a:lnTo>
                      <a:pt x="10863316" y="917223"/>
                    </a:lnTo>
                    <a:lnTo>
                      <a:pt x="10933448" y="741822"/>
                    </a:lnTo>
                    <a:cubicBezTo>
                      <a:pt x="10976318" y="634684"/>
                      <a:pt x="11080094" y="564438"/>
                      <a:pt x="11195491" y="564445"/>
                    </a:cubicBezTo>
                    <a:lnTo>
                      <a:pt x="11377807" y="564445"/>
                    </a:lnTo>
                    <a:cubicBezTo>
                      <a:pt x="11493204" y="564438"/>
                      <a:pt x="11596980" y="634684"/>
                      <a:pt x="11639850" y="741822"/>
                    </a:cubicBezTo>
                    <a:lnTo>
                      <a:pt x="11709982" y="917223"/>
                    </a:lnTo>
                    <a:lnTo>
                      <a:pt x="11900553" y="1361934"/>
                    </a:lnTo>
                    <a:cubicBezTo>
                      <a:pt x="11905228" y="1372839"/>
                      <a:pt x="11904107" y="1385363"/>
                      <a:pt x="11897572" y="1395266"/>
                    </a:cubicBezTo>
                    <a:cubicBezTo>
                      <a:pt x="11891037" y="1405168"/>
                      <a:pt x="11879962" y="1411122"/>
                      <a:pt x="11868097" y="1411112"/>
                    </a:cubicBezTo>
                    <a:lnTo>
                      <a:pt x="11803045" y="1411112"/>
                    </a:lnTo>
                    <a:cubicBezTo>
                      <a:pt x="11746607" y="1411105"/>
                      <a:pt x="11695601" y="1377471"/>
                      <a:pt x="11673364" y="1325598"/>
                    </a:cubicBezTo>
                    <a:lnTo>
                      <a:pt x="11519341" y="966259"/>
                    </a:lnTo>
                    <a:cubicBezTo>
                      <a:pt x="11516095" y="958709"/>
                      <a:pt x="11504736" y="961884"/>
                      <a:pt x="11505865" y="969998"/>
                    </a:cubicBezTo>
                    <a:lnTo>
                      <a:pt x="11568871" y="1411112"/>
                    </a:lnTo>
                    <a:lnTo>
                      <a:pt x="11636252" y="2219608"/>
                    </a:lnTo>
                    <a:cubicBezTo>
                      <a:pt x="11637060" y="2229429"/>
                      <a:pt x="11633722" y="2239142"/>
                      <a:pt x="11627048" y="2246393"/>
                    </a:cubicBezTo>
                    <a:cubicBezTo>
                      <a:pt x="11620374" y="2253643"/>
                      <a:pt x="11610970" y="2257772"/>
                      <a:pt x="11601115" y="2257778"/>
                    </a:cubicBezTo>
                    <a:lnTo>
                      <a:pt x="11547281" y="2257778"/>
                    </a:lnTo>
                    <a:cubicBezTo>
                      <a:pt x="11478299" y="2257787"/>
                      <a:pt x="11419422" y="2207922"/>
                      <a:pt x="11408075" y="2139880"/>
                    </a:cubicBezTo>
                    <a:lnTo>
                      <a:pt x="11293704" y="1452881"/>
                    </a:lnTo>
                    <a:cubicBezTo>
                      <a:pt x="11292364" y="1444978"/>
                      <a:pt x="11281075" y="1444978"/>
                      <a:pt x="11279735" y="1452881"/>
                    </a:cubicBezTo>
                    <a:lnTo>
                      <a:pt x="11165294" y="2139880"/>
                    </a:lnTo>
                    <a:cubicBezTo>
                      <a:pt x="11153942" y="2207948"/>
                      <a:pt x="11095025" y="2257821"/>
                      <a:pt x="11026017" y="2257778"/>
                    </a:cubicBezTo>
                    <a:lnTo>
                      <a:pt x="10972183" y="2257778"/>
                    </a:lnTo>
                    <a:cubicBezTo>
                      <a:pt x="10962328" y="2257772"/>
                      <a:pt x="10952924" y="2253643"/>
                      <a:pt x="10946250" y="2246393"/>
                    </a:cubicBezTo>
                    <a:cubicBezTo>
                      <a:pt x="10939576" y="2239142"/>
                      <a:pt x="10936238" y="2229429"/>
                      <a:pt x="10937046" y="2219608"/>
                    </a:cubicBezTo>
                    <a:lnTo>
                      <a:pt x="11004427" y="1411112"/>
                    </a:lnTo>
                    <a:lnTo>
                      <a:pt x="11067433" y="969998"/>
                    </a:lnTo>
                    <a:close/>
                    <a:moveTo>
                      <a:pt x="12620149" y="0"/>
                    </a:moveTo>
                    <a:cubicBezTo>
                      <a:pt x="12564011" y="0"/>
                      <a:pt x="12510173" y="22301"/>
                      <a:pt x="12470478" y="61996"/>
                    </a:cubicBezTo>
                    <a:cubicBezTo>
                      <a:pt x="12430782" y="101691"/>
                      <a:pt x="12408482" y="155530"/>
                      <a:pt x="12408482" y="211667"/>
                    </a:cubicBezTo>
                    <a:lnTo>
                      <a:pt x="12408482" y="282223"/>
                    </a:lnTo>
                    <a:cubicBezTo>
                      <a:pt x="12409003" y="398754"/>
                      <a:pt x="12503617" y="492945"/>
                      <a:pt x="12620149" y="492945"/>
                    </a:cubicBezTo>
                    <a:cubicBezTo>
                      <a:pt x="12736681" y="492945"/>
                      <a:pt x="12831295" y="398754"/>
                      <a:pt x="12831816" y="282223"/>
                    </a:cubicBezTo>
                    <a:lnTo>
                      <a:pt x="12831816" y="211667"/>
                    </a:lnTo>
                    <a:cubicBezTo>
                      <a:pt x="12831816" y="155530"/>
                      <a:pt x="12809516" y="101691"/>
                      <a:pt x="12769820" y="61996"/>
                    </a:cubicBezTo>
                    <a:cubicBezTo>
                      <a:pt x="12730125" y="22301"/>
                      <a:pt x="12676287" y="0"/>
                      <a:pt x="12620149" y="0"/>
                    </a:cubicBezTo>
                    <a:close/>
                    <a:moveTo>
                      <a:pt x="12400933" y="969998"/>
                    </a:moveTo>
                    <a:cubicBezTo>
                      <a:pt x="12402132" y="961884"/>
                      <a:pt x="12390703" y="958709"/>
                      <a:pt x="12387528" y="966259"/>
                    </a:cubicBezTo>
                    <a:lnTo>
                      <a:pt x="12233504" y="1325598"/>
                    </a:lnTo>
                    <a:cubicBezTo>
                      <a:pt x="12211248" y="1377518"/>
                      <a:pt x="12160172" y="1411162"/>
                      <a:pt x="12103682" y="1411112"/>
                    </a:cubicBezTo>
                    <a:lnTo>
                      <a:pt x="12038630" y="1411112"/>
                    </a:lnTo>
                    <a:cubicBezTo>
                      <a:pt x="12026766" y="1411122"/>
                      <a:pt x="12015691" y="1405168"/>
                      <a:pt x="12009155" y="1395266"/>
                    </a:cubicBezTo>
                    <a:cubicBezTo>
                      <a:pt x="12002620" y="1385363"/>
                      <a:pt x="12001500" y="1372839"/>
                      <a:pt x="12006175" y="1361934"/>
                    </a:cubicBezTo>
                    <a:lnTo>
                      <a:pt x="12196816" y="917223"/>
                    </a:lnTo>
                    <a:lnTo>
                      <a:pt x="12266948" y="741822"/>
                    </a:lnTo>
                    <a:cubicBezTo>
                      <a:pt x="12309818" y="634684"/>
                      <a:pt x="12413594" y="564438"/>
                      <a:pt x="12528991" y="564445"/>
                    </a:cubicBezTo>
                    <a:lnTo>
                      <a:pt x="12711307" y="564445"/>
                    </a:lnTo>
                    <a:cubicBezTo>
                      <a:pt x="12826704" y="564438"/>
                      <a:pt x="12930480" y="634684"/>
                      <a:pt x="12973350" y="741822"/>
                    </a:cubicBezTo>
                    <a:lnTo>
                      <a:pt x="13043483" y="917223"/>
                    </a:lnTo>
                    <a:lnTo>
                      <a:pt x="13234053" y="1361934"/>
                    </a:lnTo>
                    <a:cubicBezTo>
                      <a:pt x="13238727" y="1372839"/>
                      <a:pt x="13237607" y="1385363"/>
                      <a:pt x="13231071" y="1395266"/>
                    </a:cubicBezTo>
                    <a:cubicBezTo>
                      <a:pt x="13224537" y="1405168"/>
                      <a:pt x="13213462" y="1411122"/>
                      <a:pt x="13201597" y="1411112"/>
                    </a:cubicBezTo>
                    <a:lnTo>
                      <a:pt x="13136545" y="1411112"/>
                    </a:lnTo>
                    <a:cubicBezTo>
                      <a:pt x="13080107" y="1411106"/>
                      <a:pt x="13029101" y="1377471"/>
                      <a:pt x="13006863" y="1325598"/>
                    </a:cubicBezTo>
                    <a:lnTo>
                      <a:pt x="12852841" y="966259"/>
                    </a:lnTo>
                    <a:cubicBezTo>
                      <a:pt x="12849595" y="958709"/>
                      <a:pt x="12838236" y="961884"/>
                      <a:pt x="12839365" y="969998"/>
                    </a:cubicBezTo>
                    <a:lnTo>
                      <a:pt x="12902371" y="1411112"/>
                    </a:lnTo>
                    <a:lnTo>
                      <a:pt x="12969752" y="2219608"/>
                    </a:lnTo>
                    <a:cubicBezTo>
                      <a:pt x="12970560" y="2229429"/>
                      <a:pt x="12967222" y="2239142"/>
                      <a:pt x="12960548" y="2246393"/>
                    </a:cubicBezTo>
                    <a:cubicBezTo>
                      <a:pt x="12953874" y="2253643"/>
                      <a:pt x="12944470" y="2257772"/>
                      <a:pt x="12934615" y="2257778"/>
                    </a:cubicBezTo>
                    <a:lnTo>
                      <a:pt x="12880781" y="2257778"/>
                    </a:lnTo>
                    <a:cubicBezTo>
                      <a:pt x="12811799" y="2257787"/>
                      <a:pt x="12752922" y="2207922"/>
                      <a:pt x="12741575" y="2139880"/>
                    </a:cubicBezTo>
                    <a:lnTo>
                      <a:pt x="12627204" y="1452881"/>
                    </a:lnTo>
                    <a:cubicBezTo>
                      <a:pt x="12625864" y="1444978"/>
                      <a:pt x="12614575" y="1444978"/>
                      <a:pt x="12613235" y="1452881"/>
                    </a:cubicBezTo>
                    <a:lnTo>
                      <a:pt x="12498794" y="2139880"/>
                    </a:lnTo>
                    <a:cubicBezTo>
                      <a:pt x="12487442" y="2207948"/>
                      <a:pt x="12428525" y="2257821"/>
                      <a:pt x="12359517" y="2257778"/>
                    </a:cubicBezTo>
                    <a:lnTo>
                      <a:pt x="12305683" y="2257778"/>
                    </a:lnTo>
                    <a:cubicBezTo>
                      <a:pt x="12295828" y="2257772"/>
                      <a:pt x="12286424" y="2253643"/>
                      <a:pt x="12279750" y="2246393"/>
                    </a:cubicBezTo>
                    <a:cubicBezTo>
                      <a:pt x="12273076" y="2239142"/>
                      <a:pt x="12269738" y="2229429"/>
                      <a:pt x="12270546" y="2219608"/>
                    </a:cubicBezTo>
                    <a:lnTo>
                      <a:pt x="12337927" y="1411112"/>
                    </a:lnTo>
                    <a:lnTo>
                      <a:pt x="12400933" y="969998"/>
                    </a:lnTo>
                    <a:close/>
                    <a:moveTo>
                      <a:pt x="13953649" y="0"/>
                    </a:moveTo>
                    <a:cubicBezTo>
                      <a:pt x="13836749" y="1"/>
                      <a:pt x="13741983" y="94767"/>
                      <a:pt x="13741983" y="211667"/>
                    </a:cubicBezTo>
                    <a:lnTo>
                      <a:pt x="13741983" y="282223"/>
                    </a:lnTo>
                    <a:cubicBezTo>
                      <a:pt x="13742504" y="398753"/>
                      <a:pt x="13837117" y="492944"/>
                      <a:pt x="13953649" y="492944"/>
                    </a:cubicBezTo>
                    <a:cubicBezTo>
                      <a:pt x="14070181" y="492944"/>
                      <a:pt x="14164794" y="398753"/>
                      <a:pt x="14165315" y="282223"/>
                    </a:cubicBezTo>
                    <a:lnTo>
                      <a:pt x="14165315" y="211667"/>
                    </a:lnTo>
                    <a:cubicBezTo>
                      <a:pt x="14165315" y="94767"/>
                      <a:pt x="14070549" y="1"/>
                      <a:pt x="13953649" y="0"/>
                    </a:cubicBezTo>
                    <a:close/>
                    <a:moveTo>
                      <a:pt x="13734433" y="969998"/>
                    </a:moveTo>
                    <a:cubicBezTo>
                      <a:pt x="13735633" y="961884"/>
                      <a:pt x="13724203" y="958709"/>
                      <a:pt x="13721028" y="966259"/>
                    </a:cubicBezTo>
                    <a:lnTo>
                      <a:pt x="13567004" y="1325598"/>
                    </a:lnTo>
                    <a:cubicBezTo>
                      <a:pt x="13544748" y="1377518"/>
                      <a:pt x="13493672" y="1411162"/>
                      <a:pt x="13437183" y="1411112"/>
                    </a:cubicBezTo>
                    <a:lnTo>
                      <a:pt x="13372129" y="1411112"/>
                    </a:lnTo>
                    <a:cubicBezTo>
                      <a:pt x="13360265" y="1411122"/>
                      <a:pt x="13349190" y="1405168"/>
                      <a:pt x="13342655" y="1395266"/>
                    </a:cubicBezTo>
                    <a:cubicBezTo>
                      <a:pt x="13336119" y="1385363"/>
                      <a:pt x="13335000" y="1372839"/>
                      <a:pt x="13339674" y="1361934"/>
                    </a:cubicBezTo>
                    <a:lnTo>
                      <a:pt x="13530315" y="917223"/>
                    </a:lnTo>
                    <a:lnTo>
                      <a:pt x="13600447" y="741822"/>
                    </a:lnTo>
                    <a:cubicBezTo>
                      <a:pt x="13643318" y="634683"/>
                      <a:pt x="13747094" y="564437"/>
                      <a:pt x="13862492" y="564445"/>
                    </a:cubicBezTo>
                    <a:lnTo>
                      <a:pt x="14044806" y="564445"/>
                    </a:lnTo>
                    <a:cubicBezTo>
                      <a:pt x="14160204" y="564437"/>
                      <a:pt x="14263980" y="634683"/>
                      <a:pt x="14306851" y="741822"/>
                    </a:cubicBezTo>
                    <a:lnTo>
                      <a:pt x="14376983" y="917223"/>
                    </a:lnTo>
                    <a:lnTo>
                      <a:pt x="14567553" y="1361934"/>
                    </a:lnTo>
                    <a:cubicBezTo>
                      <a:pt x="14572227" y="1372839"/>
                      <a:pt x="14571107" y="1385363"/>
                      <a:pt x="14564571" y="1395266"/>
                    </a:cubicBezTo>
                    <a:cubicBezTo>
                      <a:pt x="14558037" y="1405168"/>
                      <a:pt x="14546962" y="1411122"/>
                      <a:pt x="14535097" y="1411112"/>
                    </a:cubicBezTo>
                    <a:lnTo>
                      <a:pt x="14470045" y="1411112"/>
                    </a:lnTo>
                    <a:cubicBezTo>
                      <a:pt x="14413607" y="1411106"/>
                      <a:pt x="14362601" y="1377471"/>
                      <a:pt x="14340363" y="1325598"/>
                    </a:cubicBezTo>
                    <a:lnTo>
                      <a:pt x="14186342" y="966259"/>
                    </a:lnTo>
                    <a:cubicBezTo>
                      <a:pt x="14183095" y="958709"/>
                      <a:pt x="14171736" y="961884"/>
                      <a:pt x="14172865" y="969998"/>
                    </a:cubicBezTo>
                    <a:lnTo>
                      <a:pt x="14235872" y="1411112"/>
                    </a:lnTo>
                    <a:lnTo>
                      <a:pt x="14303252" y="2219608"/>
                    </a:lnTo>
                    <a:cubicBezTo>
                      <a:pt x="14304060" y="2229429"/>
                      <a:pt x="14300724" y="2239142"/>
                      <a:pt x="14294048" y="2246393"/>
                    </a:cubicBezTo>
                    <a:cubicBezTo>
                      <a:pt x="14287374" y="2253643"/>
                      <a:pt x="14277970" y="2257772"/>
                      <a:pt x="14268115" y="2257778"/>
                    </a:cubicBezTo>
                    <a:lnTo>
                      <a:pt x="14214281" y="2257778"/>
                    </a:lnTo>
                    <a:cubicBezTo>
                      <a:pt x="14145299" y="2257787"/>
                      <a:pt x="14086424" y="2207921"/>
                      <a:pt x="14075076" y="2139880"/>
                    </a:cubicBezTo>
                    <a:lnTo>
                      <a:pt x="13960704" y="1452881"/>
                    </a:lnTo>
                    <a:cubicBezTo>
                      <a:pt x="13959363" y="1444978"/>
                      <a:pt x="13948076" y="1444978"/>
                      <a:pt x="13946735" y="1452881"/>
                    </a:cubicBezTo>
                    <a:lnTo>
                      <a:pt x="13832294" y="2139880"/>
                    </a:lnTo>
                    <a:cubicBezTo>
                      <a:pt x="13820942" y="2207948"/>
                      <a:pt x="13762025" y="2257821"/>
                      <a:pt x="13693017" y="2257778"/>
                    </a:cubicBezTo>
                    <a:lnTo>
                      <a:pt x="13639183" y="2257778"/>
                    </a:lnTo>
                    <a:cubicBezTo>
                      <a:pt x="13629328" y="2257772"/>
                      <a:pt x="13619925" y="2253643"/>
                      <a:pt x="13613251" y="2246392"/>
                    </a:cubicBezTo>
                    <a:cubicBezTo>
                      <a:pt x="13606576" y="2239141"/>
                      <a:pt x="13603239" y="2229429"/>
                      <a:pt x="13604047" y="2219608"/>
                    </a:cubicBezTo>
                    <a:lnTo>
                      <a:pt x="13671427" y="1411112"/>
                    </a:lnTo>
                    <a:lnTo>
                      <a:pt x="13734433" y="969998"/>
                    </a:lnTo>
                    <a:close/>
                    <a:moveTo>
                      <a:pt x="15287149" y="0"/>
                    </a:moveTo>
                    <a:cubicBezTo>
                      <a:pt x="15170249" y="1"/>
                      <a:pt x="15075483" y="94767"/>
                      <a:pt x="15075483" y="211667"/>
                    </a:cubicBezTo>
                    <a:lnTo>
                      <a:pt x="15075483" y="282223"/>
                    </a:lnTo>
                    <a:cubicBezTo>
                      <a:pt x="15076004" y="398753"/>
                      <a:pt x="15170617" y="492944"/>
                      <a:pt x="15287149" y="492944"/>
                    </a:cubicBezTo>
                    <a:cubicBezTo>
                      <a:pt x="15403681" y="492944"/>
                      <a:pt x="15498294" y="398753"/>
                      <a:pt x="15498815" y="282223"/>
                    </a:cubicBezTo>
                    <a:lnTo>
                      <a:pt x="15498815" y="211667"/>
                    </a:lnTo>
                    <a:cubicBezTo>
                      <a:pt x="15498815" y="94767"/>
                      <a:pt x="15404049" y="1"/>
                      <a:pt x="15287149" y="0"/>
                    </a:cubicBezTo>
                    <a:close/>
                    <a:moveTo>
                      <a:pt x="15067933" y="969998"/>
                    </a:moveTo>
                    <a:cubicBezTo>
                      <a:pt x="15069133" y="961884"/>
                      <a:pt x="15057703" y="958709"/>
                      <a:pt x="15054528" y="966259"/>
                    </a:cubicBezTo>
                    <a:lnTo>
                      <a:pt x="14900504" y="1325598"/>
                    </a:lnTo>
                    <a:cubicBezTo>
                      <a:pt x="14878248" y="1377518"/>
                      <a:pt x="14827172" y="1411162"/>
                      <a:pt x="14770683" y="1411112"/>
                    </a:cubicBezTo>
                    <a:lnTo>
                      <a:pt x="14705629" y="1411112"/>
                    </a:lnTo>
                    <a:cubicBezTo>
                      <a:pt x="14693765" y="1411122"/>
                      <a:pt x="14682690" y="1405168"/>
                      <a:pt x="14676155" y="1395266"/>
                    </a:cubicBezTo>
                    <a:cubicBezTo>
                      <a:pt x="14669619" y="1385363"/>
                      <a:pt x="14668500" y="1372839"/>
                      <a:pt x="14673174" y="1361934"/>
                    </a:cubicBezTo>
                    <a:lnTo>
                      <a:pt x="14863815" y="917223"/>
                    </a:lnTo>
                    <a:lnTo>
                      <a:pt x="14933947" y="741822"/>
                    </a:lnTo>
                    <a:cubicBezTo>
                      <a:pt x="14976818" y="634683"/>
                      <a:pt x="15080594" y="564437"/>
                      <a:pt x="15195992" y="564445"/>
                    </a:cubicBezTo>
                    <a:lnTo>
                      <a:pt x="15378306" y="564445"/>
                    </a:lnTo>
                    <a:cubicBezTo>
                      <a:pt x="15493704" y="564437"/>
                      <a:pt x="15597480" y="634683"/>
                      <a:pt x="15640351" y="741822"/>
                    </a:cubicBezTo>
                    <a:lnTo>
                      <a:pt x="15710483" y="917223"/>
                    </a:lnTo>
                    <a:lnTo>
                      <a:pt x="15901053" y="1361934"/>
                    </a:lnTo>
                    <a:cubicBezTo>
                      <a:pt x="15905727" y="1372839"/>
                      <a:pt x="15904607" y="1385363"/>
                      <a:pt x="15898071" y="1395266"/>
                    </a:cubicBezTo>
                    <a:cubicBezTo>
                      <a:pt x="15891537" y="1405168"/>
                      <a:pt x="15880462" y="1411122"/>
                      <a:pt x="15868597" y="1411112"/>
                    </a:cubicBezTo>
                    <a:lnTo>
                      <a:pt x="15803545" y="1411112"/>
                    </a:lnTo>
                    <a:cubicBezTo>
                      <a:pt x="15747107" y="1411106"/>
                      <a:pt x="15696101" y="1377471"/>
                      <a:pt x="15673863" y="1325598"/>
                    </a:cubicBezTo>
                    <a:lnTo>
                      <a:pt x="15519842" y="966259"/>
                    </a:lnTo>
                    <a:cubicBezTo>
                      <a:pt x="15516595" y="958709"/>
                      <a:pt x="15505236" y="961884"/>
                      <a:pt x="15506365" y="969998"/>
                    </a:cubicBezTo>
                    <a:lnTo>
                      <a:pt x="15569372" y="1411112"/>
                    </a:lnTo>
                    <a:lnTo>
                      <a:pt x="15636752" y="2219608"/>
                    </a:lnTo>
                    <a:cubicBezTo>
                      <a:pt x="15637560" y="2229429"/>
                      <a:pt x="15634224" y="2239142"/>
                      <a:pt x="15627548" y="2246393"/>
                    </a:cubicBezTo>
                    <a:cubicBezTo>
                      <a:pt x="15620874" y="2253643"/>
                      <a:pt x="15611470" y="2257772"/>
                      <a:pt x="15601615" y="2257778"/>
                    </a:cubicBezTo>
                    <a:lnTo>
                      <a:pt x="15547781" y="2257778"/>
                    </a:lnTo>
                    <a:cubicBezTo>
                      <a:pt x="15478799" y="2257787"/>
                      <a:pt x="15419924" y="2207921"/>
                      <a:pt x="15408576" y="2139880"/>
                    </a:cubicBezTo>
                    <a:lnTo>
                      <a:pt x="15294204" y="1452881"/>
                    </a:lnTo>
                    <a:cubicBezTo>
                      <a:pt x="15292863" y="1444978"/>
                      <a:pt x="15281576" y="1444978"/>
                      <a:pt x="15280235" y="1452881"/>
                    </a:cubicBezTo>
                    <a:lnTo>
                      <a:pt x="15165794" y="2139880"/>
                    </a:lnTo>
                    <a:cubicBezTo>
                      <a:pt x="15154442" y="2207948"/>
                      <a:pt x="15095525" y="2257821"/>
                      <a:pt x="15026517" y="2257778"/>
                    </a:cubicBezTo>
                    <a:lnTo>
                      <a:pt x="14972683" y="2257778"/>
                    </a:lnTo>
                    <a:cubicBezTo>
                      <a:pt x="14962828" y="2257772"/>
                      <a:pt x="14953425" y="2253643"/>
                      <a:pt x="14946751" y="2246392"/>
                    </a:cubicBezTo>
                    <a:cubicBezTo>
                      <a:pt x="14940076" y="2239141"/>
                      <a:pt x="14936739" y="2229429"/>
                      <a:pt x="14937547" y="2219608"/>
                    </a:cubicBezTo>
                    <a:lnTo>
                      <a:pt x="15004927" y="1411112"/>
                    </a:lnTo>
                    <a:lnTo>
                      <a:pt x="15067933" y="969998"/>
                    </a:lnTo>
                    <a:close/>
                    <a:moveTo>
                      <a:pt x="16620649" y="0"/>
                    </a:moveTo>
                    <a:cubicBezTo>
                      <a:pt x="16503749" y="1"/>
                      <a:pt x="16408983" y="94767"/>
                      <a:pt x="16408983" y="211667"/>
                    </a:cubicBezTo>
                    <a:lnTo>
                      <a:pt x="16408983" y="282223"/>
                    </a:lnTo>
                    <a:cubicBezTo>
                      <a:pt x="16409504" y="398753"/>
                      <a:pt x="16504117" y="492944"/>
                      <a:pt x="16620649" y="492944"/>
                    </a:cubicBezTo>
                    <a:cubicBezTo>
                      <a:pt x="16737181" y="492944"/>
                      <a:pt x="16831794" y="398753"/>
                      <a:pt x="16832315" y="282223"/>
                    </a:cubicBezTo>
                    <a:lnTo>
                      <a:pt x="16832315" y="211667"/>
                    </a:lnTo>
                    <a:cubicBezTo>
                      <a:pt x="16832315" y="94767"/>
                      <a:pt x="16737549" y="1"/>
                      <a:pt x="16620649" y="0"/>
                    </a:cubicBezTo>
                    <a:close/>
                    <a:moveTo>
                      <a:pt x="16401433" y="969998"/>
                    </a:moveTo>
                    <a:cubicBezTo>
                      <a:pt x="16402633" y="961884"/>
                      <a:pt x="16391203" y="958709"/>
                      <a:pt x="16388028" y="966259"/>
                    </a:cubicBezTo>
                    <a:lnTo>
                      <a:pt x="16234004" y="1325598"/>
                    </a:lnTo>
                    <a:cubicBezTo>
                      <a:pt x="16211748" y="1377518"/>
                      <a:pt x="16160672" y="1411162"/>
                      <a:pt x="16104183" y="1411112"/>
                    </a:cubicBezTo>
                    <a:lnTo>
                      <a:pt x="16039129" y="1411112"/>
                    </a:lnTo>
                    <a:cubicBezTo>
                      <a:pt x="16027265" y="1411122"/>
                      <a:pt x="16016190" y="1405168"/>
                      <a:pt x="16009655" y="1395266"/>
                    </a:cubicBezTo>
                    <a:cubicBezTo>
                      <a:pt x="16003119" y="1385363"/>
                      <a:pt x="16002000" y="1372839"/>
                      <a:pt x="16006674" y="1361934"/>
                    </a:cubicBezTo>
                    <a:lnTo>
                      <a:pt x="16197315" y="917223"/>
                    </a:lnTo>
                    <a:lnTo>
                      <a:pt x="16267447" y="741822"/>
                    </a:lnTo>
                    <a:cubicBezTo>
                      <a:pt x="16310318" y="634683"/>
                      <a:pt x="16414094" y="564437"/>
                      <a:pt x="16529492" y="564445"/>
                    </a:cubicBezTo>
                    <a:lnTo>
                      <a:pt x="16711806" y="564445"/>
                    </a:lnTo>
                    <a:cubicBezTo>
                      <a:pt x="16827204" y="564437"/>
                      <a:pt x="16930980" y="634683"/>
                      <a:pt x="16973851" y="741822"/>
                    </a:cubicBezTo>
                    <a:lnTo>
                      <a:pt x="17043983" y="917223"/>
                    </a:lnTo>
                    <a:lnTo>
                      <a:pt x="17234553" y="1361934"/>
                    </a:lnTo>
                    <a:cubicBezTo>
                      <a:pt x="17239227" y="1372839"/>
                      <a:pt x="17238107" y="1385363"/>
                      <a:pt x="17231571" y="1395266"/>
                    </a:cubicBezTo>
                    <a:cubicBezTo>
                      <a:pt x="17225037" y="1405168"/>
                      <a:pt x="17213962" y="1411122"/>
                      <a:pt x="17202097" y="1411112"/>
                    </a:cubicBezTo>
                    <a:lnTo>
                      <a:pt x="17137045" y="1411112"/>
                    </a:lnTo>
                    <a:cubicBezTo>
                      <a:pt x="17080607" y="1411106"/>
                      <a:pt x="17029601" y="1377471"/>
                      <a:pt x="17007363" y="1325598"/>
                    </a:cubicBezTo>
                    <a:lnTo>
                      <a:pt x="16853342" y="966259"/>
                    </a:lnTo>
                    <a:cubicBezTo>
                      <a:pt x="16850095" y="958709"/>
                      <a:pt x="16838736" y="961884"/>
                      <a:pt x="16839865" y="969998"/>
                    </a:cubicBezTo>
                    <a:lnTo>
                      <a:pt x="16902872" y="1411112"/>
                    </a:lnTo>
                    <a:lnTo>
                      <a:pt x="16970252" y="2219608"/>
                    </a:lnTo>
                    <a:cubicBezTo>
                      <a:pt x="16971060" y="2229429"/>
                      <a:pt x="16967724" y="2239142"/>
                      <a:pt x="16961048" y="2246393"/>
                    </a:cubicBezTo>
                    <a:cubicBezTo>
                      <a:pt x="16954374" y="2253643"/>
                      <a:pt x="16944970" y="2257772"/>
                      <a:pt x="16935115" y="2257778"/>
                    </a:cubicBezTo>
                    <a:lnTo>
                      <a:pt x="16881281" y="2257778"/>
                    </a:lnTo>
                    <a:cubicBezTo>
                      <a:pt x="16812299" y="2257787"/>
                      <a:pt x="16753424" y="2207921"/>
                      <a:pt x="16742076" y="2139880"/>
                    </a:cubicBezTo>
                    <a:lnTo>
                      <a:pt x="16627704" y="1452881"/>
                    </a:lnTo>
                    <a:cubicBezTo>
                      <a:pt x="16626363" y="1444978"/>
                      <a:pt x="16615076" y="1444978"/>
                      <a:pt x="16613735" y="1452881"/>
                    </a:cubicBezTo>
                    <a:lnTo>
                      <a:pt x="16499294" y="2139880"/>
                    </a:lnTo>
                    <a:cubicBezTo>
                      <a:pt x="16487942" y="2207948"/>
                      <a:pt x="16429025" y="2257821"/>
                      <a:pt x="16360017" y="2257778"/>
                    </a:cubicBezTo>
                    <a:lnTo>
                      <a:pt x="16306183" y="2257778"/>
                    </a:lnTo>
                    <a:cubicBezTo>
                      <a:pt x="16296328" y="2257772"/>
                      <a:pt x="16286925" y="2253643"/>
                      <a:pt x="16280251" y="2246392"/>
                    </a:cubicBezTo>
                    <a:cubicBezTo>
                      <a:pt x="16273576" y="2239141"/>
                      <a:pt x="16270239" y="2229429"/>
                      <a:pt x="16271047" y="2219608"/>
                    </a:cubicBezTo>
                    <a:lnTo>
                      <a:pt x="16338427" y="1411112"/>
                    </a:lnTo>
                    <a:lnTo>
                      <a:pt x="16401433" y="969998"/>
                    </a:lnTo>
                    <a:close/>
                    <a:moveTo>
                      <a:pt x="17954149" y="0"/>
                    </a:moveTo>
                    <a:cubicBezTo>
                      <a:pt x="17837249" y="1"/>
                      <a:pt x="17742483" y="94767"/>
                      <a:pt x="17742483" y="211667"/>
                    </a:cubicBezTo>
                    <a:lnTo>
                      <a:pt x="17742483" y="282223"/>
                    </a:lnTo>
                    <a:cubicBezTo>
                      <a:pt x="17743004" y="398753"/>
                      <a:pt x="17837617" y="492944"/>
                      <a:pt x="17954149" y="492944"/>
                    </a:cubicBezTo>
                    <a:cubicBezTo>
                      <a:pt x="18070681" y="492944"/>
                      <a:pt x="18165294" y="398753"/>
                      <a:pt x="18165815" y="282223"/>
                    </a:cubicBezTo>
                    <a:lnTo>
                      <a:pt x="18165815" y="211667"/>
                    </a:lnTo>
                    <a:cubicBezTo>
                      <a:pt x="18165815" y="94767"/>
                      <a:pt x="18071049" y="1"/>
                      <a:pt x="17954149" y="0"/>
                    </a:cubicBezTo>
                    <a:close/>
                    <a:moveTo>
                      <a:pt x="17734933" y="969998"/>
                    </a:moveTo>
                    <a:cubicBezTo>
                      <a:pt x="17736133" y="961884"/>
                      <a:pt x="17724703" y="958709"/>
                      <a:pt x="17721528" y="966259"/>
                    </a:cubicBezTo>
                    <a:lnTo>
                      <a:pt x="17567504" y="1325598"/>
                    </a:lnTo>
                    <a:cubicBezTo>
                      <a:pt x="17545248" y="1377518"/>
                      <a:pt x="17494172" y="1411162"/>
                      <a:pt x="17437683" y="1411112"/>
                    </a:cubicBezTo>
                    <a:lnTo>
                      <a:pt x="17372629" y="1411112"/>
                    </a:lnTo>
                    <a:cubicBezTo>
                      <a:pt x="17360765" y="1411122"/>
                      <a:pt x="17349690" y="1405168"/>
                      <a:pt x="17343155" y="1395266"/>
                    </a:cubicBezTo>
                    <a:cubicBezTo>
                      <a:pt x="17336619" y="1385363"/>
                      <a:pt x="17335500" y="1372839"/>
                      <a:pt x="17340174" y="1361934"/>
                    </a:cubicBezTo>
                    <a:lnTo>
                      <a:pt x="17530815" y="917223"/>
                    </a:lnTo>
                    <a:lnTo>
                      <a:pt x="17600947" y="741822"/>
                    </a:lnTo>
                    <a:cubicBezTo>
                      <a:pt x="17643818" y="634683"/>
                      <a:pt x="17747594" y="564437"/>
                      <a:pt x="17862992" y="564445"/>
                    </a:cubicBezTo>
                    <a:lnTo>
                      <a:pt x="18045306" y="564445"/>
                    </a:lnTo>
                    <a:cubicBezTo>
                      <a:pt x="18160704" y="564437"/>
                      <a:pt x="18264480" y="634683"/>
                      <a:pt x="18307351" y="741822"/>
                    </a:cubicBezTo>
                    <a:lnTo>
                      <a:pt x="18377483" y="917223"/>
                    </a:lnTo>
                    <a:lnTo>
                      <a:pt x="18568053" y="1361934"/>
                    </a:lnTo>
                    <a:cubicBezTo>
                      <a:pt x="18572727" y="1372839"/>
                      <a:pt x="18571607" y="1385363"/>
                      <a:pt x="18565071" y="1395266"/>
                    </a:cubicBezTo>
                    <a:cubicBezTo>
                      <a:pt x="18558537" y="1405168"/>
                      <a:pt x="18547462" y="1411122"/>
                      <a:pt x="18535597" y="1411112"/>
                    </a:cubicBezTo>
                    <a:lnTo>
                      <a:pt x="18470545" y="1411112"/>
                    </a:lnTo>
                    <a:cubicBezTo>
                      <a:pt x="18414107" y="1411106"/>
                      <a:pt x="18363101" y="1377471"/>
                      <a:pt x="18340863" y="1325598"/>
                    </a:cubicBezTo>
                    <a:lnTo>
                      <a:pt x="18186842" y="966259"/>
                    </a:lnTo>
                    <a:cubicBezTo>
                      <a:pt x="18183595" y="958709"/>
                      <a:pt x="18172236" y="961884"/>
                      <a:pt x="18173365" y="969998"/>
                    </a:cubicBezTo>
                    <a:lnTo>
                      <a:pt x="18236372" y="1411112"/>
                    </a:lnTo>
                    <a:lnTo>
                      <a:pt x="18303752" y="2219608"/>
                    </a:lnTo>
                    <a:cubicBezTo>
                      <a:pt x="18304560" y="2229429"/>
                      <a:pt x="18301224" y="2239142"/>
                      <a:pt x="18294548" y="2246393"/>
                    </a:cubicBezTo>
                    <a:cubicBezTo>
                      <a:pt x="18287874" y="2253643"/>
                      <a:pt x="18278470" y="2257772"/>
                      <a:pt x="18268615" y="2257778"/>
                    </a:cubicBezTo>
                    <a:lnTo>
                      <a:pt x="18214781" y="2257778"/>
                    </a:lnTo>
                    <a:cubicBezTo>
                      <a:pt x="18145799" y="2257787"/>
                      <a:pt x="18086924" y="2207921"/>
                      <a:pt x="18075576" y="2139880"/>
                    </a:cubicBezTo>
                    <a:lnTo>
                      <a:pt x="17961204" y="1452881"/>
                    </a:lnTo>
                    <a:cubicBezTo>
                      <a:pt x="17959863" y="1444978"/>
                      <a:pt x="17948576" y="1444978"/>
                      <a:pt x="17947235" y="1452881"/>
                    </a:cubicBezTo>
                    <a:lnTo>
                      <a:pt x="17832794" y="2139880"/>
                    </a:lnTo>
                    <a:cubicBezTo>
                      <a:pt x="17821442" y="2207948"/>
                      <a:pt x="17762525" y="2257821"/>
                      <a:pt x="17693517" y="2257778"/>
                    </a:cubicBezTo>
                    <a:lnTo>
                      <a:pt x="17639683" y="2257778"/>
                    </a:lnTo>
                    <a:cubicBezTo>
                      <a:pt x="17629828" y="2257772"/>
                      <a:pt x="17620425" y="2253643"/>
                      <a:pt x="17613751" y="2246392"/>
                    </a:cubicBezTo>
                    <a:cubicBezTo>
                      <a:pt x="17607076" y="2239141"/>
                      <a:pt x="17603739" y="2229429"/>
                      <a:pt x="17604547" y="2219608"/>
                    </a:cubicBezTo>
                    <a:lnTo>
                      <a:pt x="17671927" y="1411112"/>
                    </a:lnTo>
                    <a:lnTo>
                      <a:pt x="17734933" y="969998"/>
                    </a:lnTo>
                    <a:close/>
                    <a:moveTo>
                      <a:pt x="19287649" y="0"/>
                    </a:moveTo>
                    <a:cubicBezTo>
                      <a:pt x="19170749" y="1"/>
                      <a:pt x="19075983" y="94767"/>
                      <a:pt x="19075983" y="211667"/>
                    </a:cubicBezTo>
                    <a:lnTo>
                      <a:pt x="19075983" y="282223"/>
                    </a:lnTo>
                    <a:cubicBezTo>
                      <a:pt x="19076504" y="398753"/>
                      <a:pt x="19171117" y="492944"/>
                      <a:pt x="19287649" y="492944"/>
                    </a:cubicBezTo>
                    <a:cubicBezTo>
                      <a:pt x="19404181" y="492944"/>
                      <a:pt x="19498794" y="398753"/>
                      <a:pt x="19499315" y="282223"/>
                    </a:cubicBezTo>
                    <a:lnTo>
                      <a:pt x="19499315" y="211667"/>
                    </a:lnTo>
                    <a:cubicBezTo>
                      <a:pt x="19499315" y="94767"/>
                      <a:pt x="19404549" y="1"/>
                      <a:pt x="19287649" y="0"/>
                    </a:cubicBezTo>
                    <a:close/>
                    <a:moveTo>
                      <a:pt x="19068433" y="969998"/>
                    </a:moveTo>
                    <a:cubicBezTo>
                      <a:pt x="19069633" y="961884"/>
                      <a:pt x="19058203" y="958709"/>
                      <a:pt x="19055028" y="966259"/>
                    </a:cubicBezTo>
                    <a:lnTo>
                      <a:pt x="18901004" y="1325598"/>
                    </a:lnTo>
                    <a:cubicBezTo>
                      <a:pt x="18878748" y="1377518"/>
                      <a:pt x="18827672" y="1411162"/>
                      <a:pt x="18771183" y="1411112"/>
                    </a:cubicBezTo>
                    <a:lnTo>
                      <a:pt x="18706129" y="1411112"/>
                    </a:lnTo>
                    <a:cubicBezTo>
                      <a:pt x="18694265" y="1411122"/>
                      <a:pt x="18683190" y="1405168"/>
                      <a:pt x="18676655" y="1395266"/>
                    </a:cubicBezTo>
                    <a:cubicBezTo>
                      <a:pt x="18670119" y="1385363"/>
                      <a:pt x="18669000" y="1372839"/>
                      <a:pt x="18673674" y="1361934"/>
                    </a:cubicBezTo>
                    <a:lnTo>
                      <a:pt x="18864315" y="917223"/>
                    </a:lnTo>
                    <a:lnTo>
                      <a:pt x="18934447" y="741822"/>
                    </a:lnTo>
                    <a:cubicBezTo>
                      <a:pt x="18977318" y="634683"/>
                      <a:pt x="19081094" y="564437"/>
                      <a:pt x="19196492" y="564445"/>
                    </a:cubicBezTo>
                    <a:lnTo>
                      <a:pt x="19378806" y="564445"/>
                    </a:lnTo>
                    <a:cubicBezTo>
                      <a:pt x="19494204" y="564437"/>
                      <a:pt x="19597980" y="634683"/>
                      <a:pt x="19640851" y="741822"/>
                    </a:cubicBezTo>
                    <a:lnTo>
                      <a:pt x="19710983" y="917223"/>
                    </a:lnTo>
                    <a:lnTo>
                      <a:pt x="19901553" y="1361934"/>
                    </a:lnTo>
                    <a:cubicBezTo>
                      <a:pt x="19906227" y="1372839"/>
                      <a:pt x="19905107" y="1385363"/>
                      <a:pt x="19898571" y="1395266"/>
                    </a:cubicBezTo>
                    <a:cubicBezTo>
                      <a:pt x="19892037" y="1405168"/>
                      <a:pt x="19880962" y="1411122"/>
                      <a:pt x="19869097" y="1411112"/>
                    </a:cubicBezTo>
                    <a:lnTo>
                      <a:pt x="19804045" y="1411112"/>
                    </a:lnTo>
                    <a:cubicBezTo>
                      <a:pt x="19747607" y="1411106"/>
                      <a:pt x="19696601" y="1377471"/>
                      <a:pt x="19674363" y="1325598"/>
                    </a:cubicBezTo>
                    <a:lnTo>
                      <a:pt x="19520342" y="966259"/>
                    </a:lnTo>
                    <a:cubicBezTo>
                      <a:pt x="19517095" y="958709"/>
                      <a:pt x="19505736" y="961884"/>
                      <a:pt x="19506865" y="969998"/>
                    </a:cubicBezTo>
                    <a:lnTo>
                      <a:pt x="19569872" y="1411112"/>
                    </a:lnTo>
                    <a:lnTo>
                      <a:pt x="19637252" y="2219608"/>
                    </a:lnTo>
                    <a:cubicBezTo>
                      <a:pt x="19638060" y="2229429"/>
                      <a:pt x="19634724" y="2239142"/>
                      <a:pt x="19628048" y="2246393"/>
                    </a:cubicBezTo>
                    <a:cubicBezTo>
                      <a:pt x="19621374" y="2253643"/>
                      <a:pt x="19611970" y="2257772"/>
                      <a:pt x="19602115" y="2257778"/>
                    </a:cubicBezTo>
                    <a:lnTo>
                      <a:pt x="19548281" y="2257778"/>
                    </a:lnTo>
                    <a:cubicBezTo>
                      <a:pt x="19479299" y="2257787"/>
                      <a:pt x="19420424" y="2207921"/>
                      <a:pt x="19409076" y="2139880"/>
                    </a:cubicBezTo>
                    <a:lnTo>
                      <a:pt x="19294704" y="1452881"/>
                    </a:lnTo>
                    <a:cubicBezTo>
                      <a:pt x="19293363" y="1444978"/>
                      <a:pt x="19282076" y="1444978"/>
                      <a:pt x="19280735" y="1452881"/>
                    </a:cubicBezTo>
                    <a:lnTo>
                      <a:pt x="19166294" y="2139880"/>
                    </a:lnTo>
                    <a:cubicBezTo>
                      <a:pt x="19154942" y="2207948"/>
                      <a:pt x="19096025" y="2257821"/>
                      <a:pt x="19027017" y="2257778"/>
                    </a:cubicBezTo>
                    <a:lnTo>
                      <a:pt x="18973183" y="2257778"/>
                    </a:lnTo>
                    <a:cubicBezTo>
                      <a:pt x="18963328" y="2257772"/>
                      <a:pt x="18953925" y="2253643"/>
                      <a:pt x="18947251" y="2246392"/>
                    </a:cubicBezTo>
                    <a:cubicBezTo>
                      <a:pt x="18940576" y="2239141"/>
                      <a:pt x="18937239" y="2229429"/>
                      <a:pt x="18938047" y="2219608"/>
                    </a:cubicBezTo>
                    <a:lnTo>
                      <a:pt x="19005427" y="1411112"/>
                    </a:lnTo>
                    <a:lnTo>
                      <a:pt x="19068433" y="969998"/>
                    </a:lnTo>
                    <a:close/>
                    <a:moveTo>
                      <a:pt x="618649" y="2321278"/>
                    </a:moveTo>
                    <a:cubicBezTo>
                      <a:pt x="562511" y="2321278"/>
                      <a:pt x="508673" y="2343578"/>
                      <a:pt x="468978" y="2383274"/>
                    </a:cubicBezTo>
                    <a:cubicBezTo>
                      <a:pt x="429283" y="2422969"/>
                      <a:pt x="406982" y="2476807"/>
                      <a:pt x="406982" y="2532945"/>
                    </a:cubicBezTo>
                    <a:lnTo>
                      <a:pt x="406982" y="2603500"/>
                    </a:lnTo>
                    <a:cubicBezTo>
                      <a:pt x="407503" y="2720031"/>
                      <a:pt x="502117" y="2814222"/>
                      <a:pt x="618649" y="2814222"/>
                    </a:cubicBezTo>
                    <a:cubicBezTo>
                      <a:pt x="735181" y="2814222"/>
                      <a:pt x="829794" y="2720031"/>
                      <a:pt x="830316" y="2603500"/>
                    </a:cubicBezTo>
                    <a:lnTo>
                      <a:pt x="830316" y="2532945"/>
                    </a:lnTo>
                    <a:cubicBezTo>
                      <a:pt x="830316" y="2476807"/>
                      <a:pt x="808015" y="2422970"/>
                      <a:pt x="768320" y="2383274"/>
                    </a:cubicBezTo>
                    <a:cubicBezTo>
                      <a:pt x="728625" y="2343578"/>
                      <a:pt x="674787" y="2321278"/>
                      <a:pt x="618649" y="2321278"/>
                    </a:cubicBezTo>
                    <a:close/>
                    <a:moveTo>
                      <a:pt x="399433" y="3291276"/>
                    </a:moveTo>
                    <a:cubicBezTo>
                      <a:pt x="400632" y="3283162"/>
                      <a:pt x="389202" y="3279987"/>
                      <a:pt x="386027" y="3287537"/>
                    </a:cubicBezTo>
                    <a:lnTo>
                      <a:pt x="232005" y="3646876"/>
                    </a:lnTo>
                    <a:cubicBezTo>
                      <a:pt x="209748" y="3698796"/>
                      <a:pt x="158672" y="3732440"/>
                      <a:pt x="102182" y="3732390"/>
                    </a:cubicBezTo>
                    <a:lnTo>
                      <a:pt x="37130" y="3732390"/>
                    </a:lnTo>
                    <a:cubicBezTo>
                      <a:pt x="25266" y="3732400"/>
                      <a:pt x="14190" y="3726446"/>
                      <a:pt x="7655" y="3716543"/>
                    </a:cubicBezTo>
                    <a:cubicBezTo>
                      <a:pt x="1120" y="3706641"/>
                      <a:pt x="0" y="3694117"/>
                      <a:pt x="4675" y="3683212"/>
                    </a:cubicBezTo>
                    <a:lnTo>
                      <a:pt x="195316" y="3238500"/>
                    </a:lnTo>
                    <a:lnTo>
                      <a:pt x="265448" y="3063099"/>
                    </a:lnTo>
                    <a:cubicBezTo>
                      <a:pt x="308318" y="2955961"/>
                      <a:pt x="412094" y="2885715"/>
                      <a:pt x="527491" y="2885723"/>
                    </a:cubicBezTo>
                    <a:lnTo>
                      <a:pt x="709807" y="2885723"/>
                    </a:lnTo>
                    <a:cubicBezTo>
                      <a:pt x="825204" y="2885715"/>
                      <a:pt x="928980" y="2955961"/>
                      <a:pt x="971850" y="3063099"/>
                    </a:cubicBezTo>
                    <a:lnTo>
                      <a:pt x="1041982" y="3238500"/>
                    </a:lnTo>
                    <a:lnTo>
                      <a:pt x="1232553" y="3683212"/>
                    </a:lnTo>
                    <a:cubicBezTo>
                      <a:pt x="1237228" y="3694117"/>
                      <a:pt x="1236108" y="3706642"/>
                      <a:pt x="1229573" y="3716543"/>
                    </a:cubicBezTo>
                    <a:cubicBezTo>
                      <a:pt x="1223037" y="3726446"/>
                      <a:pt x="1211962" y="3732400"/>
                      <a:pt x="1200097" y="3732390"/>
                    </a:cubicBezTo>
                    <a:lnTo>
                      <a:pt x="1135045" y="3732390"/>
                    </a:lnTo>
                    <a:cubicBezTo>
                      <a:pt x="1078607" y="3732383"/>
                      <a:pt x="1027601" y="3698749"/>
                      <a:pt x="1005364" y="3646876"/>
                    </a:cubicBezTo>
                    <a:lnTo>
                      <a:pt x="851341" y="3287537"/>
                    </a:lnTo>
                    <a:cubicBezTo>
                      <a:pt x="848096" y="3279987"/>
                      <a:pt x="836736" y="3283162"/>
                      <a:pt x="837865" y="3291276"/>
                    </a:cubicBezTo>
                    <a:lnTo>
                      <a:pt x="900871" y="3732390"/>
                    </a:lnTo>
                    <a:lnTo>
                      <a:pt x="968252" y="4540885"/>
                    </a:lnTo>
                    <a:cubicBezTo>
                      <a:pt x="969060" y="4550707"/>
                      <a:pt x="965723" y="4560420"/>
                      <a:pt x="959048" y="4567670"/>
                    </a:cubicBezTo>
                    <a:cubicBezTo>
                      <a:pt x="952374" y="4574921"/>
                      <a:pt x="942970" y="4579050"/>
                      <a:pt x="933115" y="4579056"/>
                    </a:cubicBezTo>
                    <a:lnTo>
                      <a:pt x="879281" y="4579056"/>
                    </a:lnTo>
                    <a:cubicBezTo>
                      <a:pt x="810300" y="4579064"/>
                      <a:pt x="751423" y="4529199"/>
                      <a:pt x="740075" y="4461158"/>
                    </a:cubicBezTo>
                    <a:lnTo>
                      <a:pt x="625705" y="3774158"/>
                    </a:lnTo>
                    <a:cubicBezTo>
                      <a:pt x="624364" y="3766256"/>
                      <a:pt x="613075" y="3766256"/>
                      <a:pt x="611735" y="3774158"/>
                    </a:cubicBezTo>
                    <a:lnTo>
                      <a:pt x="497293" y="4461158"/>
                    </a:lnTo>
                    <a:cubicBezTo>
                      <a:pt x="485941" y="4529225"/>
                      <a:pt x="427025" y="4579098"/>
                      <a:pt x="358017" y="4579056"/>
                    </a:cubicBezTo>
                    <a:lnTo>
                      <a:pt x="304183" y="4579056"/>
                    </a:lnTo>
                    <a:cubicBezTo>
                      <a:pt x="294328" y="4579050"/>
                      <a:pt x="284924" y="4574921"/>
                      <a:pt x="278250" y="4567670"/>
                    </a:cubicBezTo>
                    <a:cubicBezTo>
                      <a:pt x="271575" y="4560420"/>
                      <a:pt x="268238" y="4550707"/>
                      <a:pt x="269046" y="4540885"/>
                    </a:cubicBezTo>
                    <a:lnTo>
                      <a:pt x="336427" y="3732390"/>
                    </a:lnTo>
                    <a:lnTo>
                      <a:pt x="399433" y="3291276"/>
                    </a:lnTo>
                    <a:close/>
                    <a:moveTo>
                      <a:pt x="1952149" y="2321278"/>
                    </a:moveTo>
                    <a:cubicBezTo>
                      <a:pt x="1896012" y="2321278"/>
                      <a:pt x="1842173" y="2343578"/>
                      <a:pt x="1802478" y="2383274"/>
                    </a:cubicBezTo>
                    <a:cubicBezTo>
                      <a:pt x="1762783" y="2422969"/>
                      <a:pt x="1740482" y="2476807"/>
                      <a:pt x="1740482" y="2532945"/>
                    </a:cubicBezTo>
                    <a:lnTo>
                      <a:pt x="1740482" y="2603500"/>
                    </a:lnTo>
                    <a:cubicBezTo>
                      <a:pt x="1741003" y="2720031"/>
                      <a:pt x="1835617" y="2814222"/>
                      <a:pt x="1952149" y="2814222"/>
                    </a:cubicBezTo>
                    <a:cubicBezTo>
                      <a:pt x="2068681" y="2814222"/>
                      <a:pt x="2163295" y="2720031"/>
                      <a:pt x="2163816" y="2603500"/>
                    </a:cubicBezTo>
                    <a:lnTo>
                      <a:pt x="2163816" y="2532945"/>
                    </a:lnTo>
                    <a:cubicBezTo>
                      <a:pt x="2163816" y="2476807"/>
                      <a:pt x="2141515" y="2422969"/>
                      <a:pt x="2101820" y="2383274"/>
                    </a:cubicBezTo>
                    <a:cubicBezTo>
                      <a:pt x="2062125" y="2343578"/>
                      <a:pt x="2008286" y="2321278"/>
                      <a:pt x="1952149" y="2321278"/>
                    </a:cubicBezTo>
                    <a:close/>
                    <a:moveTo>
                      <a:pt x="1732933" y="3291276"/>
                    </a:moveTo>
                    <a:cubicBezTo>
                      <a:pt x="1734132" y="3283162"/>
                      <a:pt x="1722702" y="3279987"/>
                      <a:pt x="1719527" y="3287537"/>
                    </a:cubicBezTo>
                    <a:lnTo>
                      <a:pt x="1565505" y="3646876"/>
                    </a:lnTo>
                    <a:cubicBezTo>
                      <a:pt x="1543248" y="3698796"/>
                      <a:pt x="1492172" y="3732440"/>
                      <a:pt x="1435682" y="3732390"/>
                    </a:cubicBezTo>
                    <a:lnTo>
                      <a:pt x="1370630" y="3732390"/>
                    </a:lnTo>
                    <a:cubicBezTo>
                      <a:pt x="1358766" y="3732400"/>
                      <a:pt x="1347690" y="3726446"/>
                      <a:pt x="1341155" y="3716543"/>
                    </a:cubicBezTo>
                    <a:cubicBezTo>
                      <a:pt x="1334620" y="3706642"/>
                      <a:pt x="1333500" y="3694117"/>
                      <a:pt x="1338175" y="3683212"/>
                    </a:cubicBezTo>
                    <a:lnTo>
                      <a:pt x="1528816" y="3238500"/>
                    </a:lnTo>
                    <a:lnTo>
                      <a:pt x="1598948" y="3063099"/>
                    </a:lnTo>
                    <a:cubicBezTo>
                      <a:pt x="1641818" y="2955961"/>
                      <a:pt x="1745594" y="2885715"/>
                      <a:pt x="1860991" y="2885723"/>
                    </a:cubicBezTo>
                    <a:lnTo>
                      <a:pt x="2043307" y="2885723"/>
                    </a:lnTo>
                    <a:cubicBezTo>
                      <a:pt x="2158704" y="2885715"/>
                      <a:pt x="2262480" y="2955961"/>
                      <a:pt x="2305350" y="3063099"/>
                    </a:cubicBezTo>
                    <a:lnTo>
                      <a:pt x="2375482" y="3238500"/>
                    </a:lnTo>
                    <a:lnTo>
                      <a:pt x="2566053" y="3683212"/>
                    </a:lnTo>
                    <a:cubicBezTo>
                      <a:pt x="2570728" y="3694117"/>
                      <a:pt x="2569608" y="3706641"/>
                      <a:pt x="2563073" y="3716543"/>
                    </a:cubicBezTo>
                    <a:cubicBezTo>
                      <a:pt x="2556537" y="3726446"/>
                      <a:pt x="2545462" y="3732400"/>
                      <a:pt x="2533597" y="3732390"/>
                    </a:cubicBezTo>
                    <a:lnTo>
                      <a:pt x="2468545" y="3732390"/>
                    </a:lnTo>
                    <a:cubicBezTo>
                      <a:pt x="2412107" y="3732383"/>
                      <a:pt x="2361101" y="3698749"/>
                      <a:pt x="2338864" y="3646876"/>
                    </a:cubicBezTo>
                    <a:lnTo>
                      <a:pt x="2184841" y="3287537"/>
                    </a:lnTo>
                    <a:cubicBezTo>
                      <a:pt x="2181596" y="3279987"/>
                      <a:pt x="2170236" y="3283162"/>
                      <a:pt x="2171365" y="3291276"/>
                    </a:cubicBezTo>
                    <a:lnTo>
                      <a:pt x="2234371" y="3732390"/>
                    </a:lnTo>
                    <a:lnTo>
                      <a:pt x="2301752" y="4540885"/>
                    </a:lnTo>
                    <a:cubicBezTo>
                      <a:pt x="2302560" y="4550707"/>
                      <a:pt x="2299223" y="4560420"/>
                      <a:pt x="2292548" y="4567670"/>
                    </a:cubicBezTo>
                    <a:cubicBezTo>
                      <a:pt x="2285874" y="4574921"/>
                      <a:pt x="2276470" y="4579050"/>
                      <a:pt x="2266615" y="4579056"/>
                    </a:cubicBezTo>
                    <a:lnTo>
                      <a:pt x="2212781" y="4579056"/>
                    </a:lnTo>
                    <a:cubicBezTo>
                      <a:pt x="2143800" y="4579064"/>
                      <a:pt x="2084923" y="4529199"/>
                      <a:pt x="2073575" y="4461158"/>
                    </a:cubicBezTo>
                    <a:lnTo>
                      <a:pt x="1959205" y="3774158"/>
                    </a:lnTo>
                    <a:cubicBezTo>
                      <a:pt x="1957864" y="3766256"/>
                      <a:pt x="1946575" y="3766256"/>
                      <a:pt x="1945234" y="3774158"/>
                    </a:cubicBezTo>
                    <a:lnTo>
                      <a:pt x="1830793" y="4461158"/>
                    </a:lnTo>
                    <a:cubicBezTo>
                      <a:pt x="1819442" y="4529225"/>
                      <a:pt x="1760525" y="4579098"/>
                      <a:pt x="1691517" y="4579056"/>
                    </a:cubicBezTo>
                    <a:lnTo>
                      <a:pt x="1637683" y="4579056"/>
                    </a:lnTo>
                    <a:cubicBezTo>
                      <a:pt x="1627828" y="4579050"/>
                      <a:pt x="1618424" y="4574921"/>
                      <a:pt x="1611750" y="4567670"/>
                    </a:cubicBezTo>
                    <a:cubicBezTo>
                      <a:pt x="1605075" y="4560420"/>
                      <a:pt x="1601738" y="4550707"/>
                      <a:pt x="1602546" y="4540885"/>
                    </a:cubicBezTo>
                    <a:lnTo>
                      <a:pt x="1669927" y="3732390"/>
                    </a:lnTo>
                    <a:lnTo>
                      <a:pt x="1732933" y="3291276"/>
                    </a:lnTo>
                    <a:close/>
                    <a:moveTo>
                      <a:pt x="3285649" y="2321278"/>
                    </a:moveTo>
                    <a:cubicBezTo>
                      <a:pt x="3229512" y="2321278"/>
                      <a:pt x="3175673" y="2343578"/>
                      <a:pt x="3135978" y="2383274"/>
                    </a:cubicBezTo>
                    <a:cubicBezTo>
                      <a:pt x="3096283" y="2422969"/>
                      <a:pt x="3073982" y="2476807"/>
                      <a:pt x="3073982" y="2532945"/>
                    </a:cubicBezTo>
                    <a:lnTo>
                      <a:pt x="3073982" y="2603500"/>
                    </a:lnTo>
                    <a:cubicBezTo>
                      <a:pt x="3074503" y="2720031"/>
                      <a:pt x="3169117" y="2814222"/>
                      <a:pt x="3285649" y="2814222"/>
                    </a:cubicBezTo>
                    <a:cubicBezTo>
                      <a:pt x="3402181" y="2814222"/>
                      <a:pt x="3496794" y="2720031"/>
                      <a:pt x="3497316" y="2603500"/>
                    </a:cubicBezTo>
                    <a:lnTo>
                      <a:pt x="3497316" y="2532945"/>
                    </a:lnTo>
                    <a:cubicBezTo>
                      <a:pt x="3497316" y="2476807"/>
                      <a:pt x="3475015" y="2422970"/>
                      <a:pt x="3435320" y="2383274"/>
                    </a:cubicBezTo>
                    <a:cubicBezTo>
                      <a:pt x="3395625" y="2343579"/>
                      <a:pt x="3341787" y="2321278"/>
                      <a:pt x="3285649" y="2321278"/>
                    </a:cubicBezTo>
                    <a:close/>
                    <a:moveTo>
                      <a:pt x="3066433" y="3291276"/>
                    </a:moveTo>
                    <a:cubicBezTo>
                      <a:pt x="3067632" y="3283162"/>
                      <a:pt x="3056202" y="3279987"/>
                      <a:pt x="3053027" y="3287537"/>
                    </a:cubicBezTo>
                    <a:lnTo>
                      <a:pt x="2899005" y="3646876"/>
                    </a:lnTo>
                    <a:cubicBezTo>
                      <a:pt x="2876748" y="3698796"/>
                      <a:pt x="2825672" y="3732440"/>
                      <a:pt x="2769182" y="3732390"/>
                    </a:cubicBezTo>
                    <a:lnTo>
                      <a:pt x="2704130" y="3732390"/>
                    </a:lnTo>
                    <a:cubicBezTo>
                      <a:pt x="2692265" y="3732400"/>
                      <a:pt x="2681190" y="3726446"/>
                      <a:pt x="2674655" y="3716543"/>
                    </a:cubicBezTo>
                    <a:cubicBezTo>
                      <a:pt x="2668120" y="3706641"/>
                      <a:pt x="2667000" y="3694117"/>
                      <a:pt x="2671675" y="3683212"/>
                    </a:cubicBezTo>
                    <a:lnTo>
                      <a:pt x="2862316" y="3238500"/>
                    </a:lnTo>
                    <a:lnTo>
                      <a:pt x="2932448" y="3063099"/>
                    </a:lnTo>
                    <a:cubicBezTo>
                      <a:pt x="2975318" y="2955961"/>
                      <a:pt x="3079094" y="2885715"/>
                      <a:pt x="3194491" y="2885723"/>
                    </a:cubicBezTo>
                    <a:lnTo>
                      <a:pt x="3376807" y="2885723"/>
                    </a:lnTo>
                    <a:cubicBezTo>
                      <a:pt x="3492203" y="2885715"/>
                      <a:pt x="3595980" y="2955961"/>
                      <a:pt x="3638850" y="3063099"/>
                    </a:cubicBezTo>
                    <a:lnTo>
                      <a:pt x="3708982" y="3238500"/>
                    </a:lnTo>
                    <a:lnTo>
                      <a:pt x="3899553" y="3683212"/>
                    </a:lnTo>
                    <a:cubicBezTo>
                      <a:pt x="3904228" y="3694117"/>
                      <a:pt x="3903108" y="3706642"/>
                      <a:pt x="3896573" y="3716544"/>
                    </a:cubicBezTo>
                    <a:cubicBezTo>
                      <a:pt x="3890037" y="3726447"/>
                      <a:pt x="3878962" y="3732400"/>
                      <a:pt x="3867097" y="3732390"/>
                    </a:cubicBezTo>
                    <a:lnTo>
                      <a:pt x="3802045" y="3732390"/>
                    </a:lnTo>
                    <a:cubicBezTo>
                      <a:pt x="3745607" y="3732383"/>
                      <a:pt x="3694601" y="3698749"/>
                      <a:pt x="3672364" y="3646876"/>
                    </a:cubicBezTo>
                    <a:lnTo>
                      <a:pt x="3518341" y="3287537"/>
                    </a:lnTo>
                    <a:cubicBezTo>
                      <a:pt x="3515096" y="3279987"/>
                      <a:pt x="3503736" y="3283162"/>
                      <a:pt x="3504865" y="3291276"/>
                    </a:cubicBezTo>
                    <a:lnTo>
                      <a:pt x="3567871" y="3732390"/>
                    </a:lnTo>
                    <a:lnTo>
                      <a:pt x="3635252" y="4540885"/>
                    </a:lnTo>
                    <a:cubicBezTo>
                      <a:pt x="3636060" y="4550707"/>
                      <a:pt x="3632722" y="4560420"/>
                      <a:pt x="3626048" y="4567670"/>
                    </a:cubicBezTo>
                    <a:cubicBezTo>
                      <a:pt x="3619374" y="4574921"/>
                      <a:pt x="3609970" y="4579050"/>
                      <a:pt x="3600115" y="4579056"/>
                    </a:cubicBezTo>
                    <a:lnTo>
                      <a:pt x="3546281" y="4579056"/>
                    </a:lnTo>
                    <a:cubicBezTo>
                      <a:pt x="3477300" y="4579064"/>
                      <a:pt x="3418423" y="4529199"/>
                      <a:pt x="3407075" y="4461158"/>
                    </a:cubicBezTo>
                    <a:lnTo>
                      <a:pt x="3292704" y="3774158"/>
                    </a:lnTo>
                    <a:cubicBezTo>
                      <a:pt x="3291364" y="3766256"/>
                      <a:pt x="3280075" y="3766256"/>
                      <a:pt x="3278735" y="3774158"/>
                    </a:cubicBezTo>
                    <a:lnTo>
                      <a:pt x="3164293" y="4461158"/>
                    </a:lnTo>
                    <a:cubicBezTo>
                      <a:pt x="3152942" y="4529225"/>
                      <a:pt x="3094025" y="4579098"/>
                      <a:pt x="3025017" y="4579056"/>
                    </a:cubicBezTo>
                    <a:lnTo>
                      <a:pt x="2971183" y="4579056"/>
                    </a:lnTo>
                    <a:cubicBezTo>
                      <a:pt x="2961328" y="4579050"/>
                      <a:pt x="2951924" y="4574921"/>
                      <a:pt x="2945250" y="4567670"/>
                    </a:cubicBezTo>
                    <a:cubicBezTo>
                      <a:pt x="2938575" y="4560420"/>
                      <a:pt x="2935238" y="4550707"/>
                      <a:pt x="2936046" y="4540885"/>
                    </a:cubicBezTo>
                    <a:lnTo>
                      <a:pt x="3003427" y="3732390"/>
                    </a:lnTo>
                    <a:lnTo>
                      <a:pt x="3066433" y="3291276"/>
                    </a:lnTo>
                    <a:close/>
                    <a:moveTo>
                      <a:pt x="4619149" y="2321278"/>
                    </a:moveTo>
                    <a:cubicBezTo>
                      <a:pt x="4563011" y="2321278"/>
                      <a:pt x="4509173" y="2343579"/>
                      <a:pt x="4469478" y="2383274"/>
                    </a:cubicBezTo>
                    <a:cubicBezTo>
                      <a:pt x="4429783" y="2422970"/>
                      <a:pt x="4407482" y="2476807"/>
                      <a:pt x="4407482" y="2532945"/>
                    </a:cubicBezTo>
                    <a:lnTo>
                      <a:pt x="4407482" y="2603500"/>
                    </a:lnTo>
                    <a:cubicBezTo>
                      <a:pt x="4408004" y="2720031"/>
                      <a:pt x="4502617" y="2814222"/>
                      <a:pt x="4619149" y="2814222"/>
                    </a:cubicBezTo>
                    <a:cubicBezTo>
                      <a:pt x="4735681" y="2814222"/>
                      <a:pt x="4830294" y="2720031"/>
                      <a:pt x="4830816" y="2603500"/>
                    </a:cubicBezTo>
                    <a:lnTo>
                      <a:pt x="4830816" y="2532945"/>
                    </a:lnTo>
                    <a:cubicBezTo>
                      <a:pt x="4830816" y="2476807"/>
                      <a:pt x="4808515" y="2422970"/>
                      <a:pt x="4768820" y="2383274"/>
                    </a:cubicBezTo>
                    <a:cubicBezTo>
                      <a:pt x="4729125" y="2343579"/>
                      <a:pt x="4675287" y="2321278"/>
                      <a:pt x="4619149" y="2321278"/>
                    </a:cubicBezTo>
                    <a:close/>
                    <a:moveTo>
                      <a:pt x="4399933" y="3291276"/>
                    </a:moveTo>
                    <a:cubicBezTo>
                      <a:pt x="4401132" y="3283162"/>
                      <a:pt x="4389702" y="3279987"/>
                      <a:pt x="4386527" y="3287537"/>
                    </a:cubicBezTo>
                    <a:lnTo>
                      <a:pt x="4232504" y="3646876"/>
                    </a:lnTo>
                    <a:cubicBezTo>
                      <a:pt x="4210248" y="3698796"/>
                      <a:pt x="4159172" y="3732440"/>
                      <a:pt x="4102682" y="3732390"/>
                    </a:cubicBezTo>
                    <a:lnTo>
                      <a:pt x="4037630" y="3732390"/>
                    </a:lnTo>
                    <a:cubicBezTo>
                      <a:pt x="4025765" y="3732400"/>
                      <a:pt x="4014690" y="3726447"/>
                      <a:pt x="4008155" y="3716544"/>
                    </a:cubicBezTo>
                    <a:cubicBezTo>
                      <a:pt x="4001620" y="3706642"/>
                      <a:pt x="4000500" y="3694117"/>
                      <a:pt x="4005174" y="3683212"/>
                    </a:cubicBezTo>
                    <a:lnTo>
                      <a:pt x="4195816" y="3238500"/>
                    </a:lnTo>
                    <a:lnTo>
                      <a:pt x="4265948" y="3063099"/>
                    </a:lnTo>
                    <a:cubicBezTo>
                      <a:pt x="4308818" y="2955961"/>
                      <a:pt x="4412595" y="2885715"/>
                      <a:pt x="4527991" y="2885723"/>
                    </a:cubicBezTo>
                    <a:lnTo>
                      <a:pt x="4710307" y="2885723"/>
                    </a:lnTo>
                    <a:cubicBezTo>
                      <a:pt x="4825703" y="2885715"/>
                      <a:pt x="4929480" y="2955961"/>
                      <a:pt x="4972350" y="3063099"/>
                    </a:cubicBezTo>
                    <a:lnTo>
                      <a:pt x="5042482" y="3238500"/>
                    </a:lnTo>
                    <a:lnTo>
                      <a:pt x="5233053" y="3683212"/>
                    </a:lnTo>
                    <a:cubicBezTo>
                      <a:pt x="5237728" y="3694117"/>
                      <a:pt x="5236608" y="3706642"/>
                      <a:pt x="5230073" y="3716544"/>
                    </a:cubicBezTo>
                    <a:cubicBezTo>
                      <a:pt x="5223537" y="3726447"/>
                      <a:pt x="5212462" y="3732400"/>
                      <a:pt x="5200597" y="3732390"/>
                    </a:cubicBezTo>
                    <a:lnTo>
                      <a:pt x="5135545" y="3732390"/>
                    </a:lnTo>
                    <a:cubicBezTo>
                      <a:pt x="5079107" y="3732383"/>
                      <a:pt x="5028101" y="3698749"/>
                      <a:pt x="5005864" y="3646876"/>
                    </a:cubicBezTo>
                    <a:lnTo>
                      <a:pt x="4851841" y="3287537"/>
                    </a:lnTo>
                    <a:cubicBezTo>
                      <a:pt x="4848596" y="3279987"/>
                      <a:pt x="4837236" y="3283162"/>
                      <a:pt x="4838365" y="3291276"/>
                    </a:cubicBezTo>
                    <a:lnTo>
                      <a:pt x="4901371" y="3732390"/>
                    </a:lnTo>
                    <a:lnTo>
                      <a:pt x="4968752" y="4540885"/>
                    </a:lnTo>
                    <a:cubicBezTo>
                      <a:pt x="4969560" y="4550707"/>
                      <a:pt x="4966222" y="4560420"/>
                      <a:pt x="4959548" y="4567670"/>
                    </a:cubicBezTo>
                    <a:cubicBezTo>
                      <a:pt x="4952874" y="4574921"/>
                      <a:pt x="4943470" y="4579050"/>
                      <a:pt x="4933615" y="4579056"/>
                    </a:cubicBezTo>
                    <a:lnTo>
                      <a:pt x="4879781" y="4579056"/>
                    </a:lnTo>
                    <a:cubicBezTo>
                      <a:pt x="4810800" y="4579064"/>
                      <a:pt x="4751923" y="4529199"/>
                      <a:pt x="4740575" y="4461158"/>
                    </a:cubicBezTo>
                    <a:lnTo>
                      <a:pt x="4626204" y="3774158"/>
                    </a:lnTo>
                    <a:cubicBezTo>
                      <a:pt x="4624864" y="3766256"/>
                      <a:pt x="4613575" y="3766256"/>
                      <a:pt x="4612235" y="3774158"/>
                    </a:cubicBezTo>
                    <a:lnTo>
                      <a:pt x="4497794" y="4461158"/>
                    </a:lnTo>
                    <a:cubicBezTo>
                      <a:pt x="4486442" y="4529225"/>
                      <a:pt x="4427525" y="4579099"/>
                      <a:pt x="4358517" y="4579056"/>
                    </a:cubicBezTo>
                    <a:lnTo>
                      <a:pt x="4304683" y="4579056"/>
                    </a:lnTo>
                    <a:cubicBezTo>
                      <a:pt x="4294828" y="4579050"/>
                      <a:pt x="4285424" y="4574921"/>
                      <a:pt x="4278750" y="4567670"/>
                    </a:cubicBezTo>
                    <a:cubicBezTo>
                      <a:pt x="4272076" y="4560420"/>
                      <a:pt x="4268738" y="4550707"/>
                      <a:pt x="4269546" y="4540885"/>
                    </a:cubicBezTo>
                    <a:lnTo>
                      <a:pt x="4336927" y="3732390"/>
                    </a:lnTo>
                    <a:lnTo>
                      <a:pt x="4399933" y="3291276"/>
                    </a:lnTo>
                    <a:close/>
                    <a:moveTo>
                      <a:pt x="5952649" y="2321278"/>
                    </a:moveTo>
                    <a:cubicBezTo>
                      <a:pt x="5896511" y="2321278"/>
                      <a:pt x="5842673" y="2343579"/>
                      <a:pt x="5802978" y="2383274"/>
                    </a:cubicBezTo>
                    <a:cubicBezTo>
                      <a:pt x="5763283" y="2422970"/>
                      <a:pt x="5740982" y="2476807"/>
                      <a:pt x="5740982" y="2532945"/>
                    </a:cubicBezTo>
                    <a:lnTo>
                      <a:pt x="5740982" y="2603500"/>
                    </a:lnTo>
                    <a:cubicBezTo>
                      <a:pt x="5741504" y="2720031"/>
                      <a:pt x="5836117" y="2814222"/>
                      <a:pt x="5952649" y="2814222"/>
                    </a:cubicBezTo>
                    <a:cubicBezTo>
                      <a:pt x="6069181" y="2814222"/>
                      <a:pt x="6163794" y="2720031"/>
                      <a:pt x="6164316" y="2603500"/>
                    </a:cubicBezTo>
                    <a:lnTo>
                      <a:pt x="6164316" y="2532945"/>
                    </a:lnTo>
                    <a:cubicBezTo>
                      <a:pt x="6164316" y="2476807"/>
                      <a:pt x="6142015" y="2422970"/>
                      <a:pt x="6102320" y="2383274"/>
                    </a:cubicBezTo>
                    <a:cubicBezTo>
                      <a:pt x="6062625" y="2343579"/>
                      <a:pt x="6008787" y="2321278"/>
                      <a:pt x="5952649" y="2321278"/>
                    </a:cubicBezTo>
                    <a:close/>
                    <a:moveTo>
                      <a:pt x="5733433" y="3291276"/>
                    </a:moveTo>
                    <a:cubicBezTo>
                      <a:pt x="5734632" y="3283162"/>
                      <a:pt x="5723202" y="3279987"/>
                      <a:pt x="5720027" y="3287537"/>
                    </a:cubicBezTo>
                    <a:lnTo>
                      <a:pt x="5566004" y="3646876"/>
                    </a:lnTo>
                    <a:cubicBezTo>
                      <a:pt x="5543748" y="3698796"/>
                      <a:pt x="5492672" y="3732440"/>
                      <a:pt x="5436182" y="3732390"/>
                    </a:cubicBezTo>
                    <a:lnTo>
                      <a:pt x="5371130" y="3732390"/>
                    </a:lnTo>
                    <a:cubicBezTo>
                      <a:pt x="5359265" y="3732400"/>
                      <a:pt x="5348190" y="3726447"/>
                      <a:pt x="5341655" y="3716544"/>
                    </a:cubicBezTo>
                    <a:cubicBezTo>
                      <a:pt x="5335120" y="3706642"/>
                      <a:pt x="5334000" y="3694117"/>
                      <a:pt x="5338674" y="3683212"/>
                    </a:cubicBezTo>
                    <a:lnTo>
                      <a:pt x="5529316" y="3238500"/>
                    </a:lnTo>
                    <a:lnTo>
                      <a:pt x="5599448" y="3063099"/>
                    </a:lnTo>
                    <a:cubicBezTo>
                      <a:pt x="5642318" y="2955961"/>
                      <a:pt x="5746095" y="2885715"/>
                      <a:pt x="5861491" y="2885723"/>
                    </a:cubicBezTo>
                    <a:lnTo>
                      <a:pt x="6043807" y="2885723"/>
                    </a:lnTo>
                    <a:cubicBezTo>
                      <a:pt x="6159203" y="2885715"/>
                      <a:pt x="6262980" y="2955961"/>
                      <a:pt x="6305850" y="3063099"/>
                    </a:cubicBezTo>
                    <a:lnTo>
                      <a:pt x="6375982" y="3238500"/>
                    </a:lnTo>
                    <a:lnTo>
                      <a:pt x="6566553" y="3683212"/>
                    </a:lnTo>
                    <a:cubicBezTo>
                      <a:pt x="6571228" y="3694117"/>
                      <a:pt x="6570107" y="3706641"/>
                      <a:pt x="6563572" y="3716543"/>
                    </a:cubicBezTo>
                    <a:cubicBezTo>
                      <a:pt x="6557037" y="3726446"/>
                      <a:pt x="6545962" y="3732400"/>
                      <a:pt x="6534097" y="3732390"/>
                    </a:cubicBezTo>
                    <a:lnTo>
                      <a:pt x="6469045" y="3732390"/>
                    </a:lnTo>
                    <a:cubicBezTo>
                      <a:pt x="6412607" y="3732383"/>
                      <a:pt x="6361601" y="3698749"/>
                      <a:pt x="6339364" y="3646876"/>
                    </a:cubicBezTo>
                    <a:lnTo>
                      <a:pt x="6185341" y="3287537"/>
                    </a:lnTo>
                    <a:cubicBezTo>
                      <a:pt x="6182096" y="3279987"/>
                      <a:pt x="6170736" y="3283162"/>
                      <a:pt x="6171865" y="3291276"/>
                    </a:cubicBezTo>
                    <a:lnTo>
                      <a:pt x="6234871" y="3732390"/>
                    </a:lnTo>
                    <a:lnTo>
                      <a:pt x="6302252" y="4540885"/>
                    </a:lnTo>
                    <a:cubicBezTo>
                      <a:pt x="6303060" y="4550707"/>
                      <a:pt x="6299722" y="4560420"/>
                      <a:pt x="6293048" y="4567670"/>
                    </a:cubicBezTo>
                    <a:cubicBezTo>
                      <a:pt x="6286374" y="4574921"/>
                      <a:pt x="6276970" y="4579050"/>
                      <a:pt x="6267115" y="4579056"/>
                    </a:cubicBezTo>
                    <a:lnTo>
                      <a:pt x="6213281" y="4579056"/>
                    </a:lnTo>
                    <a:cubicBezTo>
                      <a:pt x="6144300" y="4579064"/>
                      <a:pt x="6085423" y="4529199"/>
                      <a:pt x="6074075" y="4461158"/>
                    </a:cubicBezTo>
                    <a:lnTo>
                      <a:pt x="5959704" y="3774158"/>
                    </a:lnTo>
                    <a:cubicBezTo>
                      <a:pt x="5958364" y="3766256"/>
                      <a:pt x="5947075" y="3766256"/>
                      <a:pt x="5945735" y="3774158"/>
                    </a:cubicBezTo>
                    <a:lnTo>
                      <a:pt x="5831294" y="4461158"/>
                    </a:lnTo>
                    <a:cubicBezTo>
                      <a:pt x="5819942" y="4529225"/>
                      <a:pt x="5761025" y="4579099"/>
                      <a:pt x="5692017" y="4579056"/>
                    </a:cubicBezTo>
                    <a:lnTo>
                      <a:pt x="5638183" y="4579056"/>
                    </a:lnTo>
                    <a:cubicBezTo>
                      <a:pt x="5628328" y="4579050"/>
                      <a:pt x="5618924" y="4574921"/>
                      <a:pt x="5612250" y="4567670"/>
                    </a:cubicBezTo>
                    <a:cubicBezTo>
                      <a:pt x="5605576" y="4560420"/>
                      <a:pt x="5602238" y="4550707"/>
                      <a:pt x="5603046" y="4540885"/>
                    </a:cubicBezTo>
                    <a:lnTo>
                      <a:pt x="5670427" y="3732390"/>
                    </a:lnTo>
                    <a:lnTo>
                      <a:pt x="5733433" y="3291276"/>
                    </a:lnTo>
                    <a:close/>
                    <a:moveTo>
                      <a:pt x="7286149" y="2321278"/>
                    </a:moveTo>
                    <a:cubicBezTo>
                      <a:pt x="7230011" y="2321278"/>
                      <a:pt x="7176173" y="2343578"/>
                      <a:pt x="7136478" y="2383274"/>
                    </a:cubicBezTo>
                    <a:cubicBezTo>
                      <a:pt x="7096782" y="2422969"/>
                      <a:pt x="7074482" y="2476807"/>
                      <a:pt x="7074482" y="2532945"/>
                    </a:cubicBezTo>
                    <a:lnTo>
                      <a:pt x="7074482" y="2603500"/>
                    </a:lnTo>
                    <a:cubicBezTo>
                      <a:pt x="7075003" y="2720031"/>
                      <a:pt x="7169617" y="2814223"/>
                      <a:pt x="7286149" y="2814223"/>
                    </a:cubicBezTo>
                    <a:cubicBezTo>
                      <a:pt x="7402681" y="2814223"/>
                      <a:pt x="7497295" y="2720031"/>
                      <a:pt x="7497816" y="2603500"/>
                    </a:cubicBezTo>
                    <a:lnTo>
                      <a:pt x="7497816" y="2532945"/>
                    </a:lnTo>
                    <a:cubicBezTo>
                      <a:pt x="7497816" y="2476807"/>
                      <a:pt x="7475516" y="2422969"/>
                      <a:pt x="7435820" y="2383274"/>
                    </a:cubicBezTo>
                    <a:cubicBezTo>
                      <a:pt x="7396125" y="2343578"/>
                      <a:pt x="7342287" y="2321278"/>
                      <a:pt x="7286149" y="2321278"/>
                    </a:cubicBezTo>
                    <a:close/>
                    <a:moveTo>
                      <a:pt x="7066933" y="3291276"/>
                    </a:moveTo>
                    <a:cubicBezTo>
                      <a:pt x="7068132" y="3283162"/>
                      <a:pt x="7056703" y="3279987"/>
                      <a:pt x="7053528" y="3287537"/>
                    </a:cubicBezTo>
                    <a:lnTo>
                      <a:pt x="6899504" y="3646876"/>
                    </a:lnTo>
                    <a:cubicBezTo>
                      <a:pt x="6877248" y="3698796"/>
                      <a:pt x="6826172" y="3732440"/>
                      <a:pt x="6769682" y="3732390"/>
                    </a:cubicBezTo>
                    <a:lnTo>
                      <a:pt x="6704630" y="3732390"/>
                    </a:lnTo>
                    <a:cubicBezTo>
                      <a:pt x="6692766" y="3732400"/>
                      <a:pt x="6681691" y="3726446"/>
                      <a:pt x="6675155" y="3716543"/>
                    </a:cubicBezTo>
                    <a:cubicBezTo>
                      <a:pt x="6668620" y="3706641"/>
                      <a:pt x="6667500" y="3694117"/>
                      <a:pt x="6672175" y="3683212"/>
                    </a:cubicBezTo>
                    <a:lnTo>
                      <a:pt x="6862816" y="3238500"/>
                    </a:lnTo>
                    <a:lnTo>
                      <a:pt x="6932948" y="3063099"/>
                    </a:lnTo>
                    <a:cubicBezTo>
                      <a:pt x="6975818" y="2955961"/>
                      <a:pt x="7079594" y="2885715"/>
                      <a:pt x="7194991" y="2885723"/>
                    </a:cubicBezTo>
                    <a:lnTo>
                      <a:pt x="7377307" y="2885723"/>
                    </a:lnTo>
                    <a:cubicBezTo>
                      <a:pt x="7492704" y="2885715"/>
                      <a:pt x="7596480" y="2955961"/>
                      <a:pt x="7639350" y="3063099"/>
                    </a:cubicBezTo>
                    <a:lnTo>
                      <a:pt x="7709482" y="3238500"/>
                    </a:lnTo>
                    <a:lnTo>
                      <a:pt x="7900053" y="3683212"/>
                    </a:lnTo>
                    <a:cubicBezTo>
                      <a:pt x="7904728" y="3694117"/>
                      <a:pt x="7903607" y="3706641"/>
                      <a:pt x="7897072" y="3716543"/>
                    </a:cubicBezTo>
                    <a:cubicBezTo>
                      <a:pt x="7890537" y="3726446"/>
                      <a:pt x="7879462" y="3732400"/>
                      <a:pt x="7867597" y="3732390"/>
                    </a:cubicBezTo>
                    <a:lnTo>
                      <a:pt x="7802545" y="3732390"/>
                    </a:lnTo>
                    <a:cubicBezTo>
                      <a:pt x="7746107" y="3732383"/>
                      <a:pt x="7695101" y="3698749"/>
                      <a:pt x="7672864" y="3646876"/>
                    </a:cubicBezTo>
                    <a:lnTo>
                      <a:pt x="7518841" y="3287537"/>
                    </a:lnTo>
                    <a:cubicBezTo>
                      <a:pt x="7515595" y="3279987"/>
                      <a:pt x="7504236" y="3283162"/>
                      <a:pt x="7505365" y="3291276"/>
                    </a:cubicBezTo>
                    <a:lnTo>
                      <a:pt x="7568371" y="3732390"/>
                    </a:lnTo>
                    <a:lnTo>
                      <a:pt x="7635752" y="4540885"/>
                    </a:lnTo>
                    <a:cubicBezTo>
                      <a:pt x="7636560" y="4550707"/>
                      <a:pt x="7633222" y="4560420"/>
                      <a:pt x="7626548" y="4567670"/>
                    </a:cubicBezTo>
                    <a:cubicBezTo>
                      <a:pt x="7619874" y="4574921"/>
                      <a:pt x="7610470" y="4579050"/>
                      <a:pt x="7600615" y="4579056"/>
                    </a:cubicBezTo>
                    <a:lnTo>
                      <a:pt x="7546781" y="4579056"/>
                    </a:lnTo>
                    <a:cubicBezTo>
                      <a:pt x="7477799" y="4579064"/>
                      <a:pt x="7418922" y="4529200"/>
                      <a:pt x="7407575" y="4461158"/>
                    </a:cubicBezTo>
                    <a:lnTo>
                      <a:pt x="7293204" y="3774158"/>
                    </a:lnTo>
                    <a:cubicBezTo>
                      <a:pt x="7291864" y="3766256"/>
                      <a:pt x="7280575" y="3766256"/>
                      <a:pt x="7279235" y="3774158"/>
                    </a:cubicBezTo>
                    <a:lnTo>
                      <a:pt x="7164794" y="4461158"/>
                    </a:lnTo>
                    <a:cubicBezTo>
                      <a:pt x="7153442" y="4529225"/>
                      <a:pt x="7094525" y="4579099"/>
                      <a:pt x="7025517" y="4579056"/>
                    </a:cubicBezTo>
                    <a:lnTo>
                      <a:pt x="6971683" y="4579056"/>
                    </a:lnTo>
                    <a:cubicBezTo>
                      <a:pt x="6961828" y="4579050"/>
                      <a:pt x="6952424" y="4574921"/>
                      <a:pt x="6945750" y="4567670"/>
                    </a:cubicBezTo>
                    <a:cubicBezTo>
                      <a:pt x="6939076" y="4560420"/>
                      <a:pt x="6935738" y="4550707"/>
                      <a:pt x="6936546" y="4540885"/>
                    </a:cubicBezTo>
                    <a:lnTo>
                      <a:pt x="7003927" y="3732390"/>
                    </a:lnTo>
                    <a:lnTo>
                      <a:pt x="7066933" y="3291276"/>
                    </a:lnTo>
                    <a:close/>
                    <a:moveTo>
                      <a:pt x="8619649" y="2321278"/>
                    </a:moveTo>
                    <a:cubicBezTo>
                      <a:pt x="8563511" y="2321278"/>
                      <a:pt x="8509673" y="2343578"/>
                      <a:pt x="8469978" y="2383274"/>
                    </a:cubicBezTo>
                    <a:cubicBezTo>
                      <a:pt x="8430282" y="2422969"/>
                      <a:pt x="8407982" y="2476807"/>
                      <a:pt x="8407982" y="2532945"/>
                    </a:cubicBezTo>
                    <a:lnTo>
                      <a:pt x="8407982" y="2603500"/>
                    </a:lnTo>
                    <a:cubicBezTo>
                      <a:pt x="8408503" y="2720031"/>
                      <a:pt x="8503117" y="2814223"/>
                      <a:pt x="8619649" y="2814223"/>
                    </a:cubicBezTo>
                    <a:cubicBezTo>
                      <a:pt x="8736181" y="2814223"/>
                      <a:pt x="8830795" y="2720031"/>
                      <a:pt x="8831316" y="2603500"/>
                    </a:cubicBezTo>
                    <a:lnTo>
                      <a:pt x="8831316" y="2532945"/>
                    </a:lnTo>
                    <a:cubicBezTo>
                      <a:pt x="8831316" y="2476807"/>
                      <a:pt x="8809016" y="2422969"/>
                      <a:pt x="8769320" y="2383274"/>
                    </a:cubicBezTo>
                    <a:cubicBezTo>
                      <a:pt x="8729625" y="2343578"/>
                      <a:pt x="8675787" y="2321278"/>
                      <a:pt x="8619649" y="2321278"/>
                    </a:cubicBezTo>
                    <a:close/>
                    <a:moveTo>
                      <a:pt x="8400433" y="3291276"/>
                    </a:moveTo>
                    <a:cubicBezTo>
                      <a:pt x="8401632" y="3283162"/>
                      <a:pt x="8390203" y="3279987"/>
                      <a:pt x="8387028" y="3287537"/>
                    </a:cubicBezTo>
                    <a:lnTo>
                      <a:pt x="8233004" y="3646876"/>
                    </a:lnTo>
                    <a:cubicBezTo>
                      <a:pt x="8210748" y="3698796"/>
                      <a:pt x="8159672" y="3732440"/>
                      <a:pt x="8103182" y="3732390"/>
                    </a:cubicBezTo>
                    <a:lnTo>
                      <a:pt x="8038130" y="3732390"/>
                    </a:lnTo>
                    <a:cubicBezTo>
                      <a:pt x="8026266" y="3732400"/>
                      <a:pt x="8015191" y="3726446"/>
                      <a:pt x="8008655" y="3716543"/>
                    </a:cubicBezTo>
                    <a:cubicBezTo>
                      <a:pt x="8002120" y="3706641"/>
                      <a:pt x="8001000" y="3694117"/>
                      <a:pt x="8005675" y="3683212"/>
                    </a:cubicBezTo>
                    <a:lnTo>
                      <a:pt x="8196316" y="3238500"/>
                    </a:lnTo>
                    <a:lnTo>
                      <a:pt x="8266448" y="3063099"/>
                    </a:lnTo>
                    <a:cubicBezTo>
                      <a:pt x="8309318" y="2955961"/>
                      <a:pt x="8413094" y="2885715"/>
                      <a:pt x="8528491" y="2885723"/>
                    </a:cubicBezTo>
                    <a:lnTo>
                      <a:pt x="8710807" y="2885723"/>
                    </a:lnTo>
                    <a:cubicBezTo>
                      <a:pt x="8826204" y="2885715"/>
                      <a:pt x="8929980" y="2955961"/>
                      <a:pt x="8972850" y="3063099"/>
                    </a:cubicBezTo>
                    <a:lnTo>
                      <a:pt x="9042982" y="3238500"/>
                    </a:lnTo>
                    <a:lnTo>
                      <a:pt x="9233553" y="3683212"/>
                    </a:lnTo>
                    <a:cubicBezTo>
                      <a:pt x="9238228" y="3694117"/>
                      <a:pt x="9237107" y="3706641"/>
                      <a:pt x="9230572" y="3716543"/>
                    </a:cubicBezTo>
                    <a:cubicBezTo>
                      <a:pt x="9224037" y="3726446"/>
                      <a:pt x="9212962" y="3732400"/>
                      <a:pt x="9201097" y="3732390"/>
                    </a:cubicBezTo>
                    <a:lnTo>
                      <a:pt x="9136045" y="3732390"/>
                    </a:lnTo>
                    <a:cubicBezTo>
                      <a:pt x="9079607" y="3732383"/>
                      <a:pt x="9028601" y="3698749"/>
                      <a:pt x="9006364" y="3646876"/>
                    </a:cubicBezTo>
                    <a:lnTo>
                      <a:pt x="8852341" y="3287537"/>
                    </a:lnTo>
                    <a:cubicBezTo>
                      <a:pt x="8849095" y="3279987"/>
                      <a:pt x="8837736" y="3283162"/>
                      <a:pt x="8838865" y="3291276"/>
                    </a:cubicBezTo>
                    <a:lnTo>
                      <a:pt x="8901871" y="3732390"/>
                    </a:lnTo>
                    <a:lnTo>
                      <a:pt x="8969252" y="4540885"/>
                    </a:lnTo>
                    <a:cubicBezTo>
                      <a:pt x="8970060" y="4550707"/>
                      <a:pt x="8966722" y="4560420"/>
                      <a:pt x="8960048" y="4567670"/>
                    </a:cubicBezTo>
                    <a:cubicBezTo>
                      <a:pt x="8953374" y="4574921"/>
                      <a:pt x="8943970" y="4579050"/>
                      <a:pt x="8934115" y="4579056"/>
                    </a:cubicBezTo>
                    <a:lnTo>
                      <a:pt x="8880281" y="4579056"/>
                    </a:lnTo>
                    <a:cubicBezTo>
                      <a:pt x="8811299" y="4579064"/>
                      <a:pt x="8752422" y="4529200"/>
                      <a:pt x="8741075" y="4461158"/>
                    </a:cubicBezTo>
                    <a:lnTo>
                      <a:pt x="8626704" y="3774158"/>
                    </a:lnTo>
                    <a:cubicBezTo>
                      <a:pt x="8625364" y="3766256"/>
                      <a:pt x="8614075" y="3766256"/>
                      <a:pt x="8612735" y="3774158"/>
                    </a:cubicBezTo>
                    <a:lnTo>
                      <a:pt x="8498294" y="4461158"/>
                    </a:lnTo>
                    <a:cubicBezTo>
                      <a:pt x="8486942" y="4529225"/>
                      <a:pt x="8428025" y="4579099"/>
                      <a:pt x="8359017" y="4579056"/>
                    </a:cubicBezTo>
                    <a:lnTo>
                      <a:pt x="8305183" y="4579056"/>
                    </a:lnTo>
                    <a:cubicBezTo>
                      <a:pt x="8295328" y="4579050"/>
                      <a:pt x="8285924" y="4574921"/>
                      <a:pt x="8279250" y="4567670"/>
                    </a:cubicBezTo>
                    <a:cubicBezTo>
                      <a:pt x="8272576" y="4560420"/>
                      <a:pt x="8269238" y="4550707"/>
                      <a:pt x="8270046" y="4540885"/>
                    </a:cubicBezTo>
                    <a:lnTo>
                      <a:pt x="8337427" y="3732390"/>
                    </a:lnTo>
                    <a:lnTo>
                      <a:pt x="8400433" y="3291276"/>
                    </a:lnTo>
                    <a:close/>
                    <a:moveTo>
                      <a:pt x="9953149" y="2321278"/>
                    </a:moveTo>
                    <a:cubicBezTo>
                      <a:pt x="9897011" y="2321278"/>
                      <a:pt x="9843173" y="2343578"/>
                      <a:pt x="9803478" y="2383274"/>
                    </a:cubicBezTo>
                    <a:cubicBezTo>
                      <a:pt x="9763782" y="2422969"/>
                      <a:pt x="9741482" y="2476807"/>
                      <a:pt x="9741482" y="2532945"/>
                    </a:cubicBezTo>
                    <a:lnTo>
                      <a:pt x="9741482" y="2603500"/>
                    </a:lnTo>
                    <a:cubicBezTo>
                      <a:pt x="9742003" y="2720031"/>
                      <a:pt x="9836617" y="2814223"/>
                      <a:pt x="9953149" y="2814223"/>
                    </a:cubicBezTo>
                    <a:cubicBezTo>
                      <a:pt x="10069681" y="2814223"/>
                      <a:pt x="10164295" y="2720031"/>
                      <a:pt x="10164816" y="2603500"/>
                    </a:cubicBezTo>
                    <a:lnTo>
                      <a:pt x="10164816" y="2532945"/>
                    </a:lnTo>
                    <a:cubicBezTo>
                      <a:pt x="10164816" y="2476807"/>
                      <a:pt x="10142516" y="2422969"/>
                      <a:pt x="10102820" y="2383274"/>
                    </a:cubicBezTo>
                    <a:cubicBezTo>
                      <a:pt x="10063125" y="2343578"/>
                      <a:pt x="10009287" y="2321278"/>
                      <a:pt x="9953149" y="2321278"/>
                    </a:cubicBezTo>
                    <a:close/>
                    <a:moveTo>
                      <a:pt x="9733933" y="3291276"/>
                    </a:moveTo>
                    <a:cubicBezTo>
                      <a:pt x="9735132" y="3283162"/>
                      <a:pt x="9723703" y="3279987"/>
                      <a:pt x="9720528" y="3287537"/>
                    </a:cubicBezTo>
                    <a:lnTo>
                      <a:pt x="9566504" y="3646876"/>
                    </a:lnTo>
                    <a:cubicBezTo>
                      <a:pt x="9544248" y="3698796"/>
                      <a:pt x="9493172" y="3732440"/>
                      <a:pt x="9436682" y="3732390"/>
                    </a:cubicBezTo>
                    <a:lnTo>
                      <a:pt x="9371630" y="3732390"/>
                    </a:lnTo>
                    <a:cubicBezTo>
                      <a:pt x="9359766" y="3732400"/>
                      <a:pt x="9348691" y="3726446"/>
                      <a:pt x="9342155" y="3716543"/>
                    </a:cubicBezTo>
                    <a:cubicBezTo>
                      <a:pt x="9335620" y="3706641"/>
                      <a:pt x="9334500" y="3694117"/>
                      <a:pt x="9339175" y="3683212"/>
                    </a:cubicBezTo>
                    <a:lnTo>
                      <a:pt x="9529816" y="3238500"/>
                    </a:lnTo>
                    <a:lnTo>
                      <a:pt x="9599948" y="3063099"/>
                    </a:lnTo>
                    <a:cubicBezTo>
                      <a:pt x="9642818" y="2955961"/>
                      <a:pt x="9746594" y="2885715"/>
                      <a:pt x="9861991" y="2885723"/>
                    </a:cubicBezTo>
                    <a:lnTo>
                      <a:pt x="10044307" y="2885723"/>
                    </a:lnTo>
                    <a:cubicBezTo>
                      <a:pt x="10159704" y="2885715"/>
                      <a:pt x="10263480" y="2955961"/>
                      <a:pt x="10306350" y="3063099"/>
                    </a:cubicBezTo>
                    <a:lnTo>
                      <a:pt x="10376482" y="3238500"/>
                    </a:lnTo>
                    <a:lnTo>
                      <a:pt x="10567053" y="3683212"/>
                    </a:lnTo>
                    <a:cubicBezTo>
                      <a:pt x="10571728" y="3694117"/>
                      <a:pt x="10570607" y="3706641"/>
                      <a:pt x="10564072" y="3716543"/>
                    </a:cubicBezTo>
                    <a:cubicBezTo>
                      <a:pt x="10557537" y="3726446"/>
                      <a:pt x="10546462" y="3732400"/>
                      <a:pt x="10534597" y="3732390"/>
                    </a:cubicBezTo>
                    <a:lnTo>
                      <a:pt x="10469545" y="3732390"/>
                    </a:lnTo>
                    <a:cubicBezTo>
                      <a:pt x="10413107" y="3732383"/>
                      <a:pt x="10362101" y="3698749"/>
                      <a:pt x="10339864" y="3646876"/>
                    </a:cubicBezTo>
                    <a:lnTo>
                      <a:pt x="10185841" y="3287537"/>
                    </a:lnTo>
                    <a:cubicBezTo>
                      <a:pt x="10182595" y="3279987"/>
                      <a:pt x="10171236" y="3283162"/>
                      <a:pt x="10172365" y="3291276"/>
                    </a:cubicBezTo>
                    <a:lnTo>
                      <a:pt x="10235371" y="3732390"/>
                    </a:lnTo>
                    <a:lnTo>
                      <a:pt x="10302752" y="4540885"/>
                    </a:lnTo>
                    <a:cubicBezTo>
                      <a:pt x="10303560" y="4550707"/>
                      <a:pt x="10300222" y="4560420"/>
                      <a:pt x="10293548" y="4567670"/>
                    </a:cubicBezTo>
                    <a:cubicBezTo>
                      <a:pt x="10286874" y="4574921"/>
                      <a:pt x="10277470" y="4579050"/>
                      <a:pt x="10267615" y="4579056"/>
                    </a:cubicBezTo>
                    <a:lnTo>
                      <a:pt x="10213781" y="4579056"/>
                    </a:lnTo>
                    <a:cubicBezTo>
                      <a:pt x="10144799" y="4579064"/>
                      <a:pt x="10085922" y="4529200"/>
                      <a:pt x="10074575" y="4461158"/>
                    </a:cubicBezTo>
                    <a:lnTo>
                      <a:pt x="9960204" y="3774158"/>
                    </a:lnTo>
                    <a:cubicBezTo>
                      <a:pt x="9958864" y="3766256"/>
                      <a:pt x="9947575" y="3766256"/>
                      <a:pt x="9946235" y="3774158"/>
                    </a:cubicBezTo>
                    <a:lnTo>
                      <a:pt x="9831794" y="4461158"/>
                    </a:lnTo>
                    <a:cubicBezTo>
                      <a:pt x="9820442" y="4529225"/>
                      <a:pt x="9761525" y="4579099"/>
                      <a:pt x="9692517" y="4579056"/>
                    </a:cubicBezTo>
                    <a:lnTo>
                      <a:pt x="9638683" y="4579056"/>
                    </a:lnTo>
                    <a:cubicBezTo>
                      <a:pt x="9628828" y="4579050"/>
                      <a:pt x="9619424" y="4574921"/>
                      <a:pt x="9612750" y="4567670"/>
                    </a:cubicBezTo>
                    <a:cubicBezTo>
                      <a:pt x="9606076" y="4560420"/>
                      <a:pt x="9602738" y="4550707"/>
                      <a:pt x="9603546" y="4540885"/>
                    </a:cubicBezTo>
                    <a:lnTo>
                      <a:pt x="9670927" y="3732390"/>
                    </a:lnTo>
                    <a:lnTo>
                      <a:pt x="9733933" y="3291276"/>
                    </a:lnTo>
                    <a:close/>
                    <a:moveTo>
                      <a:pt x="11286649" y="2321278"/>
                    </a:moveTo>
                    <a:cubicBezTo>
                      <a:pt x="11230511" y="2321278"/>
                      <a:pt x="11176673" y="2343578"/>
                      <a:pt x="11136978" y="2383274"/>
                    </a:cubicBezTo>
                    <a:cubicBezTo>
                      <a:pt x="11097282" y="2422969"/>
                      <a:pt x="11074982" y="2476807"/>
                      <a:pt x="11074982" y="2532945"/>
                    </a:cubicBezTo>
                    <a:lnTo>
                      <a:pt x="11074982" y="2603500"/>
                    </a:lnTo>
                    <a:cubicBezTo>
                      <a:pt x="11075503" y="2720031"/>
                      <a:pt x="11170117" y="2814223"/>
                      <a:pt x="11286649" y="2814223"/>
                    </a:cubicBezTo>
                    <a:cubicBezTo>
                      <a:pt x="11403181" y="2814223"/>
                      <a:pt x="11497795" y="2720031"/>
                      <a:pt x="11498316" y="2603500"/>
                    </a:cubicBezTo>
                    <a:lnTo>
                      <a:pt x="11498316" y="2532945"/>
                    </a:lnTo>
                    <a:cubicBezTo>
                      <a:pt x="11498316" y="2476807"/>
                      <a:pt x="11476016" y="2422969"/>
                      <a:pt x="11436320" y="2383274"/>
                    </a:cubicBezTo>
                    <a:cubicBezTo>
                      <a:pt x="11396625" y="2343578"/>
                      <a:pt x="11342787" y="2321278"/>
                      <a:pt x="11286649" y="2321278"/>
                    </a:cubicBezTo>
                    <a:close/>
                    <a:moveTo>
                      <a:pt x="11067433" y="3291276"/>
                    </a:moveTo>
                    <a:cubicBezTo>
                      <a:pt x="11068632" y="3283162"/>
                      <a:pt x="11057203" y="3279987"/>
                      <a:pt x="11054028" y="3287537"/>
                    </a:cubicBezTo>
                    <a:lnTo>
                      <a:pt x="10900004" y="3646876"/>
                    </a:lnTo>
                    <a:cubicBezTo>
                      <a:pt x="10877748" y="3698796"/>
                      <a:pt x="10826672" y="3732440"/>
                      <a:pt x="10770182" y="3732390"/>
                    </a:cubicBezTo>
                    <a:lnTo>
                      <a:pt x="10705130" y="3732390"/>
                    </a:lnTo>
                    <a:cubicBezTo>
                      <a:pt x="10693266" y="3732400"/>
                      <a:pt x="10682191" y="3726446"/>
                      <a:pt x="10675655" y="3716543"/>
                    </a:cubicBezTo>
                    <a:cubicBezTo>
                      <a:pt x="10669120" y="3706641"/>
                      <a:pt x="10668000" y="3694117"/>
                      <a:pt x="10672675" y="3683212"/>
                    </a:cubicBezTo>
                    <a:lnTo>
                      <a:pt x="10863316" y="3238500"/>
                    </a:lnTo>
                    <a:lnTo>
                      <a:pt x="10933448" y="3063099"/>
                    </a:lnTo>
                    <a:cubicBezTo>
                      <a:pt x="10976318" y="2955961"/>
                      <a:pt x="11080094" y="2885715"/>
                      <a:pt x="11195491" y="2885723"/>
                    </a:cubicBezTo>
                    <a:lnTo>
                      <a:pt x="11377807" y="2885723"/>
                    </a:lnTo>
                    <a:cubicBezTo>
                      <a:pt x="11493204" y="2885715"/>
                      <a:pt x="11596980" y="2955961"/>
                      <a:pt x="11639850" y="3063099"/>
                    </a:cubicBezTo>
                    <a:lnTo>
                      <a:pt x="11709982" y="3238500"/>
                    </a:lnTo>
                    <a:lnTo>
                      <a:pt x="11900553" y="3683212"/>
                    </a:lnTo>
                    <a:cubicBezTo>
                      <a:pt x="11905228" y="3694117"/>
                      <a:pt x="11904107" y="3706641"/>
                      <a:pt x="11897572" y="3716543"/>
                    </a:cubicBezTo>
                    <a:cubicBezTo>
                      <a:pt x="11891037" y="3726446"/>
                      <a:pt x="11879962" y="3732400"/>
                      <a:pt x="11868097" y="3732390"/>
                    </a:cubicBezTo>
                    <a:lnTo>
                      <a:pt x="11803045" y="3732390"/>
                    </a:lnTo>
                    <a:cubicBezTo>
                      <a:pt x="11746607" y="3732383"/>
                      <a:pt x="11695601" y="3698749"/>
                      <a:pt x="11673364" y="3646876"/>
                    </a:cubicBezTo>
                    <a:lnTo>
                      <a:pt x="11519341" y="3287537"/>
                    </a:lnTo>
                    <a:cubicBezTo>
                      <a:pt x="11516095" y="3279987"/>
                      <a:pt x="11504736" y="3283162"/>
                      <a:pt x="11505865" y="3291276"/>
                    </a:cubicBezTo>
                    <a:lnTo>
                      <a:pt x="11568871" y="3732390"/>
                    </a:lnTo>
                    <a:lnTo>
                      <a:pt x="11636252" y="4540885"/>
                    </a:lnTo>
                    <a:cubicBezTo>
                      <a:pt x="11637060" y="4550707"/>
                      <a:pt x="11633722" y="4560420"/>
                      <a:pt x="11627048" y="4567670"/>
                    </a:cubicBezTo>
                    <a:cubicBezTo>
                      <a:pt x="11620374" y="4574921"/>
                      <a:pt x="11610970" y="4579050"/>
                      <a:pt x="11601115" y="4579056"/>
                    </a:cubicBezTo>
                    <a:lnTo>
                      <a:pt x="11547281" y="4579056"/>
                    </a:lnTo>
                    <a:cubicBezTo>
                      <a:pt x="11478299" y="4579064"/>
                      <a:pt x="11419422" y="4529200"/>
                      <a:pt x="11408075" y="4461158"/>
                    </a:cubicBezTo>
                    <a:lnTo>
                      <a:pt x="11293704" y="3774158"/>
                    </a:lnTo>
                    <a:cubicBezTo>
                      <a:pt x="11292364" y="3766256"/>
                      <a:pt x="11281075" y="3766256"/>
                      <a:pt x="11279735" y="3774158"/>
                    </a:cubicBezTo>
                    <a:lnTo>
                      <a:pt x="11165294" y="4461158"/>
                    </a:lnTo>
                    <a:cubicBezTo>
                      <a:pt x="11153942" y="4529225"/>
                      <a:pt x="11095025" y="4579099"/>
                      <a:pt x="11026017" y="4579056"/>
                    </a:cubicBezTo>
                    <a:lnTo>
                      <a:pt x="10972183" y="4579056"/>
                    </a:lnTo>
                    <a:cubicBezTo>
                      <a:pt x="10962328" y="4579050"/>
                      <a:pt x="10952924" y="4574921"/>
                      <a:pt x="10946250" y="4567670"/>
                    </a:cubicBezTo>
                    <a:cubicBezTo>
                      <a:pt x="10939576" y="4560420"/>
                      <a:pt x="10936238" y="4550707"/>
                      <a:pt x="10937046" y="4540885"/>
                    </a:cubicBezTo>
                    <a:lnTo>
                      <a:pt x="11004427" y="3732390"/>
                    </a:lnTo>
                    <a:lnTo>
                      <a:pt x="11067433" y="3291276"/>
                    </a:lnTo>
                    <a:close/>
                    <a:moveTo>
                      <a:pt x="12620149" y="2321278"/>
                    </a:moveTo>
                    <a:cubicBezTo>
                      <a:pt x="12564011" y="2321278"/>
                      <a:pt x="12510173" y="2343578"/>
                      <a:pt x="12470478" y="2383274"/>
                    </a:cubicBezTo>
                    <a:cubicBezTo>
                      <a:pt x="12430782" y="2422969"/>
                      <a:pt x="12408482" y="2476807"/>
                      <a:pt x="12408482" y="2532945"/>
                    </a:cubicBezTo>
                    <a:lnTo>
                      <a:pt x="12408482" y="2603500"/>
                    </a:lnTo>
                    <a:cubicBezTo>
                      <a:pt x="12409003" y="2720031"/>
                      <a:pt x="12503617" y="2814223"/>
                      <a:pt x="12620149" y="2814223"/>
                    </a:cubicBezTo>
                    <a:cubicBezTo>
                      <a:pt x="12736681" y="2814223"/>
                      <a:pt x="12831295" y="2720031"/>
                      <a:pt x="12831816" y="2603500"/>
                    </a:cubicBezTo>
                    <a:lnTo>
                      <a:pt x="12831816" y="2532945"/>
                    </a:lnTo>
                    <a:cubicBezTo>
                      <a:pt x="12831816" y="2476807"/>
                      <a:pt x="12809516" y="2422969"/>
                      <a:pt x="12769820" y="2383274"/>
                    </a:cubicBezTo>
                    <a:cubicBezTo>
                      <a:pt x="12730125" y="2343578"/>
                      <a:pt x="12676287" y="2321278"/>
                      <a:pt x="12620149" y="2321278"/>
                    </a:cubicBezTo>
                    <a:close/>
                    <a:moveTo>
                      <a:pt x="12400933" y="3291276"/>
                    </a:moveTo>
                    <a:cubicBezTo>
                      <a:pt x="12402132" y="3283162"/>
                      <a:pt x="12390703" y="3279987"/>
                      <a:pt x="12387528" y="3287537"/>
                    </a:cubicBezTo>
                    <a:lnTo>
                      <a:pt x="12233504" y="3646876"/>
                    </a:lnTo>
                    <a:cubicBezTo>
                      <a:pt x="12211248" y="3698796"/>
                      <a:pt x="12160172" y="3732440"/>
                      <a:pt x="12103682" y="3732390"/>
                    </a:cubicBezTo>
                    <a:lnTo>
                      <a:pt x="12038630" y="3732390"/>
                    </a:lnTo>
                    <a:cubicBezTo>
                      <a:pt x="12026766" y="3732400"/>
                      <a:pt x="12015691" y="3726446"/>
                      <a:pt x="12009155" y="3716543"/>
                    </a:cubicBezTo>
                    <a:cubicBezTo>
                      <a:pt x="12002620" y="3706641"/>
                      <a:pt x="12001500" y="3694117"/>
                      <a:pt x="12006175" y="3683212"/>
                    </a:cubicBezTo>
                    <a:lnTo>
                      <a:pt x="12196816" y="3238500"/>
                    </a:lnTo>
                    <a:lnTo>
                      <a:pt x="12266948" y="3063099"/>
                    </a:lnTo>
                    <a:cubicBezTo>
                      <a:pt x="12309818" y="2955961"/>
                      <a:pt x="12413594" y="2885715"/>
                      <a:pt x="12528991" y="2885723"/>
                    </a:cubicBezTo>
                    <a:lnTo>
                      <a:pt x="12711307" y="2885723"/>
                    </a:lnTo>
                    <a:cubicBezTo>
                      <a:pt x="12826704" y="2885715"/>
                      <a:pt x="12930480" y="2955961"/>
                      <a:pt x="12973350" y="3063099"/>
                    </a:cubicBezTo>
                    <a:lnTo>
                      <a:pt x="13043483" y="3238500"/>
                    </a:lnTo>
                    <a:lnTo>
                      <a:pt x="13234053" y="3683212"/>
                    </a:lnTo>
                    <a:cubicBezTo>
                      <a:pt x="13238727" y="3694117"/>
                      <a:pt x="13237607" y="3706641"/>
                      <a:pt x="13231073" y="3716543"/>
                    </a:cubicBezTo>
                    <a:cubicBezTo>
                      <a:pt x="13224537" y="3726446"/>
                      <a:pt x="13213462" y="3732400"/>
                      <a:pt x="13201597" y="3732390"/>
                    </a:cubicBezTo>
                    <a:lnTo>
                      <a:pt x="13136545" y="3732390"/>
                    </a:lnTo>
                    <a:cubicBezTo>
                      <a:pt x="13080107" y="3732383"/>
                      <a:pt x="13029101" y="3698750"/>
                      <a:pt x="13006863" y="3646876"/>
                    </a:cubicBezTo>
                    <a:lnTo>
                      <a:pt x="12852841" y="3287537"/>
                    </a:lnTo>
                    <a:cubicBezTo>
                      <a:pt x="12849595" y="3279987"/>
                      <a:pt x="12838236" y="3283162"/>
                      <a:pt x="12839365" y="3291276"/>
                    </a:cubicBezTo>
                    <a:lnTo>
                      <a:pt x="12902371" y="3732390"/>
                    </a:lnTo>
                    <a:lnTo>
                      <a:pt x="12969752" y="4540885"/>
                    </a:lnTo>
                    <a:cubicBezTo>
                      <a:pt x="12970560" y="4550707"/>
                      <a:pt x="12967222" y="4560420"/>
                      <a:pt x="12960548" y="4567670"/>
                    </a:cubicBezTo>
                    <a:cubicBezTo>
                      <a:pt x="12953874" y="4574921"/>
                      <a:pt x="12944470" y="4579050"/>
                      <a:pt x="12934615" y="4579056"/>
                    </a:cubicBezTo>
                    <a:lnTo>
                      <a:pt x="12880781" y="4579056"/>
                    </a:lnTo>
                    <a:cubicBezTo>
                      <a:pt x="12811799" y="4579064"/>
                      <a:pt x="12752922" y="4529200"/>
                      <a:pt x="12741575" y="4461158"/>
                    </a:cubicBezTo>
                    <a:lnTo>
                      <a:pt x="12627204" y="3774158"/>
                    </a:lnTo>
                    <a:cubicBezTo>
                      <a:pt x="12625864" y="3766256"/>
                      <a:pt x="12614575" y="3766256"/>
                      <a:pt x="12613235" y="3774158"/>
                    </a:cubicBezTo>
                    <a:lnTo>
                      <a:pt x="12498794" y="4461158"/>
                    </a:lnTo>
                    <a:cubicBezTo>
                      <a:pt x="12487442" y="4529225"/>
                      <a:pt x="12428525" y="4579099"/>
                      <a:pt x="12359517" y="4579056"/>
                    </a:cubicBezTo>
                    <a:lnTo>
                      <a:pt x="12305683" y="4579056"/>
                    </a:lnTo>
                    <a:cubicBezTo>
                      <a:pt x="12295828" y="4579050"/>
                      <a:pt x="12286424" y="4574921"/>
                      <a:pt x="12279750" y="4567670"/>
                    </a:cubicBezTo>
                    <a:cubicBezTo>
                      <a:pt x="12273076" y="4560420"/>
                      <a:pt x="12269738" y="4550707"/>
                      <a:pt x="12270546" y="4540885"/>
                    </a:cubicBezTo>
                    <a:lnTo>
                      <a:pt x="12337927" y="3732390"/>
                    </a:lnTo>
                    <a:lnTo>
                      <a:pt x="12400933" y="3291276"/>
                    </a:lnTo>
                    <a:close/>
                    <a:moveTo>
                      <a:pt x="13953649" y="2321278"/>
                    </a:moveTo>
                    <a:cubicBezTo>
                      <a:pt x="13836749" y="2321278"/>
                      <a:pt x="13741983" y="2416045"/>
                      <a:pt x="13741983" y="2532945"/>
                    </a:cubicBezTo>
                    <a:lnTo>
                      <a:pt x="13741983" y="2603500"/>
                    </a:lnTo>
                    <a:cubicBezTo>
                      <a:pt x="13742504" y="2720031"/>
                      <a:pt x="13837117" y="2814222"/>
                      <a:pt x="13953649" y="2814222"/>
                    </a:cubicBezTo>
                    <a:cubicBezTo>
                      <a:pt x="14070181" y="2814222"/>
                      <a:pt x="14164794" y="2720031"/>
                      <a:pt x="14165315" y="2603500"/>
                    </a:cubicBezTo>
                    <a:lnTo>
                      <a:pt x="14165315" y="2532945"/>
                    </a:lnTo>
                    <a:cubicBezTo>
                      <a:pt x="14165315" y="2416045"/>
                      <a:pt x="14070549" y="2321278"/>
                      <a:pt x="13953649" y="2321278"/>
                    </a:cubicBezTo>
                    <a:close/>
                    <a:moveTo>
                      <a:pt x="13734433" y="3291276"/>
                    </a:moveTo>
                    <a:cubicBezTo>
                      <a:pt x="13735633" y="3283162"/>
                      <a:pt x="13724203" y="3279987"/>
                      <a:pt x="13721028" y="3287537"/>
                    </a:cubicBezTo>
                    <a:lnTo>
                      <a:pt x="13567004" y="3646876"/>
                    </a:lnTo>
                    <a:cubicBezTo>
                      <a:pt x="13544748" y="3698796"/>
                      <a:pt x="13493672" y="3732439"/>
                      <a:pt x="13437183" y="3732390"/>
                    </a:cubicBezTo>
                    <a:lnTo>
                      <a:pt x="13372129" y="3732390"/>
                    </a:lnTo>
                    <a:cubicBezTo>
                      <a:pt x="13360265" y="3732400"/>
                      <a:pt x="13349190" y="3726446"/>
                      <a:pt x="13342654" y="3716543"/>
                    </a:cubicBezTo>
                    <a:cubicBezTo>
                      <a:pt x="13336119" y="3706641"/>
                      <a:pt x="13335000" y="3694117"/>
                      <a:pt x="13339674" y="3683212"/>
                    </a:cubicBezTo>
                    <a:lnTo>
                      <a:pt x="13530315" y="3238500"/>
                    </a:lnTo>
                    <a:lnTo>
                      <a:pt x="13600447" y="3063099"/>
                    </a:lnTo>
                    <a:cubicBezTo>
                      <a:pt x="13643318" y="2955961"/>
                      <a:pt x="13747094" y="2885714"/>
                      <a:pt x="13862492" y="2885723"/>
                    </a:cubicBezTo>
                    <a:lnTo>
                      <a:pt x="14044806" y="2885723"/>
                    </a:lnTo>
                    <a:cubicBezTo>
                      <a:pt x="14160204" y="2885714"/>
                      <a:pt x="14263980" y="2955961"/>
                      <a:pt x="14306851" y="3063099"/>
                    </a:cubicBezTo>
                    <a:lnTo>
                      <a:pt x="14376983" y="3238500"/>
                    </a:lnTo>
                    <a:lnTo>
                      <a:pt x="14567553" y="3683212"/>
                    </a:lnTo>
                    <a:cubicBezTo>
                      <a:pt x="14572227" y="3694117"/>
                      <a:pt x="14571107" y="3706641"/>
                      <a:pt x="14564573" y="3716543"/>
                    </a:cubicBezTo>
                    <a:cubicBezTo>
                      <a:pt x="14558037" y="3726446"/>
                      <a:pt x="14546962" y="3732400"/>
                      <a:pt x="14535097" y="3732390"/>
                    </a:cubicBezTo>
                    <a:lnTo>
                      <a:pt x="14470045" y="3732390"/>
                    </a:lnTo>
                    <a:cubicBezTo>
                      <a:pt x="14413607" y="3732383"/>
                      <a:pt x="14362601" y="3698750"/>
                      <a:pt x="14340363" y="3646876"/>
                    </a:cubicBezTo>
                    <a:lnTo>
                      <a:pt x="14186342" y="3287537"/>
                    </a:lnTo>
                    <a:cubicBezTo>
                      <a:pt x="14183095" y="3279987"/>
                      <a:pt x="14171736" y="3283162"/>
                      <a:pt x="14172865" y="3291276"/>
                    </a:cubicBezTo>
                    <a:lnTo>
                      <a:pt x="14235872" y="3732390"/>
                    </a:lnTo>
                    <a:lnTo>
                      <a:pt x="14303252" y="4540885"/>
                    </a:lnTo>
                    <a:cubicBezTo>
                      <a:pt x="14304060" y="4550707"/>
                      <a:pt x="14300724" y="4560420"/>
                      <a:pt x="14294048" y="4567670"/>
                    </a:cubicBezTo>
                    <a:cubicBezTo>
                      <a:pt x="14287374" y="4574921"/>
                      <a:pt x="14277970" y="4579050"/>
                      <a:pt x="14268115" y="4579056"/>
                    </a:cubicBezTo>
                    <a:lnTo>
                      <a:pt x="14214281" y="4579056"/>
                    </a:lnTo>
                    <a:cubicBezTo>
                      <a:pt x="14145299" y="4579064"/>
                      <a:pt x="14086424" y="4529199"/>
                      <a:pt x="14075076" y="4461158"/>
                    </a:cubicBezTo>
                    <a:lnTo>
                      <a:pt x="13960704" y="3774158"/>
                    </a:lnTo>
                    <a:cubicBezTo>
                      <a:pt x="13959363" y="3766256"/>
                      <a:pt x="13948076" y="3766256"/>
                      <a:pt x="13946735" y="3774158"/>
                    </a:cubicBezTo>
                    <a:lnTo>
                      <a:pt x="13832294" y="4461158"/>
                    </a:lnTo>
                    <a:cubicBezTo>
                      <a:pt x="13820942" y="4529225"/>
                      <a:pt x="13762025" y="4579099"/>
                      <a:pt x="13693017" y="4579056"/>
                    </a:cubicBezTo>
                    <a:lnTo>
                      <a:pt x="13639183" y="4579056"/>
                    </a:lnTo>
                    <a:cubicBezTo>
                      <a:pt x="13629328" y="4579050"/>
                      <a:pt x="13619925" y="4574921"/>
                      <a:pt x="13613251" y="4567670"/>
                    </a:cubicBezTo>
                    <a:cubicBezTo>
                      <a:pt x="13606576" y="4560419"/>
                      <a:pt x="13603239" y="4550707"/>
                      <a:pt x="13604047" y="4540885"/>
                    </a:cubicBezTo>
                    <a:lnTo>
                      <a:pt x="13671427" y="3732390"/>
                    </a:lnTo>
                    <a:lnTo>
                      <a:pt x="13734433" y="3291276"/>
                    </a:lnTo>
                    <a:close/>
                    <a:moveTo>
                      <a:pt x="15287149" y="2321278"/>
                    </a:moveTo>
                    <a:cubicBezTo>
                      <a:pt x="15170249" y="2321278"/>
                      <a:pt x="15075483" y="2416045"/>
                      <a:pt x="15075483" y="2532945"/>
                    </a:cubicBezTo>
                    <a:lnTo>
                      <a:pt x="15075483" y="2603500"/>
                    </a:lnTo>
                    <a:cubicBezTo>
                      <a:pt x="15076004" y="2720031"/>
                      <a:pt x="15170617" y="2814222"/>
                      <a:pt x="15287149" y="2814222"/>
                    </a:cubicBezTo>
                    <a:cubicBezTo>
                      <a:pt x="15403681" y="2814222"/>
                      <a:pt x="15498294" y="2720031"/>
                      <a:pt x="15498815" y="2603500"/>
                    </a:cubicBezTo>
                    <a:lnTo>
                      <a:pt x="15498815" y="2532945"/>
                    </a:lnTo>
                    <a:cubicBezTo>
                      <a:pt x="15498815" y="2416045"/>
                      <a:pt x="15404049" y="2321278"/>
                      <a:pt x="15287149" y="2321278"/>
                    </a:cubicBezTo>
                    <a:close/>
                    <a:moveTo>
                      <a:pt x="15067933" y="3291276"/>
                    </a:moveTo>
                    <a:cubicBezTo>
                      <a:pt x="15069133" y="3283162"/>
                      <a:pt x="15057703" y="3279987"/>
                      <a:pt x="15054528" y="3287537"/>
                    </a:cubicBezTo>
                    <a:lnTo>
                      <a:pt x="14900504" y="3646876"/>
                    </a:lnTo>
                    <a:cubicBezTo>
                      <a:pt x="14878248" y="3698796"/>
                      <a:pt x="14827172" y="3732439"/>
                      <a:pt x="14770683" y="3732390"/>
                    </a:cubicBezTo>
                    <a:lnTo>
                      <a:pt x="14705629" y="3732390"/>
                    </a:lnTo>
                    <a:cubicBezTo>
                      <a:pt x="14693765" y="3732400"/>
                      <a:pt x="14682690" y="3726446"/>
                      <a:pt x="14676154" y="3716543"/>
                    </a:cubicBezTo>
                    <a:cubicBezTo>
                      <a:pt x="14669619" y="3706641"/>
                      <a:pt x="14668500" y="3694117"/>
                      <a:pt x="14673174" y="3683212"/>
                    </a:cubicBezTo>
                    <a:lnTo>
                      <a:pt x="14863815" y="3238500"/>
                    </a:lnTo>
                    <a:lnTo>
                      <a:pt x="14933947" y="3063099"/>
                    </a:lnTo>
                    <a:cubicBezTo>
                      <a:pt x="14976818" y="2955961"/>
                      <a:pt x="15080594" y="2885714"/>
                      <a:pt x="15195992" y="2885723"/>
                    </a:cubicBezTo>
                    <a:lnTo>
                      <a:pt x="15378306" y="2885723"/>
                    </a:lnTo>
                    <a:cubicBezTo>
                      <a:pt x="15493704" y="2885714"/>
                      <a:pt x="15597480" y="2955961"/>
                      <a:pt x="15640351" y="3063099"/>
                    </a:cubicBezTo>
                    <a:lnTo>
                      <a:pt x="15710483" y="3238500"/>
                    </a:lnTo>
                    <a:lnTo>
                      <a:pt x="15901053" y="3683212"/>
                    </a:lnTo>
                    <a:cubicBezTo>
                      <a:pt x="15905727" y="3694117"/>
                      <a:pt x="15904607" y="3706641"/>
                      <a:pt x="15898073" y="3716543"/>
                    </a:cubicBezTo>
                    <a:cubicBezTo>
                      <a:pt x="15891537" y="3726446"/>
                      <a:pt x="15880462" y="3732400"/>
                      <a:pt x="15868597" y="3732390"/>
                    </a:cubicBezTo>
                    <a:lnTo>
                      <a:pt x="15803545" y="3732390"/>
                    </a:lnTo>
                    <a:cubicBezTo>
                      <a:pt x="15747107" y="3732383"/>
                      <a:pt x="15696101" y="3698750"/>
                      <a:pt x="15673863" y="3646876"/>
                    </a:cubicBezTo>
                    <a:lnTo>
                      <a:pt x="15519842" y="3287537"/>
                    </a:lnTo>
                    <a:cubicBezTo>
                      <a:pt x="15516595" y="3279987"/>
                      <a:pt x="15505236" y="3283162"/>
                      <a:pt x="15506365" y="3291276"/>
                    </a:cubicBezTo>
                    <a:lnTo>
                      <a:pt x="15569372" y="3732390"/>
                    </a:lnTo>
                    <a:lnTo>
                      <a:pt x="15636752" y="4540885"/>
                    </a:lnTo>
                    <a:cubicBezTo>
                      <a:pt x="15637560" y="4550707"/>
                      <a:pt x="15634224" y="4560420"/>
                      <a:pt x="15627548" y="4567670"/>
                    </a:cubicBezTo>
                    <a:cubicBezTo>
                      <a:pt x="15620874" y="4574921"/>
                      <a:pt x="15611470" y="4579050"/>
                      <a:pt x="15601615" y="4579056"/>
                    </a:cubicBezTo>
                    <a:lnTo>
                      <a:pt x="15547781" y="4579056"/>
                    </a:lnTo>
                    <a:cubicBezTo>
                      <a:pt x="15478799" y="4579064"/>
                      <a:pt x="15419924" y="4529199"/>
                      <a:pt x="15408576" y="4461158"/>
                    </a:cubicBezTo>
                    <a:lnTo>
                      <a:pt x="15294204" y="3774158"/>
                    </a:lnTo>
                    <a:cubicBezTo>
                      <a:pt x="15292863" y="3766256"/>
                      <a:pt x="15281576" y="3766256"/>
                      <a:pt x="15280235" y="3774158"/>
                    </a:cubicBezTo>
                    <a:lnTo>
                      <a:pt x="15165794" y="4461158"/>
                    </a:lnTo>
                    <a:cubicBezTo>
                      <a:pt x="15154442" y="4529225"/>
                      <a:pt x="15095525" y="4579099"/>
                      <a:pt x="15026517" y="4579056"/>
                    </a:cubicBezTo>
                    <a:lnTo>
                      <a:pt x="14972683" y="4579056"/>
                    </a:lnTo>
                    <a:cubicBezTo>
                      <a:pt x="14962828" y="4579050"/>
                      <a:pt x="14953425" y="4574921"/>
                      <a:pt x="14946751" y="4567670"/>
                    </a:cubicBezTo>
                    <a:cubicBezTo>
                      <a:pt x="14940076" y="4560419"/>
                      <a:pt x="14936739" y="4550707"/>
                      <a:pt x="14937547" y="4540885"/>
                    </a:cubicBezTo>
                    <a:lnTo>
                      <a:pt x="15004927" y="3732390"/>
                    </a:lnTo>
                    <a:lnTo>
                      <a:pt x="15067933" y="3291276"/>
                    </a:lnTo>
                    <a:close/>
                    <a:moveTo>
                      <a:pt x="16620649" y="2321278"/>
                    </a:moveTo>
                    <a:cubicBezTo>
                      <a:pt x="16503749" y="2321278"/>
                      <a:pt x="16408983" y="2416045"/>
                      <a:pt x="16408983" y="2532945"/>
                    </a:cubicBezTo>
                    <a:lnTo>
                      <a:pt x="16408983" y="2603500"/>
                    </a:lnTo>
                    <a:cubicBezTo>
                      <a:pt x="16409504" y="2720031"/>
                      <a:pt x="16504117" y="2814222"/>
                      <a:pt x="16620649" y="2814222"/>
                    </a:cubicBezTo>
                    <a:cubicBezTo>
                      <a:pt x="16737181" y="2814222"/>
                      <a:pt x="16831794" y="2720031"/>
                      <a:pt x="16832315" y="2603500"/>
                    </a:cubicBezTo>
                    <a:lnTo>
                      <a:pt x="16832315" y="2532945"/>
                    </a:lnTo>
                    <a:cubicBezTo>
                      <a:pt x="16832315" y="2416045"/>
                      <a:pt x="16737549" y="2321278"/>
                      <a:pt x="16620649" y="2321278"/>
                    </a:cubicBezTo>
                    <a:close/>
                    <a:moveTo>
                      <a:pt x="16401433" y="3291276"/>
                    </a:moveTo>
                    <a:cubicBezTo>
                      <a:pt x="16402633" y="3283162"/>
                      <a:pt x="16391203" y="3279987"/>
                      <a:pt x="16388028" y="3287537"/>
                    </a:cubicBezTo>
                    <a:lnTo>
                      <a:pt x="16234004" y="3646876"/>
                    </a:lnTo>
                    <a:cubicBezTo>
                      <a:pt x="16211748" y="3698796"/>
                      <a:pt x="16160672" y="3732439"/>
                      <a:pt x="16104183" y="3732390"/>
                    </a:cubicBezTo>
                    <a:lnTo>
                      <a:pt x="16039129" y="3732390"/>
                    </a:lnTo>
                    <a:cubicBezTo>
                      <a:pt x="16027265" y="3732400"/>
                      <a:pt x="16016190" y="3726446"/>
                      <a:pt x="16009654" y="3716543"/>
                    </a:cubicBezTo>
                    <a:cubicBezTo>
                      <a:pt x="16003119" y="3706641"/>
                      <a:pt x="16002000" y="3694117"/>
                      <a:pt x="16006674" y="3683212"/>
                    </a:cubicBezTo>
                    <a:lnTo>
                      <a:pt x="16197315" y="3238500"/>
                    </a:lnTo>
                    <a:lnTo>
                      <a:pt x="16267447" y="3063099"/>
                    </a:lnTo>
                    <a:cubicBezTo>
                      <a:pt x="16310318" y="2955961"/>
                      <a:pt x="16414094" y="2885714"/>
                      <a:pt x="16529492" y="2885723"/>
                    </a:cubicBezTo>
                    <a:lnTo>
                      <a:pt x="16711806" y="2885723"/>
                    </a:lnTo>
                    <a:cubicBezTo>
                      <a:pt x="16827204" y="2885714"/>
                      <a:pt x="16930980" y="2955961"/>
                      <a:pt x="16973851" y="3063099"/>
                    </a:cubicBezTo>
                    <a:lnTo>
                      <a:pt x="17043983" y="3238500"/>
                    </a:lnTo>
                    <a:lnTo>
                      <a:pt x="17234553" y="3683212"/>
                    </a:lnTo>
                    <a:cubicBezTo>
                      <a:pt x="17239227" y="3694117"/>
                      <a:pt x="17238107" y="3706641"/>
                      <a:pt x="17231573" y="3716543"/>
                    </a:cubicBezTo>
                    <a:cubicBezTo>
                      <a:pt x="17225037" y="3726446"/>
                      <a:pt x="17213962" y="3732400"/>
                      <a:pt x="17202097" y="3732390"/>
                    </a:cubicBezTo>
                    <a:lnTo>
                      <a:pt x="17137045" y="3732390"/>
                    </a:lnTo>
                    <a:cubicBezTo>
                      <a:pt x="17080607" y="3732383"/>
                      <a:pt x="17029601" y="3698750"/>
                      <a:pt x="17007363" y="3646876"/>
                    </a:cubicBezTo>
                    <a:lnTo>
                      <a:pt x="16853342" y="3287537"/>
                    </a:lnTo>
                    <a:cubicBezTo>
                      <a:pt x="16850095" y="3279987"/>
                      <a:pt x="16838736" y="3283162"/>
                      <a:pt x="16839865" y="3291276"/>
                    </a:cubicBezTo>
                    <a:lnTo>
                      <a:pt x="16902872" y="3732390"/>
                    </a:lnTo>
                    <a:lnTo>
                      <a:pt x="16970252" y="4540885"/>
                    </a:lnTo>
                    <a:cubicBezTo>
                      <a:pt x="16971060" y="4550707"/>
                      <a:pt x="16967724" y="4560420"/>
                      <a:pt x="16961048" y="4567670"/>
                    </a:cubicBezTo>
                    <a:cubicBezTo>
                      <a:pt x="16954374" y="4574921"/>
                      <a:pt x="16944970" y="4579050"/>
                      <a:pt x="16935115" y="4579056"/>
                    </a:cubicBezTo>
                    <a:lnTo>
                      <a:pt x="16881281" y="4579056"/>
                    </a:lnTo>
                    <a:cubicBezTo>
                      <a:pt x="16812299" y="4579064"/>
                      <a:pt x="16753424" y="4529199"/>
                      <a:pt x="16742076" y="4461158"/>
                    </a:cubicBezTo>
                    <a:lnTo>
                      <a:pt x="16627704" y="3774158"/>
                    </a:lnTo>
                    <a:cubicBezTo>
                      <a:pt x="16626363" y="3766256"/>
                      <a:pt x="16615076" y="3766256"/>
                      <a:pt x="16613735" y="3774158"/>
                    </a:cubicBezTo>
                    <a:lnTo>
                      <a:pt x="16499294" y="4461158"/>
                    </a:lnTo>
                    <a:cubicBezTo>
                      <a:pt x="16487942" y="4529225"/>
                      <a:pt x="16429025" y="4579099"/>
                      <a:pt x="16360017" y="4579056"/>
                    </a:cubicBezTo>
                    <a:lnTo>
                      <a:pt x="16306183" y="4579056"/>
                    </a:lnTo>
                    <a:cubicBezTo>
                      <a:pt x="16296328" y="4579050"/>
                      <a:pt x="16286925" y="4574921"/>
                      <a:pt x="16280251" y="4567670"/>
                    </a:cubicBezTo>
                    <a:cubicBezTo>
                      <a:pt x="16273576" y="4560419"/>
                      <a:pt x="16270239" y="4550707"/>
                      <a:pt x="16271047" y="4540885"/>
                    </a:cubicBezTo>
                    <a:lnTo>
                      <a:pt x="16338427" y="3732390"/>
                    </a:lnTo>
                    <a:lnTo>
                      <a:pt x="16401433" y="3291276"/>
                    </a:lnTo>
                    <a:close/>
                    <a:moveTo>
                      <a:pt x="17954149" y="2321278"/>
                    </a:moveTo>
                    <a:cubicBezTo>
                      <a:pt x="17837249" y="2321278"/>
                      <a:pt x="17742483" y="2416045"/>
                      <a:pt x="17742483" y="2532945"/>
                    </a:cubicBezTo>
                    <a:lnTo>
                      <a:pt x="17742483" y="2603500"/>
                    </a:lnTo>
                    <a:cubicBezTo>
                      <a:pt x="17743004" y="2720031"/>
                      <a:pt x="17837617" y="2814222"/>
                      <a:pt x="17954149" y="2814222"/>
                    </a:cubicBezTo>
                    <a:cubicBezTo>
                      <a:pt x="18070681" y="2814222"/>
                      <a:pt x="18165294" y="2720031"/>
                      <a:pt x="18165815" y="2603500"/>
                    </a:cubicBezTo>
                    <a:lnTo>
                      <a:pt x="18165815" y="2532945"/>
                    </a:lnTo>
                    <a:cubicBezTo>
                      <a:pt x="18165815" y="2416045"/>
                      <a:pt x="18071049" y="2321278"/>
                      <a:pt x="17954149" y="2321278"/>
                    </a:cubicBezTo>
                    <a:close/>
                    <a:moveTo>
                      <a:pt x="17734933" y="3291276"/>
                    </a:moveTo>
                    <a:cubicBezTo>
                      <a:pt x="17736133" y="3283162"/>
                      <a:pt x="17724703" y="3279987"/>
                      <a:pt x="17721528" y="3287537"/>
                    </a:cubicBezTo>
                    <a:lnTo>
                      <a:pt x="17567504" y="3646876"/>
                    </a:lnTo>
                    <a:cubicBezTo>
                      <a:pt x="17545248" y="3698796"/>
                      <a:pt x="17494172" y="3732439"/>
                      <a:pt x="17437683" y="3732390"/>
                    </a:cubicBezTo>
                    <a:lnTo>
                      <a:pt x="17372629" y="3732390"/>
                    </a:lnTo>
                    <a:cubicBezTo>
                      <a:pt x="17360765" y="3732400"/>
                      <a:pt x="17349690" y="3726446"/>
                      <a:pt x="17343154" y="3716543"/>
                    </a:cubicBezTo>
                    <a:cubicBezTo>
                      <a:pt x="17336619" y="3706641"/>
                      <a:pt x="17335500" y="3694117"/>
                      <a:pt x="17340174" y="3683212"/>
                    </a:cubicBezTo>
                    <a:lnTo>
                      <a:pt x="17530815" y="3238500"/>
                    </a:lnTo>
                    <a:lnTo>
                      <a:pt x="17600947" y="3063099"/>
                    </a:lnTo>
                    <a:cubicBezTo>
                      <a:pt x="17643818" y="2955961"/>
                      <a:pt x="17747594" y="2885714"/>
                      <a:pt x="17862992" y="2885723"/>
                    </a:cubicBezTo>
                    <a:lnTo>
                      <a:pt x="18045306" y="2885723"/>
                    </a:lnTo>
                    <a:cubicBezTo>
                      <a:pt x="18160704" y="2885714"/>
                      <a:pt x="18264480" y="2955961"/>
                      <a:pt x="18307351" y="3063099"/>
                    </a:cubicBezTo>
                    <a:lnTo>
                      <a:pt x="18377483" y="3238500"/>
                    </a:lnTo>
                    <a:lnTo>
                      <a:pt x="18568053" y="3683212"/>
                    </a:lnTo>
                    <a:cubicBezTo>
                      <a:pt x="18572727" y="3694117"/>
                      <a:pt x="18571607" y="3706641"/>
                      <a:pt x="18565073" y="3716543"/>
                    </a:cubicBezTo>
                    <a:cubicBezTo>
                      <a:pt x="18558537" y="3726446"/>
                      <a:pt x="18547462" y="3732400"/>
                      <a:pt x="18535597" y="3732390"/>
                    </a:cubicBezTo>
                    <a:lnTo>
                      <a:pt x="18470545" y="3732390"/>
                    </a:lnTo>
                    <a:cubicBezTo>
                      <a:pt x="18414107" y="3732383"/>
                      <a:pt x="18363101" y="3698750"/>
                      <a:pt x="18340863" y="3646876"/>
                    </a:cubicBezTo>
                    <a:lnTo>
                      <a:pt x="18186842" y="3287537"/>
                    </a:lnTo>
                    <a:cubicBezTo>
                      <a:pt x="18183595" y="3279987"/>
                      <a:pt x="18172236" y="3283162"/>
                      <a:pt x="18173365" y="3291276"/>
                    </a:cubicBezTo>
                    <a:lnTo>
                      <a:pt x="18236372" y="3732390"/>
                    </a:lnTo>
                    <a:lnTo>
                      <a:pt x="18303752" y="4540885"/>
                    </a:lnTo>
                    <a:cubicBezTo>
                      <a:pt x="18304560" y="4550707"/>
                      <a:pt x="18301224" y="4560420"/>
                      <a:pt x="18294548" y="4567670"/>
                    </a:cubicBezTo>
                    <a:cubicBezTo>
                      <a:pt x="18287874" y="4574921"/>
                      <a:pt x="18278470" y="4579050"/>
                      <a:pt x="18268615" y="4579056"/>
                    </a:cubicBezTo>
                    <a:lnTo>
                      <a:pt x="18214781" y="4579056"/>
                    </a:lnTo>
                    <a:cubicBezTo>
                      <a:pt x="18145799" y="4579064"/>
                      <a:pt x="18086924" y="4529199"/>
                      <a:pt x="18075576" y="4461158"/>
                    </a:cubicBezTo>
                    <a:lnTo>
                      <a:pt x="17961204" y="3774158"/>
                    </a:lnTo>
                    <a:cubicBezTo>
                      <a:pt x="17959863" y="3766256"/>
                      <a:pt x="17948576" y="3766256"/>
                      <a:pt x="17947235" y="3774158"/>
                    </a:cubicBezTo>
                    <a:lnTo>
                      <a:pt x="17832794" y="4461158"/>
                    </a:lnTo>
                    <a:cubicBezTo>
                      <a:pt x="17821442" y="4529225"/>
                      <a:pt x="17762525" y="4579099"/>
                      <a:pt x="17693517" y="4579056"/>
                    </a:cubicBezTo>
                    <a:lnTo>
                      <a:pt x="17639683" y="4579056"/>
                    </a:lnTo>
                    <a:cubicBezTo>
                      <a:pt x="17629828" y="4579050"/>
                      <a:pt x="17620425" y="4574921"/>
                      <a:pt x="17613751" y="4567670"/>
                    </a:cubicBezTo>
                    <a:cubicBezTo>
                      <a:pt x="17607076" y="4560419"/>
                      <a:pt x="17603739" y="4550707"/>
                      <a:pt x="17604547" y="4540885"/>
                    </a:cubicBezTo>
                    <a:lnTo>
                      <a:pt x="17671927" y="3732390"/>
                    </a:lnTo>
                    <a:lnTo>
                      <a:pt x="17734933" y="3291276"/>
                    </a:lnTo>
                    <a:close/>
                    <a:moveTo>
                      <a:pt x="19287649" y="2321278"/>
                    </a:moveTo>
                    <a:cubicBezTo>
                      <a:pt x="19170749" y="2321278"/>
                      <a:pt x="19075983" y="2416045"/>
                      <a:pt x="19075983" y="2532945"/>
                    </a:cubicBezTo>
                    <a:lnTo>
                      <a:pt x="19075983" y="2603500"/>
                    </a:lnTo>
                    <a:cubicBezTo>
                      <a:pt x="19076504" y="2720031"/>
                      <a:pt x="19171117" y="2814222"/>
                      <a:pt x="19287649" y="2814222"/>
                    </a:cubicBezTo>
                    <a:cubicBezTo>
                      <a:pt x="19404181" y="2814222"/>
                      <a:pt x="19498794" y="2720031"/>
                      <a:pt x="19499315" y="2603500"/>
                    </a:cubicBezTo>
                    <a:lnTo>
                      <a:pt x="19499315" y="2532945"/>
                    </a:lnTo>
                    <a:cubicBezTo>
                      <a:pt x="19499315" y="2416045"/>
                      <a:pt x="19404549" y="2321278"/>
                      <a:pt x="19287649" y="2321278"/>
                    </a:cubicBezTo>
                    <a:close/>
                    <a:moveTo>
                      <a:pt x="19068433" y="3291276"/>
                    </a:moveTo>
                    <a:cubicBezTo>
                      <a:pt x="19069633" y="3283162"/>
                      <a:pt x="19058203" y="3279987"/>
                      <a:pt x="19055028" y="3287537"/>
                    </a:cubicBezTo>
                    <a:lnTo>
                      <a:pt x="18901004" y="3646876"/>
                    </a:lnTo>
                    <a:cubicBezTo>
                      <a:pt x="18878748" y="3698796"/>
                      <a:pt x="18827672" y="3732439"/>
                      <a:pt x="18771183" y="3732390"/>
                    </a:cubicBezTo>
                    <a:lnTo>
                      <a:pt x="18706129" y="3732390"/>
                    </a:lnTo>
                    <a:cubicBezTo>
                      <a:pt x="18694265" y="3732400"/>
                      <a:pt x="18683190" y="3726446"/>
                      <a:pt x="18676654" y="3716543"/>
                    </a:cubicBezTo>
                    <a:cubicBezTo>
                      <a:pt x="18670119" y="3706641"/>
                      <a:pt x="18669000" y="3694117"/>
                      <a:pt x="18673674" y="3683212"/>
                    </a:cubicBezTo>
                    <a:lnTo>
                      <a:pt x="18864315" y="3238500"/>
                    </a:lnTo>
                    <a:lnTo>
                      <a:pt x="18934447" y="3063099"/>
                    </a:lnTo>
                    <a:cubicBezTo>
                      <a:pt x="18977318" y="2955961"/>
                      <a:pt x="19081094" y="2885714"/>
                      <a:pt x="19196492" y="2885723"/>
                    </a:cubicBezTo>
                    <a:lnTo>
                      <a:pt x="19378806" y="2885723"/>
                    </a:lnTo>
                    <a:cubicBezTo>
                      <a:pt x="19494204" y="2885714"/>
                      <a:pt x="19597980" y="2955961"/>
                      <a:pt x="19640851" y="3063099"/>
                    </a:cubicBezTo>
                    <a:lnTo>
                      <a:pt x="19710983" y="3238500"/>
                    </a:lnTo>
                    <a:lnTo>
                      <a:pt x="19901553" y="3683212"/>
                    </a:lnTo>
                    <a:cubicBezTo>
                      <a:pt x="19906227" y="3694117"/>
                      <a:pt x="19905107" y="3706641"/>
                      <a:pt x="19898573" y="3716543"/>
                    </a:cubicBezTo>
                    <a:cubicBezTo>
                      <a:pt x="19892037" y="3726446"/>
                      <a:pt x="19880962" y="3732400"/>
                      <a:pt x="19869097" y="3732390"/>
                    </a:cubicBezTo>
                    <a:lnTo>
                      <a:pt x="19804045" y="3732390"/>
                    </a:lnTo>
                    <a:cubicBezTo>
                      <a:pt x="19747607" y="3732383"/>
                      <a:pt x="19696601" y="3698750"/>
                      <a:pt x="19674363" y="3646876"/>
                    </a:cubicBezTo>
                    <a:lnTo>
                      <a:pt x="19520342" y="3287537"/>
                    </a:lnTo>
                    <a:cubicBezTo>
                      <a:pt x="19517095" y="3279987"/>
                      <a:pt x="19505736" y="3283162"/>
                      <a:pt x="19506865" y="3291276"/>
                    </a:cubicBezTo>
                    <a:lnTo>
                      <a:pt x="19569872" y="3732390"/>
                    </a:lnTo>
                    <a:lnTo>
                      <a:pt x="19637252" y="4540885"/>
                    </a:lnTo>
                    <a:cubicBezTo>
                      <a:pt x="19638060" y="4550707"/>
                      <a:pt x="19634724" y="4560420"/>
                      <a:pt x="19628048" y="4567670"/>
                    </a:cubicBezTo>
                    <a:cubicBezTo>
                      <a:pt x="19621374" y="4574921"/>
                      <a:pt x="19611970" y="4579050"/>
                      <a:pt x="19602115" y="4579056"/>
                    </a:cubicBezTo>
                    <a:lnTo>
                      <a:pt x="19548281" y="4579056"/>
                    </a:lnTo>
                    <a:cubicBezTo>
                      <a:pt x="19479299" y="4579064"/>
                      <a:pt x="19420424" y="4529199"/>
                      <a:pt x="19409076" y="4461158"/>
                    </a:cubicBezTo>
                    <a:lnTo>
                      <a:pt x="19294704" y="3774158"/>
                    </a:lnTo>
                    <a:cubicBezTo>
                      <a:pt x="19293363" y="3766256"/>
                      <a:pt x="19282076" y="3766256"/>
                      <a:pt x="19280735" y="3774158"/>
                    </a:cubicBezTo>
                    <a:lnTo>
                      <a:pt x="19166294" y="4461158"/>
                    </a:lnTo>
                    <a:cubicBezTo>
                      <a:pt x="19154942" y="4529225"/>
                      <a:pt x="19096025" y="4579099"/>
                      <a:pt x="19027017" y="4579056"/>
                    </a:cubicBezTo>
                    <a:lnTo>
                      <a:pt x="18973183" y="4579056"/>
                    </a:lnTo>
                    <a:cubicBezTo>
                      <a:pt x="18963328" y="4579050"/>
                      <a:pt x="18953925" y="4574921"/>
                      <a:pt x="18947251" y="4567670"/>
                    </a:cubicBezTo>
                    <a:cubicBezTo>
                      <a:pt x="18940576" y="4560419"/>
                      <a:pt x="18937239" y="4550707"/>
                      <a:pt x="18938047" y="4540885"/>
                    </a:cubicBezTo>
                    <a:lnTo>
                      <a:pt x="19005427" y="3732390"/>
                    </a:lnTo>
                    <a:lnTo>
                      <a:pt x="19068433" y="3291276"/>
                    </a:lnTo>
                    <a:close/>
                    <a:moveTo>
                      <a:pt x="618649" y="4642556"/>
                    </a:moveTo>
                    <a:cubicBezTo>
                      <a:pt x="562511" y="4642556"/>
                      <a:pt x="508673" y="4664856"/>
                      <a:pt x="468978" y="4704551"/>
                    </a:cubicBezTo>
                    <a:cubicBezTo>
                      <a:pt x="429283" y="4744246"/>
                      <a:pt x="406982" y="4798085"/>
                      <a:pt x="406982" y="4854223"/>
                    </a:cubicBezTo>
                    <a:lnTo>
                      <a:pt x="406982" y="4924778"/>
                    </a:lnTo>
                    <a:cubicBezTo>
                      <a:pt x="407503" y="5041309"/>
                      <a:pt x="502117" y="5135500"/>
                      <a:pt x="618649" y="5135500"/>
                    </a:cubicBezTo>
                    <a:cubicBezTo>
                      <a:pt x="735181" y="5135500"/>
                      <a:pt x="829794" y="5041309"/>
                      <a:pt x="830316" y="4924778"/>
                    </a:cubicBezTo>
                    <a:lnTo>
                      <a:pt x="830316" y="4854223"/>
                    </a:lnTo>
                    <a:cubicBezTo>
                      <a:pt x="830316" y="4798085"/>
                      <a:pt x="808015" y="4744247"/>
                      <a:pt x="768320" y="4704552"/>
                    </a:cubicBezTo>
                    <a:cubicBezTo>
                      <a:pt x="728625" y="4664856"/>
                      <a:pt x="674787" y="4642556"/>
                      <a:pt x="618649" y="4642556"/>
                    </a:cubicBezTo>
                    <a:close/>
                    <a:moveTo>
                      <a:pt x="399433" y="5612554"/>
                    </a:moveTo>
                    <a:cubicBezTo>
                      <a:pt x="400632" y="5604440"/>
                      <a:pt x="389202" y="5601265"/>
                      <a:pt x="386027" y="5608815"/>
                    </a:cubicBezTo>
                    <a:lnTo>
                      <a:pt x="232005" y="5968154"/>
                    </a:lnTo>
                    <a:cubicBezTo>
                      <a:pt x="209748" y="6020074"/>
                      <a:pt x="158672" y="6053718"/>
                      <a:pt x="102182" y="6053667"/>
                    </a:cubicBezTo>
                    <a:lnTo>
                      <a:pt x="37130" y="6053667"/>
                    </a:lnTo>
                    <a:cubicBezTo>
                      <a:pt x="25266" y="6053678"/>
                      <a:pt x="14190" y="6047723"/>
                      <a:pt x="7655" y="6037821"/>
                    </a:cubicBezTo>
                    <a:cubicBezTo>
                      <a:pt x="1120" y="6027918"/>
                      <a:pt x="0" y="6015394"/>
                      <a:pt x="4675" y="6004490"/>
                    </a:cubicBezTo>
                    <a:lnTo>
                      <a:pt x="195316" y="5559778"/>
                    </a:lnTo>
                    <a:lnTo>
                      <a:pt x="265448" y="5384377"/>
                    </a:lnTo>
                    <a:cubicBezTo>
                      <a:pt x="308318" y="5277239"/>
                      <a:pt x="412094" y="5206993"/>
                      <a:pt x="527491" y="5207000"/>
                    </a:cubicBezTo>
                    <a:lnTo>
                      <a:pt x="709807" y="5207000"/>
                    </a:lnTo>
                    <a:cubicBezTo>
                      <a:pt x="825204" y="5206993"/>
                      <a:pt x="928980" y="5277239"/>
                      <a:pt x="971850" y="5384377"/>
                    </a:cubicBezTo>
                    <a:lnTo>
                      <a:pt x="1041982" y="5559778"/>
                    </a:lnTo>
                    <a:lnTo>
                      <a:pt x="1232553" y="6004490"/>
                    </a:lnTo>
                    <a:cubicBezTo>
                      <a:pt x="1237228" y="6015394"/>
                      <a:pt x="1236108" y="6027919"/>
                      <a:pt x="1229573" y="6037821"/>
                    </a:cubicBezTo>
                    <a:cubicBezTo>
                      <a:pt x="1223037" y="6047723"/>
                      <a:pt x="1211962" y="6053678"/>
                      <a:pt x="1200097" y="6053667"/>
                    </a:cubicBezTo>
                    <a:lnTo>
                      <a:pt x="1135045" y="6053667"/>
                    </a:lnTo>
                    <a:cubicBezTo>
                      <a:pt x="1078607" y="6053661"/>
                      <a:pt x="1027601" y="6020027"/>
                      <a:pt x="1005364" y="5968154"/>
                    </a:cubicBezTo>
                    <a:lnTo>
                      <a:pt x="851341" y="5608815"/>
                    </a:lnTo>
                    <a:cubicBezTo>
                      <a:pt x="848096" y="5601265"/>
                      <a:pt x="836736" y="5604440"/>
                      <a:pt x="837865" y="5612554"/>
                    </a:cubicBezTo>
                    <a:lnTo>
                      <a:pt x="900871" y="6053667"/>
                    </a:lnTo>
                    <a:lnTo>
                      <a:pt x="968252" y="6862164"/>
                    </a:lnTo>
                    <a:cubicBezTo>
                      <a:pt x="969060" y="6871986"/>
                      <a:pt x="965723" y="6881698"/>
                      <a:pt x="959048" y="6888949"/>
                    </a:cubicBezTo>
                    <a:cubicBezTo>
                      <a:pt x="952374" y="6896200"/>
                      <a:pt x="942970" y="6900328"/>
                      <a:pt x="933115" y="6900334"/>
                    </a:cubicBezTo>
                    <a:lnTo>
                      <a:pt x="879281" y="6900334"/>
                    </a:lnTo>
                    <a:cubicBezTo>
                      <a:pt x="810299" y="6900343"/>
                      <a:pt x="751422" y="6850478"/>
                      <a:pt x="740075" y="6782435"/>
                    </a:cubicBezTo>
                    <a:lnTo>
                      <a:pt x="625705" y="6095436"/>
                    </a:lnTo>
                    <a:cubicBezTo>
                      <a:pt x="624364" y="6087534"/>
                      <a:pt x="613075" y="6087534"/>
                      <a:pt x="611735" y="6095436"/>
                    </a:cubicBezTo>
                    <a:lnTo>
                      <a:pt x="497293" y="6782435"/>
                    </a:lnTo>
                    <a:cubicBezTo>
                      <a:pt x="485942" y="6850504"/>
                      <a:pt x="427025" y="6900377"/>
                      <a:pt x="358017" y="6900334"/>
                    </a:cubicBezTo>
                    <a:lnTo>
                      <a:pt x="304183" y="6900334"/>
                    </a:lnTo>
                    <a:cubicBezTo>
                      <a:pt x="294328" y="6900328"/>
                      <a:pt x="284924" y="6896200"/>
                      <a:pt x="278250" y="6888949"/>
                    </a:cubicBezTo>
                    <a:cubicBezTo>
                      <a:pt x="271575" y="6881698"/>
                      <a:pt x="268238" y="6871986"/>
                      <a:pt x="269046" y="6862164"/>
                    </a:cubicBezTo>
                    <a:lnTo>
                      <a:pt x="336427" y="6053667"/>
                    </a:lnTo>
                    <a:lnTo>
                      <a:pt x="399433" y="5612554"/>
                    </a:lnTo>
                    <a:close/>
                    <a:moveTo>
                      <a:pt x="1952149" y="4642556"/>
                    </a:moveTo>
                    <a:cubicBezTo>
                      <a:pt x="1896012" y="4642556"/>
                      <a:pt x="1842173" y="4664856"/>
                      <a:pt x="1802478" y="4704551"/>
                    </a:cubicBezTo>
                    <a:cubicBezTo>
                      <a:pt x="1762783" y="4744246"/>
                      <a:pt x="1740482" y="4798085"/>
                      <a:pt x="1740482" y="4854223"/>
                    </a:cubicBezTo>
                    <a:lnTo>
                      <a:pt x="1740482" y="4924778"/>
                    </a:lnTo>
                    <a:cubicBezTo>
                      <a:pt x="1741003" y="5041309"/>
                      <a:pt x="1835617" y="5135500"/>
                      <a:pt x="1952149" y="5135500"/>
                    </a:cubicBezTo>
                    <a:cubicBezTo>
                      <a:pt x="2068681" y="5135500"/>
                      <a:pt x="2163295" y="5041309"/>
                      <a:pt x="2163816" y="4924778"/>
                    </a:cubicBezTo>
                    <a:lnTo>
                      <a:pt x="2163816" y="4854223"/>
                    </a:lnTo>
                    <a:cubicBezTo>
                      <a:pt x="2163816" y="4798085"/>
                      <a:pt x="2141515" y="4744246"/>
                      <a:pt x="2101820" y="4704551"/>
                    </a:cubicBezTo>
                    <a:cubicBezTo>
                      <a:pt x="2062125" y="4664856"/>
                      <a:pt x="2008286" y="4642556"/>
                      <a:pt x="1952149" y="4642556"/>
                    </a:cubicBezTo>
                    <a:close/>
                    <a:moveTo>
                      <a:pt x="1732933" y="5612554"/>
                    </a:moveTo>
                    <a:cubicBezTo>
                      <a:pt x="1734132" y="5604440"/>
                      <a:pt x="1722702" y="5601265"/>
                      <a:pt x="1719527" y="5608815"/>
                    </a:cubicBezTo>
                    <a:lnTo>
                      <a:pt x="1565505" y="5968154"/>
                    </a:lnTo>
                    <a:cubicBezTo>
                      <a:pt x="1543248" y="6020074"/>
                      <a:pt x="1492172" y="6053718"/>
                      <a:pt x="1435682" y="6053667"/>
                    </a:cubicBezTo>
                    <a:lnTo>
                      <a:pt x="1370630" y="6053667"/>
                    </a:lnTo>
                    <a:cubicBezTo>
                      <a:pt x="1358766" y="6053678"/>
                      <a:pt x="1347690" y="6047723"/>
                      <a:pt x="1341155" y="6037821"/>
                    </a:cubicBezTo>
                    <a:cubicBezTo>
                      <a:pt x="1334620" y="6027919"/>
                      <a:pt x="1333500" y="6015394"/>
                      <a:pt x="1338175" y="6004490"/>
                    </a:cubicBezTo>
                    <a:lnTo>
                      <a:pt x="1528816" y="5559778"/>
                    </a:lnTo>
                    <a:lnTo>
                      <a:pt x="1598948" y="5384377"/>
                    </a:lnTo>
                    <a:cubicBezTo>
                      <a:pt x="1641818" y="5277239"/>
                      <a:pt x="1745594" y="5206993"/>
                      <a:pt x="1860991" y="5207000"/>
                    </a:cubicBezTo>
                    <a:lnTo>
                      <a:pt x="2043307" y="5207000"/>
                    </a:lnTo>
                    <a:cubicBezTo>
                      <a:pt x="2158704" y="5206993"/>
                      <a:pt x="2262480" y="5277239"/>
                      <a:pt x="2305350" y="5384377"/>
                    </a:cubicBezTo>
                    <a:lnTo>
                      <a:pt x="2375482" y="5559778"/>
                    </a:lnTo>
                    <a:lnTo>
                      <a:pt x="2566053" y="6004490"/>
                    </a:lnTo>
                    <a:cubicBezTo>
                      <a:pt x="2570728" y="6015394"/>
                      <a:pt x="2569608" y="6027918"/>
                      <a:pt x="2563073" y="6037821"/>
                    </a:cubicBezTo>
                    <a:cubicBezTo>
                      <a:pt x="2556537" y="6047723"/>
                      <a:pt x="2545462" y="6053678"/>
                      <a:pt x="2533597" y="6053667"/>
                    </a:cubicBezTo>
                    <a:lnTo>
                      <a:pt x="2468545" y="6053667"/>
                    </a:lnTo>
                    <a:cubicBezTo>
                      <a:pt x="2412107" y="6053661"/>
                      <a:pt x="2361101" y="6020027"/>
                      <a:pt x="2338864" y="5968154"/>
                    </a:cubicBezTo>
                    <a:lnTo>
                      <a:pt x="2184841" y="5608815"/>
                    </a:lnTo>
                    <a:cubicBezTo>
                      <a:pt x="2181596" y="5601265"/>
                      <a:pt x="2170236" y="5604440"/>
                      <a:pt x="2171365" y="5612554"/>
                    </a:cubicBezTo>
                    <a:lnTo>
                      <a:pt x="2234371" y="6053667"/>
                    </a:lnTo>
                    <a:lnTo>
                      <a:pt x="2301752" y="6862164"/>
                    </a:lnTo>
                    <a:cubicBezTo>
                      <a:pt x="2302560" y="6871986"/>
                      <a:pt x="2299223" y="6881698"/>
                      <a:pt x="2292548" y="6888949"/>
                    </a:cubicBezTo>
                    <a:cubicBezTo>
                      <a:pt x="2285874" y="6896200"/>
                      <a:pt x="2276470" y="6900328"/>
                      <a:pt x="2266615" y="6900334"/>
                    </a:cubicBezTo>
                    <a:lnTo>
                      <a:pt x="2212781" y="6900334"/>
                    </a:lnTo>
                    <a:cubicBezTo>
                      <a:pt x="2143799" y="6900343"/>
                      <a:pt x="2084922" y="6850478"/>
                      <a:pt x="2073575" y="6782435"/>
                    </a:cubicBezTo>
                    <a:lnTo>
                      <a:pt x="1959205" y="6095436"/>
                    </a:lnTo>
                    <a:cubicBezTo>
                      <a:pt x="1957864" y="6087534"/>
                      <a:pt x="1946575" y="6087534"/>
                      <a:pt x="1945234" y="6095436"/>
                    </a:cubicBezTo>
                    <a:lnTo>
                      <a:pt x="1830793" y="6782435"/>
                    </a:lnTo>
                    <a:cubicBezTo>
                      <a:pt x="1819442" y="6850504"/>
                      <a:pt x="1760525" y="6900377"/>
                      <a:pt x="1691517" y="6900334"/>
                    </a:cubicBezTo>
                    <a:lnTo>
                      <a:pt x="1637683" y="6900334"/>
                    </a:lnTo>
                    <a:cubicBezTo>
                      <a:pt x="1627828" y="6900328"/>
                      <a:pt x="1618424" y="6896200"/>
                      <a:pt x="1611750" y="6888949"/>
                    </a:cubicBezTo>
                    <a:cubicBezTo>
                      <a:pt x="1605075" y="6881698"/>
                      <a:pt x="1601738" y="6871986"/>
                      <a:pt x="1602546" y="6862164"/>
                    </a:cubicBezTo>
                    <a:lnTo>
                      <a:pt x="1669927" y="6053667"/>
                    </a:lnTo>
                    <a:lnTo>
                      <a:pt x="1732933" y="5612554"/>
                    </a:lnTo>
                    <a:close/>
                    <a:moveTo>
                      <a:pt x="3285649" y="4642556"/>
                    </a:moveTo>
                    <a:cubicBezTo>
                      <a:pt x="3229512" y="4642556"/>
                      <a:pt x="3175673" y="4664856"/>
                      <a:pt x="3135978" y="4704551"/>
                    </a:cubicBezTo>
                    <a:cubicBezTo>
                      <a:pt x="3096283" y="4744246"/>
                      <a:pt x="3073982" y="4798085"/>
                      <a:pt x="3073982" y="4854223"/>
                    </a:cubicBezTo>
                    <a:lnTo>
                      <a:pt x="3073982" y="4924778"/>
                    </a:lnTo>
                    <a:cubicBezTo>
                      <a:pt x="3074503" y="5041309"/>
                      <a:pt x="3169117" y="5135500"/>
                      <a:pt x="3285649" y="5135500"/>
                    </a:cubicBezTo>
                    <a:cubicBezTo>
                      <a:pt x="3402181" y="5135500"/>
                      <a:pt x="3496794" y="5041309"/>
                      <a:pt x="3497316" y="4924778"/>
                    </a:cubicBezTo>
                    <a:lnTo>
                      <a:pt x="3497316" y="4854223"/>
                    </a:lnTo>
                    <a:cubicBezTo>
                      <a:pt x="3497316" y="4798085"/>
                      <a:pt x="3475015" y="4744247"/>
                      <a:pt x="3435320" y="4704552"/>
                    </a:cubicBezTo>
                    <a:cubicBezTo>
                      <a:pt x="3395625" y="4664857"/>
                      <a:pt x="3341787" y="4642556"/>
                      <a:pt x="3285649" y="4642556"/>
                    </a:cubicBezTo>
                    <a:close/>
                    <a:moveTo>
                      <a:pt x="3066433" y="5612554"/>
                    </a:moveTo>
                    <a:cubicBezTo>
                      <a:pt x="3067632" y="5604440"/>
                      <a:pt x="3056202" y="5601265"/>
                      <a:pt x="3053027" y="5608815"/>
                    </a:cubicBezTo>
                    <a:lnTo>
                      <a:pt x="2899005" y="5968154"/>
                    </a:lnTo>
                    <a:cubicBezTo>
                      <a:pt x="2876748" y="6020074"/>
                      <a:pt x="2825672" y="6053718"/>
                      <a:pt x="2769182" y="6053667"/>
                    </a:cubicBezTo>
                    <a:lnTo>
                      <a:pt x="2704130" y="6053667"/>
                    </a:lnTo>
                    <a:cubicBezTo>
                      <a:pt x="2692265" y="6053678"/>
                      <a:pt x="2681190" y="6047723"/>
                      <a:pt x="2674655" y="6037821"/>
                    </a:cubicBezTo>
                    <a:cubicBezTo>
                      <a:pt x="2668120" y="6027918"/>
                      <a:pt x="2667000" y="6015394"/>
                      <a:pt x="2671675" y="6004490"/>
                    </a:cubicBezTo>
                    <a:lnTo>
                      <a:pt x="2862316" y="5559778"/>
                    </a:lnTo>
                    <a:lnTo>
                      <a:pt x="2932448" y="5384377"/>
                    </a:lnTo>
                    <a:cubicBezTo>
                      <a:pt x="2975318" y="5277239"/>
                      <a:pt x="3079094" y="5206993"/>
                      <a:pt x="3194491" y="5207000"/>
                    </a:cubicBezTo>
                    <a:lnTo>
                      <a:pt x="3376807" y="5207000"/>
                    </a:lnTo>
                    <a:cubicBezTo>
                      <a:pt x="3492203" y="5206993"/>
                      <a:pt x="3595980" y="5277239"/>
                      <a:pt x="3638850" y="5384377"/>
                    </a:cubicBezTo>
                    <a:lnTo>
                      <a:pt x="3708982" y="5559778"/>
                    </a:lnTo>
                    <a:lnTo>
                      <a:pt x="3899553" y="6004490"/>
                    </a:lnTo>
                    <a:cubicBezTo>
                      <a:pt x="3904228" y="6015394"/>
                      <a:pt x="3903108" y="6027919"/>
                      <a:pt x="3896573" y="6037822"/>
                    </a:cubicBezTo>
                    <a:cubicBezTo>
                      <a:pt x="3890037" y="6047724"/>
                      <a:pt x="3878962" y="6053678"/>
                      <a:pt x="3867097" y="6053667"/>
                    </a:cubicBezTo>
                    <a:lnTo>
                      <a:pt x="3802045" y="6053667"/>
                    </a:lnTo>
                    <a:cubicBezTo>
                      <a:pt x="3745607" y="6053661"/>
                      <a:pt x="3694601" y="6020027"/>
                      <a:pt x="3672364" y="5968154"/>
                    </a:cubicBezTo>
                    <a:lnTo>
                      <a:pt x="3518341" y="5608815"/>
                    </a:lnTo>
                    <a:cubicBezTo>
                      <a:pt x="3515096" y="5601265"/>
                      <a:pt x="3503736" y="5604440"/>
                      <a:pt x="3504865" y="5612554"/>
                    </a:cubicBezTo>
                    <a:lnTo>
                      <a:pt x="3567871" y="6053667"/>
                    </a:lnTo>
                    <a:lnTo>
                      <a:pt x="3635252" y="6862164"/>
                    </a:lnTo>
                    <a:cubicBezTo>
                      <a:pt x="3636060" y="6871986"/>
                      <a:pt x="3632722" y="6881698"/>
                      <a:pt x="3626048" y="6888949"/>
                    </a:cubicBezTo>
                    <a:cubicBezTo>
                      <a:pt x="3619374" y="6896200"/>
                      <a:pt x="3609970" y="6900328"/>
                      <a:pt x="3600115" y="6900334"/>
                    </a:cubicBezTo>
                    <a:lnTo>
                      <a:pt x="3546281" y="6900334"/>
                    </a:lnTo>
                    <a:cubicBezTo>
                      <a:pt x="3477299" y="6900343"/>
                      <a:pt x="3418423" y="6850478"/>
                      <a:pt x="3407075" y="6782435"/>
                    </a:cubicBezTo>
                    <a:lnTo>
                      <a:pt x="3292704" y="6095436"/>
                    </a:lnTo>
                    <a:cubicBezTo>
                      <a:pt x="3291364" y="6087534"/>
                      <a:pt x="3280075" y="6087534"/>
                      <a:pt x="3278735" y="6095436"/>
                    </a:cubicBezTo>
                    <a:lnTo>
                      <a:pt x="3164293" y="6782435"/>
                    </a:lnTo>
                    <a:cubicBezTo>
                      <a:pt x="3152942" y="6850504"/>
                      <a:pt x="3094025" y="6900377"/>
                      <a:pt x="3025017" y="6900334"/>
                    </a:cubicBezTo>
                    <a:lnTo>
                      <a:pt x="2971183" y="6900334"/>
                    </a:lnTo>
                    <a:cubicBezTo>
                      <a:pt x="2961328" y="6900328"/>
                      <a:pt x="2951924" y="6896200"/>
                      <a:pt x="2945250" y="6888949"/>
                    </a:cubicBezTo>
                    <a:cubicBezTo>
                      <a:pt x="2938575" y="6881698"/>
                      <a:pt x="2935238" y="6871986"/>
                      <a:pt x="2936046" y="6862164"/>
                    </a:cubicBezTo>
                    <a:lnTo>
                      <a:pt x="3003427" y="6053667"/>
                    </a:lnTo>
                    <a:lnTo>
                      <a:pt x="3066433" y="5612554"/>
                    </a:lnTo>
                    <a:close/>
                    <a:moveTo>
                      <a:pt x="4619149" y="4642556"/>
                    </a:moveTo>
                    <a:cubicBezTo>
                      <a:pt x="4563011" y="4642556"/>
                      <a:pt x="4509173" y="4664857"/>
                      <a:pt x="4469478" y="4704552"/>
                    </a:cubicBezTo>
                    <a:cubicBezTo>
                      <a:pt x="4429783" y="4744247"/>
                      <a:pt x="4407482" y="4798085"/>
                      <a:pt x="4407482" y="4854223"/>
                    </a:cubicBezTo>
                    <a:lnTo>
                      <a:pt x="4407482" y="4924778"/>
                    </a:lnTo>
                    <a:cubicBezTo>
                      <a:pt x="4408004" y="5041309"/>
                      <a:pt x="4502617" y="5135500"/>
                      <a:pt x="4619149" y="5135500"/>
                    </a:cubicBezTo>
                    <a:cubicBezTo>
                      <a:pt x="4735681" y="5135500"/>
                      <a:pt x="4830294" y="5041309"/>
                      <a:pt x="4830816" y="4924778"/>
                    </a:cubicBezTo>
                    <a:lnTo>
                      <a:pt x="4830816" y="4854223"/>
                    </a:lnTo>
                    <a:cubicBezTo>
                      <a:pt x="4830816" y="4798085"/>
                      <a:pt x="4808515" y="4744247"/>
                      <a:pt x="4768820" y="4704552"/>
                    </a:cubicBezTo>
                    <a:cubicBezTo>
                      <a:pt x="4729125" y="4664857"/>
                      <a:pt x="4675287" y="4642556"/>
                      <a:pt x="4619149" y="4642556"/>
                    </a:cubicBezTo>
                    <a:close/>
                    <a:moveTo>
                      <a:pt x="4399933" y="5612554"/>
                    </a:moveTo>
                    <a:cubicBezTo>
                      <a:pt x="4401132" y="5604440"/>
                      <a:pt x="4389702" y="5601265"/>
                      <a:pt x="4386527" y="5608815"/>
                    </a:cubicBezTo>
                    <a:lnTo>
                      <a:pt x="4232504" y="5968154"/>
                    </a:lnTo>
                    <a:cubicBezTo>
                      <a:pt x="4210248" y="6020074"/>
                      <a:pt x="4159172" y="6053718"/>
                      <a:pt x="4102682" y="6053667"/>
                    </a:cubicBezTo>
                    <a:lnTo>
                      <a:pt x="4037630" y="6053667"/>
                    </a:lnTo>
                    <a:cubicBezTo>
                      <a:pt x="4025765" y="6053678"/>
                      <a:pt x="4014690" y="6047724"/>
                      <a:pt x="4008155" y="6037822"/>
                    </a:cubicBezTo>
                    <a:cubicBezTo>
                      <a:pt x="4001620" y="6027919"/>
                      <a:pt x="4000500" y="6015394"/>
                      <a:pt x="4005174" y="6004490"/>
                    </a:cubicBezTo>
                    <a:lnTo>
                      <a:pt x="4195816" y="5559778"/>
                    </a:lnTo>
                    <a:lnTo>
                      <a:pt x="4265948" y="5384377"/>
                    </a:lnTo>
                    <a:cubicBezTo>
                      <a:pt x="4308818" y="5277239"/>
                      <a:pt x="4412595" y="5206993"/>
                      <a:pt x="4527991" y="5207000"/>
                    </a:cubicBezTo>
                    <a:lnTo>
                      <a:pt x="4710307" y="5207000"/>
                    </a:lnTo>
                    <a:cubicBezTo>
                      <a:pt x="4825703" y="5206993"/>
                      <a:pt x="4929480" y="5277239"/>
                      <a:pt x="4972350" y="5384377"/>
                    </a:cubicBezTo>
                    <a:lnTo>
                      <a:pt x="5042482" y="5559778"/>
                    </a:lnTo>
                    <a:lnTo>
                      <a:pt x="5233053" y="6004490"/>
                    </a:lnTo>
                    <a:cubicBezTo>
                      <a:pt x="5237728" y="6015394"/>
                      <a:pt x="5236608" y="6027919"/>
                      <a:pt x="5230073" y="6037822"/>
                    </a:cubicBezTo>
                    <a:cubicBezTo>
                      <a:pt x="5223537" y="6047724"/>
                      <a:pt x="5212462" y="6053678"/>
                      <a:pt x="5200597" y="6053667"/>
                    </a:cubicBezTo>
                    <a:lnTo>
                      <a:pt x="5135545" y="6053667"/>
                    </a:lnTo>
                    <a:cubicBezTo>
                      <a:pt x="5079107" y="6053661"/>
                      <a:pt x="5028101" y="6020027"/>
                      <a:pt x="5005864" y="5968154"/>
                    </a:cubicBezTo>
                    <a:lnTo>
                      <a:pt x="4851841" y="5608815"/>
                    </a:lnTo>
                    <a:cubicBezTo>
                      <a:pt x="4848596" y="5601265"/>
                      <a:pt x="4837236" y="5604440"/>
                      <a:pt x="4838365" y="5612554"/>
                    </a:cubicBezTo>
                    <a:lnTo>
                      <a:pt x="4901371" y="6053667"/>
                    </a:lnTo>
                    <a:lnTo>
                      <a:pt x="4968752" y="6862164"/>
                    </a:lnTo>
                    <a:cubicBezTo>
                      <a:pt x="4969560" y="6871986"/>
                      <a:pt x="4966222" y="6881698"/>
                      <a:pt x="4959548" y="6888949"/>
                    </a:cubicBezTo>
                    <a:cubicBezTo>
                      <a:pt x="4952874" y="6896200"/>
                      <a:pt x="4943470" y="6900328"/>
                      <a:pt x="4933615" y="6900334"/>
                    </a:cubicBezTo>
                    <a:lnTo>
                      <a:pt x="4879781" y="6900334"/>
                    </a:lnTo>
                    <a:cubicBezTo>
                      <a:pt x="4810799" y="6900343"/>
                      <a:pt x="4751923" y="6850478"/>
                      <a:pt x="4740575" y="6782435"/>
                    </a:cubicBezTo>
                    <a:lnTo>
                      <a:pt x="4626204" y="6095436"/>
                    </a:lnTo>
                    <a:cubicBezTo>
                      <a:pt x="4624864" y="6087534"/>
                      <a:pt x="4613575" y="6087534"/>
                      <a:pt x="4612235" y="6095436"/>
                    </a:cubicBezTo>
                    <a:lnTo>
                      <a:pt x="4497794" y="6782435"/>
                    </a:lnTo>
                    <a:cubicBezTo>
                      <a:pt x="4486442" y="6850504"/>
                      <a:pt x="4427525" y="6900377"/>
                      <a:pt x="4358517" y="6900334"/>
                    </a:cubicBezTo>
                    <a:lnTo>
                      <a:pt x="4304683" y="6900334"/>
                    </a:lnTo>
                    <a:cubicBezTo>
                      <a:pt x="4294828" y="6900328"/>
                      <a:pt x="4285424" y="6896200"/>
                      <a:pt x="4278750" y="6888949"/>
                    </a:cubicBezTo>
                    <a:cubicBezTo>
                      <a:pt x="4272076" y="6881698"/>
                      <a:pt x="4268738" y="6871986"/>
                      <a:pt x="4269546" y="6862164"/>
                    </a:cubicBezTo>
                    <a:lnTo>
                      <a:pt x="4336927" y="6053667"/>
                    </a:lnTo>
                    <a:lnTo>
                      <a:pt x="4399933" y="5612554"/>
                    </a:lnTo>
                    <a:close/>
                    <a:moveTo>
                      <a:pt x="5952649" y="4642556"/>
                    </a:moveTo>
                    <a:cubicBezTo>
                      <a:pt x="5896511" y="4642556"/>
                      <a:pt x="5842673" y="4664857"/>
                      <a:pt x="5802978" y="4704552"/>
                    </a:cubicBezTo>
                    <a:cubicBezTo>
                      <a:pt x="5763283" y="4744247"/>
                      <a:pt x="5740982" y="4798085"/>
                      <a:pt x="5740982" y="4854223"/>
                    </a:cubicBezTo>
                    <a:lnTo>
                      <a:pt x="5740982" y="4924778"/>
                    </a:lnTo>
                    <a:cubicBezTo>
                      <a:pt x="5741504" y="5041309"/>
                      <a:pt x="5836117" y="5135500"/>
                      <a:pt x="5952649" y="5135500"/>
                    </a:cubicBezTo>
                    <a:cubicBezTo>
                      <a:pt x="6069181" y="5135500"/>
                      <a:pt x="6163794" y="5041309"/>
                      <a:pt x="6164316" y="4924778"/>
                    </a:cubicBezTo>
                    <a:lnTo>
                      <a:pt x="6164316" y="4854223"/>
                    </a:lnTo>
                    <a:cubicBezTo>
                      <a:pt x="6164316" y="4798085"/>
                      <a:pt x="6142015" y="4744247"/>
                      <a:pt x="6102320" y="4704552"/>
                    </a:cubicBezTo>
                    <a:cubicBezTo>
                      <a:pt x="6062625" y="4664857"/>
                      <a:pt x="6008787" y="4642556"/>
                      <a:pt x="5952649" y="4642556"/>
                    </a:cubicBezTo>
                    <a:close/>
                    <a:moveTo>
                      <a:pt x="5733433" y="5612554"/>
                    </a:moveTo>
                    <a:cubicBezTo>
                      <a:pt x="5734632" y="5604440"/>
                      <a:pt x="5723202" y="5601265"/>
                      <a:pt x="5720027" y="5608815"/>
                    </a:cubicBezTo>
                    <a:lnTo>
                      <a:pt x="5566004" y="5968154"/>
                    </a:lnTo>
                    <a:cubicBezTo>
                      <a:pt x="5543748" y="6020074"/>
                      <a:pt x="5492672" y="6053718"/>
                      <a:pt x="5436182" y="6053667"/>
                    </a:cubicBezTo>
                    <a:lnTo>
                      <a:pt x="5371130" y="6053667"/>
                    </a:lnTo>
                    <a:cubicBezTo>
                      <a:pt x="5359265" y="6053678"/>
                      <a:pt x="5348190" y="6047724"/>
                      <a:pt x="5341655" y="6037822"/>
                    </a:cubicBezTo>
                    <a:cubicBezTo>
                      <a:pt x="5335120" y="6027919"/>
                      <a:pt x="5334000" y="6015394"/>
                      <a:pt x="5338674" y="6004490"/>
                    </a:cubicBezTo>
                    <a:lnTo>
                      <a:pt x="5529316" y="5559778"/>
                    </a:lnTo>
                    <a:lnTo>
                      <a:pt x="5599448" y="5384377"/>
                    </a:lnTo>
                    <a:cubicBezTo>
                      <a:pt x="5642318" y="5277239"/>
                      <a:pt x="5746095" y="5206993"/>
                      <a:pt x="5861491" y="5207000"/>
                    </a:cubicBezTo>
                    <a:lnTo>
                      <a:pt x="6043807" y="5207000"/>
                    </a:lnTo>
                    <a:cubicBezTo>
                      <a:pt x="6159203" y="5206993"/>
                      <a:pt x="6262980" y="5277239"/>
                      <a:pt x="6305850" y="5384377"/>
                    </a:cubicBezTo>
                    <a:lnTo>
                      <a:pt x="6375982" y="5559778"/>
                    </a:lnTo>
                    <a:lnTo>
                      <a:pt x="6566553" y="6004490"/>
                    </a:lnTo>
                    <a:cubicBezTo>
                      <a:pt x="6571228" y="6015394"/>
                      <a:pt x="6570107" y="6027918"/>
                      <a:pt x="6563572" y="6037821"/>
                    </a:cubicBezTo>
                    <a:cubicBezTo>
                      <a:pt x="6557037" y="6047723"/>
                      <a:pt x="6545962" y="6053678"/>
                      <a:pt x="6534097" y="6053667"/>
                    </a:cubicBezTo>
                    <a:lnTo>
                      <a:pt x="6469045" y="6053667"/>
                    </a:lnTo>
                    <a:cubicBezTo>
                      <a:pt x="6412607" y="6053661"/>
                      <a:pt x="6361601" y="6020027"/>
                      <a:pt x="6339364" y="5968154"/>
                    </a:cubicBezTo>
                    <a:lnTo>
                      <a:pt x="6185341" y="5608815"/>
                    </a:lnTo>
                    <a:cubicBezTo>
                      <a:pt x="6182096" y="5601265"/>
                      <a:pt x="6170736" y="5604440"/>
                      <a:pt x="6171865" y="5612554"/>
                    </a:cubicBezTo>
                    <a:lnTo>
                      <a:pt x="6234871" y="6053667"/>
                    </a:lnTo>
                    <a:lnTo>
                      <a:pt x="6302252" y="6862164"/>
                    </a:lnTo>
                    <a:cubicBezTo>
                      <a:pt x="6303060" y="6871986"/>
                      <a:pt x="6299722" y="6881698"/>
                      <a:pt x="6293048" y="6888949"/>
                    </a:cubicBezTo>
                    <a:cubicBezTo>
                      <a:pt x="6286374" y="6896200"/>
                      <a:pt x="6276970" y="6900328"/>
                      <a:pt x="6267115" y="6900334"/>
                    </a:cubicBezTo>
                    <a:lnTo>
                      <a:pt x="6213281" y="6900334"/>
                    </a:lnTo>
                    <a:cubicBezTo>
                      <a:pt x="6144299" y="6900343"/>
                      <a:pt x="6085423" y="6850478"/>
                      <a:pt x="6074075" y="6782435"/>
                    </a:cubicBezTo>
                    <a:lnTo>
                      <a:pt x="5959704" y="6095436"/>
                    </a:lnTo>
                    <a:cubicBezTo>
                      <a:pt x="5958364" y="6087534"/>
                      <a:pt x="5947075" y="6087534"/>
                      <a:pt x="5945735" y="6095436"/>
                    </a:cubicBezTo>
                    <a:lnTo>
                      <a:pt x="5831294" y="6782435"/>
                    </a:lnTo>
                    <a:cubicBezTo>
                      <a:pt x="5819942" y="6850504"/>
                      <a:pt x="5761025" y="6900377"/>
                      <a:pt x="5692017" y="6900334"/>
                    </a:cubicBezTo>
                    <a:lnTo>
                      <a:pt x="5638183" y="6900334"/>
                    </a:lnTo>
                    <a:cubicBezTo>
                      <a:pt x="5628328" y="6900328"/>
                      <a:pt x="5618924" y="6896200"/>
                      <a:pt x="5612250" y="6888949"/>
                    </a:cubicBezTo>
                    <a:cubicBezTo>
                      <a:pt x="5605576" y="6881698"/>
                      <a:pt x="5602238" y="6871986"/>
                      <a:pt x="5603046" y="6862164"/>
                    </a:cubicBezTo>
                    <a:lnTo>
                      <a:pt x="5670427" y="6053667"/>
                    </a:lnTo>
                    <a:lnTo>
                      <a:pt x="5733433" y="5612554"/>
                    </a:lnTo>
                    <a:close/>
                    <a:moveTo>
                      <a:pt x="7286149" y="4642556"/>
                    </a:moveTo>
                    <a:cubicBezTo>
                      <a:pt x="7230011" y="4642556"/>
                      <a:pt x="7176173" y="4664856"/>
                      <a:pt x="7136478" y="4704551"/>
                    </a:cubicBezTo>
                    <a:cubicBezTo>
                      <a:pt x="7096782" y="4744246"/>
                      <a:pt x="7074482" y="4798085"/>
                      <a:pt x="7074482" y="4854223"/>
                    </a:cubicBezTo>
                    <a:lnTo>
                      <a:pt x="7074482" y="4924778"/>
                    </a:lnTo>
                    <a:cubicBezTo>
                      <a:pt x="7075003" y="5041309"/>
                      <a:pt x="7169617" y="5135501"/>
                      <a:pt x="7286149" y="5135501"/>
                    </a:cubicBezTo>
                    <a:cubicBezTo>
                      <a:pt x="7402681" y="5135501"/>
                      <a:pt x="7497295" y="5041309"/>
                      <a:pt x="7497816" y="4924778"/>
                    </a:cubicBezTo>
                    <a:lnTo>
                      <a:pt x="7497816" y="4854223"/>
                    </a:lnTo>
                    <a:cubicBezTo>
                      <a:pt x="7497816" y="4798085"/>
                      <a:pt x="7475516" y="4744246"/>
                      <a:pt x="7435820" y="4704551"/>
                    </a:cubicBezTo>
                    <a:cubicBezTo>
                      <a:pt x="7396125" y="4664856"/>
                      <a:pt x="7342287" y="4642556"/>
                      <a:pt x="7286149" y="4642556"/>
                    </a:cubicBezTo>
                    <a:close/>
                    <a:moveTo>
                      <a:pt x="7066933" y="5612554"/>
                    </a:moveTo>
                    <a:cubicBezTo>
                      <a:pt x="7068132" y="5604440"/>
                      <a:pt x="7056703" y="5601265"/>
                      <a:pt x="7053528" y="5608815"/>
                    </a:cubicBezTo>
                    <a:lnTo>
                      <a:pt x="6899504" y="5968154"/>
                    </a:lnTo>
                    <a:cubicBezTo>
                      <a:pt x="6877248" y="6020074"/>
                      <a:pt x="6826172" y="6053718"/>
                      <a:pt x="6769682" y="6053667"/>
                    </a:cubicBezTo>
                    <a:lnTo>
                      <a:pt x="6704630" y="6053667"/>
                    </a:lnTo>
                    <a:cubicBezTo>
                      <a:pt x="6692766" y="6053678"/>
                      <a:pt x="6681691" y="6047723"/>
                      <a:pt x="6675155" y="6037821"/>
                    </a:cubicBezTo>
                    <a:cubicBezTo>
                      <a:pt x="6668620" y="6027918"/>
                      <a:pt x="6667500" y="6015394"/>
                      <a:pt x="6672175" y="6004490"/>
                    </a:cubicBezTo>
                    <a:lnTo>
                      <a:pt x="6862816" y="5559778"/>
                    </a:lnTo>
                    <a:lnTo>
                      <a:pt x="6932948" y="5384377"/>
                    </a:lnTo>
                    <a:cubicBezTo>
                      <a:pt x="6975818" y="5277239"/>
                      <a:pt x="7079594" y="5206993"/>
                      <a:pt x="7194991" y="5207000"/>
                    </a:cubicBezTo>
                    <a:lnTo>
                      <a:pt x="7377307" y="5207000"/>
                    </a:lnTo>
                    <a:cubicBezTo>
                      <a:pt x="7492704" y="5206993"/>
                      <a:pt x="7596480" y="5277239"/>
                      <a:pt x="7639350" y="5384377"/>
                    </a:cubicBezTo>
                    <a:lnTo>
                      <a:pt x="7709482" y="5559778"/>
                    </a:lnTo>
                    <a:lnTo>
                      <a:pt x="7900053" y="6004490"/>
                    </a:lnTo>
                    <a:cubicBezTo>
                      <a:pt x="7904728" y="6015394"/>
                      <a:pt x="7903607" y="6027918"/>
                      <a:pt x="7897072" y="6037821"/>
                    </a:cubicBezTo>
                    <a:cubicBezTo>
                      <a:pt x="7890537" y="6047723"/>
                      <a:pt x="7879462" y="6053678"/>
                      <a:pt x="7867597" y="6053667"/>
                    </a:cubicBezTo>
                    <a:lnTo>
                      <a:pt x="7802545" y="6053667"/>
                    </a:lnTo>
                    <a:cubicBezTo>
                      <a:pt x="7746107" y="6053661"/>
                      <a:pt x="7695101" y="6020027"/>
                      <a:pt x="7672864" y="5968154"/>
                    </a:cubicBezTo>
                    <a:lnTo>
                      <a:pt x="7518841" y="5608815"/>
                    </a:lnTo>
                    <a:cubicBezTo>
                      <a:pt x="7515595" y="5601265"/>
                      <a:pt x="7504236" y="5604440"/>
                      <a:pt x="7505365" y="5612554"/>
                    </a:cubicBezTo>
                    <a:lnTo>
                      <a:pt x="7568371" y="6053667"/>
                    </a:lnTo>
                    <a:lnTo>
                      <a:pt x="7635752" y="6862164"/>
                    </a:lnTo>
                    <a:cubicBezTo>
                      <a:pt x="7636560" y="6871986"/>
                      <a:pt x="7633222" y="6881698"/>
                      <a:pt x="7626548" y="6888949"/>
                    </a:cubicBezTo>
                    <a:cubicBezTo>
                      <a:pt x="7619874" y="6896200"/>
                      <a:pt x="7610470" y="6900328"/>
                      <a:pt x="7600615" y="6900334"/>
                    </a:cubicBezTo>
                    <a:lnTo>
                      <a:pt x="7546781" y="6900334"/>
                    </a:lnTo>
                    <a:cubicBezTo>
                      <a:pt x="7477799" y="6900343"/>
                      <a:pt x="7418922" y="6850478"/>
                      <a:pt x="7407575" y="6782435"/>
                    </a:cubicBezTo>
                    <a:lnTo>
                      <a:pt x="7293204" y="6095436"/>
                    </a:lnTo>
                    <a:cubicBezTo>
                      <a:pt x="7291864" y="6087534"/>
                      <a:pt x="7280575" y="6087534"/>
                      <a:pt x="7279235" y="6095436"/>
                    </a:cubicBezTo>
                    <a:lnTo>
                      <a:pt x="7164794" y="6782435"/>
                    </a:lnTo>
                    <a:cubicBezTo>
                      <a:pt x="7153442" y="6850504"/>
                      <a:pt x="7094526" y="6900377"/>
                      <a:pt x="7025517" y="6900334"/>
                    </a:cubicBezTo>
                    <a:lnTo>
                      <a:pt x="6971683" y="6900334"/>
                    </a:lnTo>
                    <a:cubicBezTo>
                      <a:pt x="6961828" y="6900328"/>
                      <a:pt x="6952424" y="6896200"/>
                      <a:pt x="6945750" y="6888949"/>
                    </a:cubicBezTo>
                    <a:cubicBezTo>
                      <a:pt x="6939076" y="6881698"/>
                      <a:pt x="6935738" y="6871986"/>
                      <a:pt x="6936546" y="6862164"/>
                    </a:cubicBezTo>
                    <a:lnTo>
                      <a:pt x="7003927" y="6053667"/>
                    </a:lnTo>
                    <a:lnTo>
                      <a:pt x="7066933" y="5612554"/>
                    </a:lnTo>
                    <a:close/>
                    <a:moveTo>
                      <a:pt x="8619649" y="4642556"/>
                    </a:moveTo>
                    <a:cubicBezTo>
                      <a:pt x="8563511" y="4642556"/>
                      <a:pt x="8509673" y="4664856"/>
                      <a:pt x="8469978" y="4704551"/>
                    </a:cubicBezTo>
                    <a:cubicBezTo>
                      <a:pt x="8430282" y="4744246"/>
                      <a:pt x="8407982" y="4798085"/>
                      <a:pt x="8407982" y="4854223"/>
                    </a:cubicBezTo>
                    <a:lnTo>
                      <a:pt x="8407982" y="4924778"/>
                    </a:lnTo>
                    <a:cubicBezTo>
                      <a:pt x="8408503" y="5041309"/>
                      <a:pt x="8503117" y="5135501"/>
                      <a:pt x="8619649" y="5135501"/>
                    </a:cubicBezTo>
                    <a:cubicBezTo>
                      <a:pt x="8736181" y="5135501"/>
                      <a:pt x="8830795" y="5041309"/>
                      <a:pt x="8831316" y="4924778"/>
                    </a:cubicBezTo>
                    <a:lnTo>
                      <a:pt x="8831316" y="4854223"/>
                    </a:lnTo>
                    <a:cubicBezTo>
                      <a:pt x="8831316" y="4798085"/>
                      <a:pt x="8809016" y="4744246"/>
                      <a:pt x="8769320" y="4704551"/>
                    </a:cubicBezTo>
                    <a:cubicBezTo>
                      <a:pt x="8729625" y="4664856"/>
                      <a:pt x="8675787" y="4642556"/>
                      <a:pt x="8619649" y="4642556"/>
                    </a:cubicBezTo>
                    <a:close/>
                    <a:moveTo>
                      <a:pt x="8400433" y="5612554"/>
                    </a:moveTo>
                    <a:cubicBezTo>
                      <a:pt x="8401632" y="5604440"/>
                      <a:pt x="8390203" y="5601265"/>
                      <a:pt x="8387028" y="5608815"/>
                    </a:cubicBezTo>
                    <a:lnTo>
                      <a:pt x="8233004" y="5968154"/>
                    </a:lnTo>
                    <a:cubicBezTo>
                      <a:pt x="8210748" y="6020074"/>
                      <a:pt x="8159672" y="6053718"/>
                      <a:pt x="8103182" y="6053667"/>
                    </a:cubicBezTo>
                    <a:lnTo>
                      <a:pt x="8038130" y="6053667"/>
                    </a:lnTo>
                    <a:cubicBezTo>
                      <a:pt x="8026266" y="6053678"/>
                      <a:pt x="8015191" y="6047723"/>
                      <a:pt x="8008655" y="6037821"/>
                    </a:cubicBezTo>
                    <a:cubicBezTo>
                      <a:pt x="8002120" y="6027918"/>
                      <a:pt x="8001000" y="6015394"/>
                      <a:pt x="8005675" y="6004490"/>
                    </a:cubicBezTo>
                    <a:lnTo>
                      <a:pt x="8196316" y="5559778"/>
                    </a:lnTo>
                    <a:lnTo>
                      <a:pt x="8266448" y="5384377"/>
                    </a:lnTo>
                    <a:cubicBezTo>
                      <a:pt x="8309318" y="5277239"/>
                      <a:pt x="8413094" y="5206993"/>
                      <a:pt x="8528491" y="5207000"/>
                    </a:cubicBezTo>
                    <a:lnTo>
                      <a:pt x="8710807" y="5207000"/>
                    </a:lnTo>
                    <a:cubicBezTo>
                      <a:pt x="8826204" y="5206993"/>
                      <a:pt x="8929980" y="5277239"/>
                      <a:pt x="8972850" y="5384377"/>
                    </a:cubicBezTo>
                    <a:lnTo>
                      <a:pt x="9042982" y="5559778"/>
                    </a:lnTo>
                    <a:lnTo>
                      <a:pt x="9233553" y="6004490"/>
                    </a:lnTo>
                    <a:cubicBezTo>
                      <a:pt x="9238228" y="6015394"/>
                      <a:pt x="9237107" y="6027918"/>
                      <a:pt x="9230572" y="6037821"/>
                    </a:cubicBezTo>
                    <a:cubicBezTo>
                      <a:pt x="9224037" y="6047723"/>
                      <a:pt x="9212962" y="6053678"/>
                      <a:pt x="9201097" y="6053667"/>
                    </a:cubicBezTo>
                    <a:lnTo>
                      <a:pt x="9136045" y="6053667"/>
                    </a:lnTo>
                    <a:cubicBezTo>
                      <a:pt x="9079607" y="6053661"/>
                      <a:pt x="9028601" y="6020027"/>
                      <a:pt x="9006364" y="5968154"/>
                    </a:cubicBezTo>
                    <a:lnTo>
                      <a:pt x="8852341" y="5608815"/>
                    </a:lnTo>
                    <a:cubicBezTo>
                      <a:pt x="8849095" y="5601265"/>
                      <a:pt x="8837736" y="5604440"/>
                      <a:pt x="8838865" y="5612554"/>
                    </a:cubicBezTo>
                    <a:lnTo>
                      <a:pt x="8901871" y="6053667"/>
                    </a:lnTo>
                    <a:lnTo>
                      <a:pt x="8969252" y="6862164"/>
                    </a:lnTo>
                    <a:cubicBezTo>
                      <a:pt x="8970060" y="6871986"/>
                      <a:pt x="8966722" y="6881698"/>
                      <a:pt x="8960048" y="6888949"/>
                    </a:cubicBezTo>
                    <a:cubicBezTo>
                      <a:pt x="8953374" y="6896200"/>
                      <a:pt x="8943970" y="6900328"/>
                      <a:pt x="8934115" y="6900334"/>
                    </a:cubicBezTo>
                    <a:lnTo>
                      <a:pt x="8880281" y="6900334"/>
                    </a:lnTo>
                    <a:cubicBezTo>
                      <a:pt x="8811299" y="6900343"/>
                      <a:pt x="8752422" y="6850478"/>
                      <a:pt x="8741075" y="6782435"/>
                    </a:cubicBezTo>
                    <a:lnTo>
                      <a:pt x="8626704" y="6095436"/>
                    </a:lnTo>
                    <a:cubicBezTo>
                      <a:pt x="8625364" y="6087534"/>
                      <a:pt x="8614075" y="6087534"/>
                      <a:pt x="8612735" y="6095436"/>
                    </a:cubicBezTo>
                    <a:lnTo>
                      <a:pt x="8498294" y="6782435"/>
                    </a:lnTo>
                    <a:cubicBezTo>
                      <a:pt x="8486942" y="6850504"/>
                      <a:pt x="8428026" y="6900377"/>
                      <a:pt x="8359017" y="6900334"/>
                    </a:cubicBezTo>
                    <a:lnTo>
                      <a:pt x="8305183" y="6900334"/>
                    </a:lnTo>
                    <a:cubicBezTo>
                      <a:pt x="8295328" y="6900328"/>
                      <a:pt x="8285924" y="6896200"/>
                      <a:pt x="8279250" y="6888949"/>
                    </a:cubicBezTo>
                    <a:cubicBezTo>
                      <a:pt x="8272576" y="6881698"/>
                      <a:pt x="8269238" y="6871986"/>
                      <a:pt x="8270046" y="6862164"/>
                    </a:cubicBezTo>
                    <a:lnTo>
                      <a:pt x="8337427" y="6053667"/>
                    </a:lnTo>
                    <a:lnTo>
                      <a:pt x="8400433" y="5612554"/>
                    </a:lnTo>
                    <a:close/>
                    <a:moveTo>
                      <a:pt x="9953149" y="4642556"/>
                    </a:moveTo>
                    <a:cubicBezTo>
                      <a:pt x="9897011" y="4642556"/>
                      <a:pt x="9843173" y="4664856"/>
                      <a:pt x="9803478" y="4704551"/>
                    </a:cubicBezTo>
                    <a:cubicBezTo>
                      <a:pt x="9763782" y="4744246"/>
                      <a:pt x="9741482" y="4798085"/>
                      <a:pt x="9741482" y="4854223"/>
                    </a:cubicBezTo>
                    <a:lnTo>
                      <a:pt x="9741482" y="4924778"/>
                    </a:lnTo>
                    <a:cubicBezTo>
                      <a:pt x="9742003" y="5041309"/>
                      <a:pt x="9836617" y="5135501"/>
                      <a:pt x="9953149" y="5135501"/>
                    </a:cubicBezTo>
                    <a:cubicBezTo>
                      <a:pt x="10069681" y="5135501"/>
                      <a:pt x="10164295" y="5041309"/>
                      <a:pt x="10164816" y="4924778"/>
                    </a:cubicBezTo>
                    <a:lnTo>
                      <a:pt x="10164816" y="4854223"/>
                    </a:lnTo>
                    <a:cubicBezTo>
                      <a:pt x="10164816" y="4798085"/>
                      <a:pt x="10142516" y="4744246"/>
                      <a:pt x="10102820" y="4704551"/>
                    </a:cubicBezTo>
                    <a:cubicBezTo>
                      <a:pt x="10063125" y="4664856"/>
                      <a:pt x="10009287" y="4642556"/>
                      <a:pt x="9953149" y="4642556"/>
                    </a:cubicBezTo>
                    <a:close/>
                    <a:moveTo>
                      <a:pt x="9733933" y="5612554"/>
                    </a:moveTo>
                    <a:cubicBezTo>
                      <a:pt x="9735132" y="5604440"/>
                      <a:pt x="9723703" y="5601265"/>
                      <a:pt x="9720528" y="5608815"/>
                    </a:cubicBezTo>
                    <a:lnTo>
                      <a:pt x="9566504" y="5968154"/>
                    </a:lnTo>
                    <a:cubicBezTo>
                      <a:pt x="9544248" y="6020074"/>
                      <a:pt x="9493172" y="6053718"/>
                      <a:pt x="9436682" y="6053667"/>
                    </a:cubicBezTo>
                    <a:lnTo>
                      <a:pt x="9371630" y="6053667"/>
                    </a:lnTo>
                    <a:cubicBezTo>
                      <a:pt x="9359766" y="6053678"/>
                      <a:pt x="9348691" y="6047723"/>
                      <a:pt x="9342155" y="6037821"/>
                    </a:cubicBezTo>
                    <a:cubicBezTo>
                      <a:pt x="9335620" y="6027918"/>
                      <a:pt x="9334500" y="6015394"/>
                      <a:pt x="9339175" y="6004490"/>
                    </a:cubicBezTo>
                    <a:lnTo>
                      <a:pt x="9529816" y="5559778"/>
                    </a:lnTo>
                    <a:lnTo>
                      <a:pt x="9599948" y="5384377"/>
                    </a:lnTo>
                    <a:cubicBezTo>
                      <a:pt x="9642818" y="5277239"/>
                      <a:pt x="9746594" y="5206993"/>
                      <a:pt x="9861991" y="5207000"/>
                    </a:cubicBezTo>
                    <a:lnTo>
                      <a:pt x="10044307" y="5207000"/>
                    </a:lnTo>
                    <a:cubicBezTo>
                      <a:pt x="10159704" y="5206993"/>
                      <a:pt x="10263480" y="5277239"/>
                      <a:pt x="10306350" y="5384377"/>
                    </a:cubicBezTo>
                    <a:lnTo>
                      <a:pt x="10376482" y="5559778"/>
                    </a:lnTo>
                    <a:lnTo>
                      <a:pt x="10567053" y="6004490"/>
                    </a:lnTo>
                    <a:cubicBezTo>
                      <a:pt x="10571728" y="6015394"/>
                      <a:pt x="10570607" y="6027918"/>
                      <a:pt x="10564072" y="6037821"/>
                    </a:cubicBezTo>
                    <a:cubicBezTo>
                      <a:pt x="10557537" y="6047723"/>
                      <a:pt x="10546462" y="6053678"/>
                      <a:pt x="10534597" y="6053667"/>
                    </a:cubicBezTo>
                    <a:lnTo>
                      <a:pt x="10469545" y="6053667"/>
                    </a:lnTo>
                    <a:cubicBezTo>
                      <a:pt x="10413107" y="6053661"/>
                      <a:pt x="10362101" y="6020027"/>
                      <a:pt x="10339864" y="5968154"/>
                    </a:cubicBezTo>
                    <a:lnTo>
                      <a:pt x="10185841" y="5608815"/>
                    </a:lnTo>
                    <a:cubicBezTo>
                      <a:pt x="10182595" y="5601265"/>
                      <a:pt x="10171236" y="5604440"/>
                      <a:pt x="10172365" y="5612554"/>
                    </a:cubicBezTo>
                    <a:lnTo>
                      <a:pt x="10235371" y="6053667"/>
                    </a:lnTo>
                    <a:lnTo>
                      <a:pt x="10302752" y="6862164"/>
                    </a:lnTo>
                    <a:cubicBezTo>
                      <a:pt x="10303560" y="6871986"/>
                      <a:pt x="10300222" y="6881698"/>
                      <a:pt x="10293548" y="6888949"/>
                    </a:cubicBezTo>
                    <a:cubicBezTo>
                      <a:pt x="10286874" y="6896200"/>
                      <a:pt x="10277470" y="6900328"/>
                      <a:pt x="10267615" y="6900334"/>
                    </a:cubicBezTo>
                    <a:lnTo>
                      <a:pt x="10213781" y="6900334"/>
                    </a:lnTo>
                    <a:cubicBezTo>
                      <a:pt x="10144799" y="6900343"/>
                      <a:pt x="10085922" y="6850478"/>
                      <a:pt x="10074575" y="6782435"/>
                    </a:cubicBezTo>
                    <a:lnTo>
                      <a:pt x="9960204" y="6095436"/>
                    </a:lnTo>
                    <a:cubicBezTo>
                      <a:pt x="9958864" y="6087534"/>
                      <a:pt x="9947575" y="6087534"/>
                      <a:pt x="9946235" y="6095436"/>
                    </a:cubicBezTo>
                    <a:lnTo>
                      <a:pt x="9831794" y="6782435"/>
                    </a:lnTo>
                    <a:cubicBezTo>
                      <a:pt x="9820442" y="6850504"/>
                      <a:pt x="9761526" y="6900377"/>
                      <a:pt x="9692517" y="6900334"/>
                    </a:cubicBezTo>
                    <a:lnTo>
                      <a:pt x="9638683" y="6900334"/>
                    </a:lnTo>
                    <a:cubicBezTo>
                      <a:pt x="9628828" y="6900328"/>
                      <a:pt x="9619424" y="6896200"/>
                      <a:pt x="9612750" y="6888949"/>
                    </a:cubicBezTo>
                    <a:cubicBezTo>
                      <a:pt x="9606076" y="6881698"/>
                      <a:pt x="9602738" y="6871986"/>
                      <a:pt x="9603546" y="6862164"/>
                    </a:cubicBezTo>
                    <a:lnTo>
                      <a:pt x="9670927" y="6053667"/>
                    </a:lnTo>
                    <a:lnTo>
                      <a:pt x="9733933" y="5612554"/>
                    </a:lnTo>
                    <a:close/>
                    <a:moveTo>
                      <a:pt x="11286649" y="4642556"/>
                    </a:moveTo>
                    <a:cubicBezTo>
                      <a:pt x="11230511" y="4642556"/>
                      <a:pt x="11176673" y="4664856"/>
                      <a:pt x="11136978" y="4704551"/>
                    </a:cubicBezTo>
                    <a:cubicBezTo>
                      <a:pt x="11097282" y="4744246"/>
                      <a:pt x="11074982" y="4798085"/>
                      <a:pt x="11074982" y="4854223"/>
                    </a:cubicBezTo>
                    <a:lnTo>
                      <a:pt x="11074982" y="4924778"/>
                    </a:lnTo>
                    <a:cubicBezTo>
                      <a:pt x="11075503" y="5041309"/>
                      <a:pt x="11170117" y="5135501"/>
                      <a:pt x="11286649" y="5135501"/>
                    </a:cubicBezTo>
                    <a:cubicBezTo>
                      <a:pt x="11403181" y="5135501"/>
                      <a:pt x="11497795" y="5041309"/>
                      <a:pt x="11498316" y="4924778"/>
                    </a:cubicBezTo>
                    <a:lnTo>
                      <a:pt x="11498316" y="4854223"/>
                    </a:lnTo>
                    <a:cubicBezTo>
                      <a:pt x="11498316" y="4798085"/>
                      <a:pt x="11476016" y="4744246"/>
                      <a:pt x="11436320" y="4704551"/>
                    </a:cubicBezTo>
                    <a:cubicBezTo>
                      <a:pt x="11396625" y="4664856"/>
                      <a:pt x="11342787" y="4642556"/>
                      <a:pt x="11286649" y="4642556"/>
                    </a:cubicBezTo>
                    <a:close/>
                    <a:moveTo>
                      <a:pt x="11067433" y="5612554"/>
                    </a:moveTo>
                    <a:cubicBezTo>
                      <a:pt x="11068632" y="5604440"/>
                      <a:pt x="11057203" y="5601265"/>
                      <a:pt x="11054028" y="5608815"/>
                    </a:cubicBezTo>
                    <a:lnTo>
                      <a:pt x="10900004" y="5968154"/>
                    </a:lnTo>
                    <a:cubicBezTo>
                      <a:pt x="10877748" y="6020074"/>
                      <a:pt x="10826672" y="6053718"/>
                      <a:pt x="10770182" y="6053667"/>
                    </a:cubicBezTo>
                    <a:lnTo>
                      <a:pt x="10705130" y="6053667"/>
                    </a:lnTo>
                    <a:cubicBezTo>
                      <a:pt x="10693266" y="6053678"/>
                      <a:pt x="10682191" y="6047723"/>
                      <a:pt x="10675655" y="6037821"/>
                    </a:cubicBezTo>
                    <a:cubicBezTo>
                      <a:pt x="10669120" y="6027918"/>
                      <a:pt x="10668000" y="6015394"/>
                      <a:pt x="10672675" y="6004490"/>
                    </a:cubicBezTo>
                    <a:lnTo>
                      <a:pt x="10863316" y="5559778"/>
                    </a:lnTo>
                    <a:lnTo>
                      <a:pt x="10933448" y="5384377"/>
                    </a:lnTo>
                    <a:cubicBezTo>
                      <a:pt x="10976318" y="5277239"/>
                      <a:pt x="11080094" y="5206993"/>
                      <a:pt x="11195491" y="5207000"/>
                    </a:cubicBezTo>
                    <a:lnTo>
                      <a:pt x="11377807" y="5207000"/>
                    </a:lnTo>
                    <a:cubicBezTo>
                      <a:pt x="11493204" y="5206993"/>
                      <a:pt x="11596980" y="5277239"/>
                      <a:pt x="11639850" y="5384377"/>
                    </a:cubicBezTo>
                    <a:lnTo>
                      <a:pt x="11709982" y="5559778"/>
                    </a:lnTo>
                    <a:lnTo>
                      <a:pt x="11900553" y="6004490"/>
                    </a:lnTo>
                    <a:cubicBezTo>
                      <a:pt x="11905228" y="6015394"/>
                      <a:pt x="11904107" y="6027918"/>
                      <a:pt x="11897572" y="6037821"/>
                    </a:cubicBezTo>
                    <a:cubicBezTo>
                      <a:pt x="11891037" y="6047723"/>
                      <a:pt x="11879962" y="6053678"/>
                      <a:pt x="11868097" y="6053667"/>
                    </a:cubicBezTo>
                    <a:lnTo>
                      <a:pt x="11803045" y="6053667"/>
                    </a:lnTo>
                    <a:cubicBezTo>
                      <a:pt x="11746607" y="6053661"/>
                      <a:pt x="11695601" y="6020027"/>
                      <a:pt x="11673364" y="5968154"/>
                    </a:cubicBezTo>
                    <a:lnTo>
                      <a:pt x="11519341" y="5608815"/>
                    </a:lnTo>
                    <a:cubicBezTo>
                      <a:pt x="11516095" y="5601265"/>
                      <a:pt x="11504736" y="5604440"/>
                      <a:pt x="11505865" y="5612554"/>
                    </a:cubicBezTo>
                    <a:lnTo>
                      <a:pt x="11568871" y="6053667"/>
                    </a:lnTo>
                    <a:lnTo>
                      <a:pt x="11636252" y="6862164"/>
                    </a:lnTo>
                    <a:cubicBezTo>
                      <a:pt x="11637060" y="6871986"/>
                      <a:pt x="11633722" y="6881698"/>
                      <a:pt x="11627048" y="6888949"/>
                    </a:cubicBezTo>
                    <a:cubicBezTo>
                      <a:pt x="11620374" y="6896200"/>
                      <a:pt x="11610970" y="6900328"/>
                      <a:pt x="11601115" y="6900334"/>
                    </a:cubicBezTo>
                    <a:lnTo>
                      <a:pt x="11547281" y="6900334"/>
                    </a:lnTo>
                    <a:cubicBezTo>
                      <a:pt x="11478299" y="6900343"/>
                      <a:pt x="11419422" y="6850478"/>
                      <a:pt x="11408075" y="6782435"/>
                    </a:cubicBezTo>
                    <a:lnTo>
                      <a:pt x="11293704" y="6095436"/>
                    </a:lnTo>
                    <a:cubicBezTo>
                      <a:pt x="11292364" y="6087534"/>
                      <a:pt x="11281075" y="6087534"/>
                      <a:pt x="11279735" y="6095436"/>
                    </a:cubicBezTo>
                    <a:lnTo>
                      <a:pt x="11165294" y="6782435"/>
                    </a:lnTo>
                    <a:cubicBezTo>
                      <a:pt x="11153942" y="6850504"/>
                      <a:pt x="11095026" y="6900377"/>
                      <a:pt x="11026017" y="6900334"/>
                    </a:cubicBezTo>
                    <a:lnTo>
                      <a:pt x="10972183" y="6900334"/>
                    </a:lnTo>
                    <a:cubicBezTo>
                      <a:pt x="10962328" y="6900328"/>
                      <a:pt x="10952924" y="6896200"/>
                      <a:pt x="10946250" y="6888949"/>
                    </a:cubicBezTo>
                    <a:cubicBezTo>
                      <a:pt x="10939576" y="6881698"/>
                      <a:pt x="10936238" y="6871986"/>
                      <a:pt x="10937046" y="6862164"/>
                    </a:cubicBezTo>
                    <a:lnTo>
                      <a:pt x="11004427" y="6053667"/>
                    </a:lnTo>
                    <a:lnTo>
                      <a:pt x="11067433" y="5612554"/>
                    </a:lnTo>
                    <a:close/>
                    <a:moveTo>
                      <a:pt x="12620149" y="4642556"/>
                    </a:moveTo>
                    <a:cubicBezTo>
                      <a:pt x="12564011" y="4642556"/>
                      <a:pt x="12510173" y="4664856"/>
                      <a:pt x="12470478" y="4704551"/>
                    </a:cubicBezTo>
                    <a:cubicBezTo>
                      <a:pt x="12430782" y="4744246"/>
                      <a:pt x="12408482" y="4798085"/>
                      <a:pt x="12408482" y="4854223"/>
                    </a:cubicBezTo>
                    <a:lnTo>
                      <a:pt x="12408482" y="4924778"/>
                    </a:lnTo>
                    <a:cubicBezTo>
                      <a:pt x="12409003" y="5041309"/>
                      <a:pt x="12503617" y="5135501"/>
                      <a:pt x="12620149" y="5135501"/>
                    </a:cubicBezTo>
                    <a:cubicBezTo>
                      <a:pt x="12736681" y="5135501"/>
                      <a:pt x="12831295" y="5041309"/>
                      <a:pt x="12831816" y="4924778"/>
                    </a:cubicBezTo>
                    <a:lnTo>
                      <a:pt x="12831816" y="4854223"/>
                    </a:lnTo>
                    <a:cubicBezTo>
                      <a:pt x="12831816" y="4798085"/>
                      <a:pt x="12809516" y="4744246"/>
                      <a:pt x="12769820" y="4704551"/>
                    </a:cubicBezTo>
                    <a:cubicBezTo>
                      <a:pt x="12730125" y="4664856"/>
                      <a:pt x="12676287" y="4642556"/>
                      <a:pt x="12620149" y="4642556"/>
                    </a:cubicBezTo>
                    <a:close/>
                    <a:moveTo>
                      <a:pt x="12400933" y="5612554"/>
                    </a:moveTo>
                    <a:cubicBezTo>
                      <a:pt x="12402132" y="5604440"/>
                      <a:pt x="12390703" y="5601265"/>
                      <a:pt x="12387528" y="5608815"/>
                    </a:cubicBezTo>
                    <a:lnTo>
                      <a:pt x="12233504" y="5968154"/>
                    </a:lnTo>
                    <a:cubicBezTo>
                      <a:pt x="12211248" y="6020074"/>
                      <a:pt x="12160172" y="6053718"/>
                      <a:pt x="12103682" y="6053667"/>
                    </a:cubicBezTo>
                    <a:lnTo>
                      <a:pt x="12038630" y="6053667"/>
                    </a:lnTo>
                    <a:cubicBezTo>
                      <a:pt x="12026766" y="6053678"/>
                      <a:pt x="12015691" y="6047723"/>
                      <a:pt x="12009155" y="6037821"/>
                    </a:cubicBezTo>
                    <a:cubicBezTo>
                      <a:pt x="12002620" y="6027918"/>
                      <a:pt x="12001500" y="6015394"/>
                      <a:pt x="12006175" y="6004490"/>
                    </a:cubicBezTo>
                    <a:lnTo>
                      <a:pt x="12196816" y="5559778"/>
                    </a:lnTo>
                    <a:lnTo>
                      <a:pt x="12266948" y="5384377"/>
                    </a:lnTo>
                    <a:cubicBezTo>
                      <a:pt x="12309818" y="5277239"/>
                      <a:pt x="12413594" y="5206993"/>
                      <a:pt x="12528991" y="5207000"/>
                    </a:cubicBezTo>
                    <a:lnTo>
                      <a:pt x="12711307" y="5207000"/>
                    </a:lnTo>
                    <a:cubicBezTo>
                      <a:pt x="12826704" y="5206993"/>
                      <a:pt x="12930480" y="5277239"/>
                      <a:pt x="12973350" y="5384377"/>
                    </a:cubicBezTo>
                    <a:lnTo>
                      <a:pt x="13043483" y="5559778"/>
                    </a:lnTo>
                    <a:lnTo>
                      <a:pt x="13234053" y="6004490"/>
                    </a:lnTo>
                    <a:cubicBezTo>
                      <a:pt x="13238727" y="6015394"/>
                      <a:pt x="13237607" y="6027918"/>
                      <a:pt x="13231073" y="6037821"/>
                    </a:cubicBezTo>
                    <a:cubicBezTo>
                      <a:pt x="13224537" y="6047723"/>
                      <a:pt x="13213462" y="6053678"/>
                      <a:pt x="13201597" y="6053667"/>
                    </a:cubicBezTo>
                    <a:lnTo>
                      <a:pt x="13136545" y="6053667"/>
                    </a:lnTo>
                    <a:cubicBezTo>
                      <a:pt x="13080107" y="6053661"/>
                      <a:pt x="13029101" y="6020028"/>
                      <a:pt x="13006863" y="5968154"/>
                    </a:cubicBezTo>
                    <a:lnTo>
                      <a:pt x="12852841" y="5608815"/>
                    </a:lnTo>
                    <a:cubicBezTo>
                      <a:pt x="12849595" y="5601265"/>
                      <a:pt x="12838236" y="5604440"/>
                      <a:pt x="12839365" y="5612554"/>
                    </a:cubicBezTo>
                    <a:lnTo>
                      <a:pt x="12902371" y="6053667"/>
                    </a:lnTo>
                    <a:lnTo>
                      <a:pt x="12969752" y="6862164"/>
                    </a:lnTo>
                    <a:cubicBezTo>
                      <a:pt x="12970560" y="6871986"/>
                      <a:pt x="12967222" y="6881698"/>
                      <a:pt x="12960548" y="6888949"/>
                    </a:cubicBezTo>
                    <a:cubicBezTo>
                      <a:pt x="12953874" y="6896200"/>
                      <a:pt x="12944470" y="6900328"/>
                      <a:pt x="12934615" y="6900334"/>
                    </a:cubicBezTo>
                    <a:lnTo>
                      <a:pt x="12880781" y="6900334"/>
                    </a:lnTo>
                    <a:cubicBezTo>
                      <a:pt x="12811799" y="6900343"/>
                      <a:pt x="12752922" y="6850478"/>
                      <a:pt x="12741575" y="6782435"/>
                    </a:cubicBezTo>
                    <a:lnTo>
                      <a:pt x="12627204" y="6095436"/>
                    </a:lnTo>
                    <a:cubicBezTo>
                      <a:pt x="12625864" y="6087534"/>
                      <a:pt x="12614575" y="6087534"/>
                      <a:pt x="12613235" y="6095436"/>
                    </a:cubicBezTo>
                    <a:lnTo>
                      <a:pt x="12498794" y="6782435"/>
                    </a:lnTo>
                    <a:cubicBezTo>
                      <a:pt x="12487442" y="6850504"/>
                      <a:pt x="12428526" y="6900377"/>
                      <a:pt x="12359517" y="6900334"/>
                    </a:cubicBezTo>
                    <a:lnTo>
                      <a:pt x="12305683" y="6900334"/>
                    </a:lnTo>
                    <a:cubicBezTo>
                      <a:pt x="12295828" y="6900328"/>
                      <a:pt x="12286424" y="6896200"/>
                      <a:pt x="12279750" y="6888949"/>
                    </a:cubicBezTo>
                    <a:cubicBezTo>
                      <a:pt x="12273076" y="6881698"/>
                      <a:pt x="12269738" y="6871986"/>
                      <a:pt x="12270546" y="6862164"/>
                    </a:cubicBezTo>
                    <a:lnTo>
                      <a:pt x="12337927" y="6053667"/>
                    </a:lnTo>
                    <a:lnTo>
                      <a:pt x="12400933" y="5612554"/>
                    </a:lnTo>
                    <a:close/>
                    <a:moveTo>
                      <a:pt x="13953649" y="4642556"/>
                    </a:moveTo>
                    <a:cubicBezTo>
                      <a:pt x="13836749" y="4642556"/>
                      <a:pt x="13741983" y="4737323"/>
                      <a:pt x="13741983" y="4854223"/>
                    </a:cubicBezTo>
                    <a:lnTo>
                      <a:pt x="13741983" y="4924778"/>
                    </a:lnTo>
                    <a:cubicBezTo>
                      <a:pt x="13742504" y="5041309"/>
                      <a:pt x="13837117" y="5135500"/>
                      <a:pt x="13953649" y="5135500"/>
                    </a:cubicBezTo>
                    <a:cubicBezTo>
                      <a:pt x="14070181" y="5135500"/>
                      <a:pt x="14164794" y="5041309"/>
                      <a:pt x="14165315" y="4924778"/>
                    </a:cubicBezTo>
                    <a:lnTo>
                      <a:pt x="14165315" y="4854223"/>
                    </a:lnTo>
                    <a:cubicBezTo>
                      <a:pt x="14165315" y="4737323"/>
                      <a:pt x="14070549" y="4642556"/>
                      <a:pt x="13953649" y="4642556"/>
                    </a:cubicBezTo>
                    <a:close/>
                    <a:moveTo>
                      <a:pt x="13734433" y="5612554"/>
                    </a:moveTo>
                    <a:cubicBezTo>
                      <a:pt x="13735633" y="5604440"/>
                      <a:pt x="13724203" y="5601265"/>
                      <a:pt x="13721028" y="5608815"/>
                    </a:cubicBezTo>
                    <a:lnTo>
                      <a:pt x="13567004" y="5968154"/>
                    </a:lnTo>
                    <a:cubicBezTo>
                      <a:pt x="13544748" y="6020074"/>
                      <a:pt x="13493672" y="6053717"/>
                      <a:pt x="13437183" y="6053667"/>
                    </a:cubicBezTo>
                    <a:lnTo>
                      <a:pt x="13372129" y="6053667"/>
                    </a:lnTo>
                    <a:cubicBezTo>
                      <a:pt x="13360265" y="6053678"/>
                      <a:pt x="13349190" y="6047723"/>
                      <a:pt x="13342654" y="6037821"/>
                    </a:cubicBezTo>
                    <a:cubicBezTo>
                      <a:pt x="13336119" y="6027918"/>
                      <a:pt x="13335000" y="6015394"/>
                      <a:pt x="13339674" y="6004490"/>
                    </a:cubicBezTo>
                    <a:lnTo>
                      <a:pt x="13530315" y="5559778"/>
                    </a:lnTo>
                    <a:lnTo>
                      <a:pt x="13600447" y="5384377"/>
                    </a:lnTo>
                    <a:cubicBezTo>
                      <a:pt x="13643318" y="5277239"/>
                      <a:pt x="13747094" y="5206992"/>
                      <a:pt x="13862492" y="5207000"/>
                    </a:cubicBezTo>
                    <a:lnTo>
                      <a:pt x="14044806" y="5207000"/>
                    </a:lnTo>
                    <a:cubicBezTo>
                      <a:pt x="14160204" y="5206992"/>
                      <a:pt x="14263980" y="5277239"/>
                      <a:pt x="14306851" y="5384377"/>
                    </a:cubicBezTo>
                    <a:lnTo>
                      <a:pt x="14376983" y="5559778"/>
                    </a:lnTo>
                    <a:lnTo>
                      <a:pt x="14567553" y="6004490"/>
                    </a:lnTo>
                    <a:cubicBezTo>
                      <a:pt x="14572227" y="6015394"/>
                      <a:pt x="14571107" y="6027918"/>
                      <a:pt x="14564573" y="6037821"/>
                    </a:cubicBezTo>
                    <a:cubicBezTo>
                      <a:pt x="14558037" y="6047723"/>
                      <a:pt x="14546962" y="6053678"/>
                      <a:pt x="14535097" y="6053667"/>
                    </a:cubicBezTo>
                    <a:lnTo>
                      <a:pt x="14470045" y="6053667"/>
                    </a:lnTo>
                    <a:cubicBezTo>
                      <a:pt x="14413607" y="6053661"/>
                      <a:pt x="14362601" y="6020028"/>
                      <a:pt x="14340363" y="5968154"/>
                    </a:cubicBezTo>
                    <a:lnTo>
                      <a:pt x="14186342" y="5608815"/>
                    </a:lnTo>
                    <a:cubicBezTo>
                      <a:pt x="14183095" y="5601265"/>
                      <a:pt x="14171736" y="5604440"/>
                      <a:pt x="14172865" y="5612554"/>
                    </a:cubicBezTo>
                    <a:lnTo>
                      <a:pt x="14235872" y="6053667"/>
                    </a:lnTo>
                    <a:lnTo>
                      <a:pt x="14303252" y="6862164"/>
                    </a:lnTo>
                    <a:cubicBezTo>
                      <a:pt x="14304060" y="6871986"/>
                      <a:pt x="14300724" y="6881698"/>
                      <a:pt x="14294048" y="6888949"/>
                    </a:cubicBezTo>
                    <a:cubicBezTo>
                      <a:pt x="14287374" y="6896200"/>
                      <a:pt x="14277970" y="6900328"/>
                      <a:pt x="14268115" y="6900334"/>
                    </a:cubicBezTo>
                    <a:lnTo>
                      <a:pt x="14214281" y="6900334"/>
                    </a:lnTo>
                    <a:cubicBezTo>
                      <a:pt x="14145299" y="6900342"/>
                      <a:pt x="14086422" y="6850478"/>
                      <a:pt x="14075076" y="6782435"/>
                    </a:cubicBezTo>
                    <a:lnTo>
                      <a:pt x="13960704" y="6095436"/>
                    </a:lnTo>
                    <a:cubicBezTo>
                      <a:pt x="13959363" y="6087534"/>
                      <a:pt x="13948076" y="6087534"/>
                      <a:pt x="13946735" y="6095436"/>
                    </a:cubicBezTo>
                    <a:lnTo>
                      <a:pt x="13832294" y="6782435"/>
                    </a:lnTo>
                    <a:cubicBezTo>
                      <a:pt x="13820942" y="6850504"/>
                      <a:pt x="13762025" y="6900377"/>
                      <a:pt x="13693017" y="6900334"/>
                    </a:cubicBezTo>
                    <a:lnTo>
                      <a:pt x="13639183" y="6900334"/>
                    </a:lnTo>
                    <a:cubicBezTo>
                      <a:pt x="13629328" y="6900328"/>
                      <a:pt x="13619925" y="6896200"/>
                      <a:pt x="13613251" y="6888948"/>
                    </a:cubicBezTo>
                    <a:cubicBezTo>
                      <a:pt x="13606576" y="6881697"/>
                      <a:pt x="13603239" y="6871986"/>
                      <a:pt x="13604047" y="6862164"/>
                    </a:cubicBezTo>
                    <a:lnTo>
                      <a:pt x="13671427" y="6053667"/>
                    </a:lnTo>
                    <a:lnTo>
                      <a:pt x="13734433" y="5612554"/>
                    </a:lnTo>
                    <a:close/>
                    <a:moveTo>
                      <a:pt x="15287149" y="4642556"/>
                    </a:moveTo>
                    <a:cubicBezTo>
                      <a:pt x="15170249" y="4642556"/>
                      <a:pt x="15075483" y="4737323"/>
                      <a:pt x="15075483" y="4854223"/>
                    </a:cubicBezTo>
                    <a:lnTo>
                      <a:pt x="15075483" y="4924778"/>
                    </a:lnTo>
                    <a:cubicBezTo>
                      <a:pt x="15076004" y="5041309"/>
                      <a:pt x="15170617" y="5135500"/>
                      <a:pt x="15287149" y="5135500"/>
                    </a:cubicBezTo>
                    <a:cubicBezTo>
                      <a:pt x="15403681" y="5135500"/>
                      <a:pt x="15498294" y="5041309"/>
                      <a:pt x="15498815" y="4924778"/>
                    </a:cubicBezTo>
                    <a:lnTo>
                      <a:pt x="15498815" y="4854223"/>
                    </a:lnTo>
                    <a:cubicBezTo>
                      <a:pt x="15498815" y="4737323"/>
                      <a:pt x="15404049" y="4642556"/>
                      <a:pt x="15287149" y="4642556"/>
                    </a:cubicBezTo>
                    <a:close/>
                    <a:moveTo>
                      <a:pt x="15067933" y="5612554"/>
                    </a:moveTo>
                    <a:cubicBezTo>
                      <a:pt x="15069133" y="5604440"/>
                      <a:pt x="15057703" y="5601265"/>
                      <a:pt x="15054528" y="5608815"/>
                    </a:cubicBezTo>
                    <a:lnTo>
                      <a:pt x="14900504" y="5968154"/>
                    </a:lnTo>
                    <a:cubicBezTo>
                      <a:pt x="14878248" y="6020074"/>
                      <a:pt x="14827172" y="6053717"/>
                      <a:pt x="14770683" y="6053667"/>
                    </a:cubicBezTo>
                    <a:lnTo>
                      <a:pt x="14705629" y="6053667"/>
                    </a:lnTo>
                    <a:cubicBezTo>
                      <a:pt x="14693765" y="6053678"/>
                      <a:pt x="14682690" y="6047723"/>
                      <a:pt x="14676154" y="6037821"/>
                    </a:cubicBezTo>
                    <a:cubicBezTo>
                      <a:pt x="14669619" y="6027918"/>
                      <a:pt x="14668500" y="6015394"/>
                      <a:pt x="14673174" y="6004490"/>
                    </a:cubicBezTo>
                    <a:lnTo>
                      <a:pt x="14863815" y="5559778"/>
                    </a:lnTo>
                    <a:lnTo>
                      <a:pt x="14933947" y="5384377"/>
                    </a:lnTo>
                    <a:cubicBezTo>
                      <a:pt x="14976818" y="5277239"/>
                      <a:pt x="15080594" y="5206992"/>
                      <a:pt x="15195992" y="5207000"/>
                    </a:cubicBezTo>
                    <a:lnTo>
                      <a:pt x="15378306" y="5207000"/>
                    </a:lnTo>
                    <a:cubicBezTo>
                      <a:pt x="15493704" y="5206992"/>
                      <a:pt x="15597480" y="5277239"/>
                      <a:pt x="15640351" y="5384377"/>
                    </a:cubicBezTo>
                    <a:lnTo>
                      <a:pt x="15710483" y="5559778"/>
                    </a:lnTo>
                    <a:lnTo>
                      <a:pt x="15901053" y="6004490"/>
                    </a:lnTo>
                    <a:cubicBezTo>
                      <a:pt x="15905727" y="6015394"/>
                      <a:pt x="15904607" y="6027918"/>
                      <a:pt x="15898073" y="6037821"/>
                    </a:cubicBezTo>
                    <a:cubicBezTo>
                      <a:pt x="15891537" y="6047723"/>
                      <a:pt x="15880462" y="6053678"/>
                      <a:pt x="15868597" y="6053667"/>
                    </a:cubicBezTo>
                    <a:lnTo>
                      <a:pt x="15803545" y="6053667"/>
                    </a:lnTo>
                    <a:cubicBezTo>
                      <a:pt x="15747107" y="6053661"/>
                      <a:pt x="15696101" y="6020028"/>
                      <a:pt x="15673863" y="5968154"/>
                    </a:cubicBezTo>
                    <a:lnTo>
                      <a:pt x="15519842" y="5608815"/>
                    </a:lnTo>
                    <a:cubicBezTo>
                      <a:pt x="15516595" y="5601265"/>
                      <a:pt x="15505236" y="5604440"/>
                      <a:pt x="15506365" y="5612554"/>
                    </a:cubicBezTo>
                    <a:lnTo>
                      <a:pt x="15569372" y="6053667"/>
                    </a:lnTo>
                    <a:lnTo>
                      <a:pt x="15636752" y="6862164"/>
                    </a:lnTo>
                    <a:cubicBezTo>
                      <a:pt x="15637560" y="6871986"/>
                      <a:pt x="15634224" y="6881698"/>
                      <a:pt x="15627548" y="6888949"/>
                    </a:cubicBezTo>
                    <a:cubicBezTo>
                      <a:pt x="15620874" y="6896200"/>
                      <a:pt x="15611470" y="6900328"/>
                      <a:pt x="15601615" y="6900334"/>
                    </a:cubicBezTo>
                    <a:lnTo>
                      <a:pt x="15547781" y="6900334"/>
                    </a:lnTo>
                    <a:cubicBezTo>
                      <a:pt x="15478799" y="6900342"/>
                      <a:pt x="15419922" y="6850478"/>
                      <a:pt x="15408576" y="6782435"/>
                    </a:cubicBezTo>
                    <a:lnTo>
                      <a:pt x="15294204" y="6095436"/>
                    </a:lnTo>
                    <a:cubicBezTo>
                      <a:pt x="15292863" y="6087534"/>
                      <a:pt x="15281576" y="6087534"/>
                      <a:pt x="15280235" y="6095436"/>
                    </a:cubicBezTo>
                    <a:lnTo>
                      <a:pt x="15165794" y="6782435"/>
                    </a:lnTo>
                    <a:cubicBezTo>
                      <a:pt x="15154442" y="6850504"/>
                      <a:pt x="15095525" y="6900377"/>
                      <a:pt x="15026517" y="6900334"/>
                    </a:cubicBezTo>
                    <a:lnTo>
                      <a:pt x="14972683" y="6900334"/>
                    </a:lnTo>
                    <a:cubicBezTo>
                      <a:pt x="14962828" y="6900328"/>
                      <a:pt x="14953425" y="6896200"/>
                      <a:pt x="14946751" y="6888948"/>
                    </a:cubicBezTo>
                    <a:cubicBezTo>
                      <a:pt x="14940076" y="6881697"/>
                      <a:pt x="14936739" y="6871986"/>
                      <a:pt x="14937547" y="6862164"/>
                    </a:cubicBezTo>
                    <a:lnTo>
                      <a:pt x="15004927" y="6053667"/>
                    </a:lnTo>
                    <a:lnTo>
                      <a:pt x="15067933" y="5612554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</p:grpSp>
      <p:grpSp>
        <p:nvGrpSpPr>
          <p:cNvPr id="7" name="Group 7"/>
          <p:cNvGrpSpPr/>
          <p:nvPr/>
        </p:nvGrpSpPr>
        <p:grpSpPr>
          <a:xfrm>
            <a:off x="14554200" y="8572500"/>
            <a:ext cx="815817" cy="1450341"/>
            <a:chOff x="0" y="0"/>
            <a:chExt cx="1087756" cy="1933788"/>
          </a:xfrm>
        </p:grpSpPr>
        <p:grpSp>
          <p:nvGrpSpPr>
            <p:cNvPr id="8" name="Group 8"/>
            <p:cNvGrpSpPr>
              <a:grpSpLocks noChangeAspect="1"/>
            </p:cNvGrpSpPr>
            <p:nvPr/>
          </p:nvGrpSpPr>
          <p:grpSpPr>
            <a:xfrm>
              <a:off x="0" y="0"/>
              <a:ext cx="1087756" cy="1933788"/>
              <a:chOff x="0" y="0"/>
              <a:chExt cx="1270000" cy="2257778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16351" y="0"/>
                <a:ext cx="1237228" cy="2257821"/>
              </a:xfrm>
              <a:custGeom>
                <a:avLst/>
                <a:gdLst/>
                <a:ahLst/>
                <a:cxnLst/>
                <a:rect l="l" t="t" r="r" b="b"/>
                <a:pathLst>
                  <a:path w="1237228" h="2257821">
                    <a:moveTo>
                      <a:pt x="618649" y="0"/>
                    </a:moveTo>
                    <a:lnTo>
                      <a:pt x="618649" y="0"/>
                    </a:lnTo>
                    <a:cubicBezTo>
                      <a:pt x="562511" y="0"/>
                      <a:pt x="508673" y="22301"/>
                      <a:pt x="468978" y="61996"/>
                    </a:cubicBezTo>
                    <a:cubicBezTo>
                      <a:pt x="429283" y="101691"/>
                      <a:pt x="406982" y="155529"/>
                      <a:pt x="406982" y="211667"/>
                    </a:cubicBezTo>
                    <a:lnTo>
                      <a:pt x="406982" y="282222"/>
                    </a:lnTo>
                    <a:cubicBezTo>
                      <a:pt x="407503" y="398753"/>
                      <a:pt x="502117" y="492944"/>
                      <a:pt x="618649" y="492944"/>
                    </a:cubicBezTo>
                    <a:cubicBezTo>
                      <a:pt x="735181" y="492944"/>
                      <a:pt x="829794" y="398753"/>
                      <a:pt x="830316" y="282222"/>
                    </a:cubicBezTo>
                    <a:lnTo>
                      <a:pt x="830316" y="211667"/>
                    </a:lnTo>
                    <a:cubicBezTo>
                      <a:pt x="830316" y="94766"/>
                      <a:pt x="735549" y="0"/>
                      <a:pt x="618649" y="0"/>
                    </a:cubicBezTo>
                    <a:close/>
                    <a:moveTo>
                      <a:pt x="399433" y="969998"/>
                    </a:moveTo>
                    <a:cubicBezTo>
                      <a:pt x="400632" y="961884"/>
                      <a:pt x="389202" y="958709"/>
                      <a:pt x="386027" y="966258"/>
                    </a:cubicBezTo>
                    <a:lnTo>
                      <a:pt x="232005" y="1325598"/>
                    </a:lnTo>
                    <a:cubicBezTo>
                      <a:pt x="209748" y="1377518"/>
                      <a:pt x="158672" y="1411161"/>
                      <a:pt x="102182" y="1411111"/>
                    </a:cubicBezTo>
                    <a:lnTo>
                      <a:pt x="37130" y="1411111"/>
                    </a:lnTo>
                    <a:cubicBezTo>
                      <a:pt x="25266" y="1411122"/>
                      <a:pt x="14190" y="1405168"/>
                      <a:pt x="7655" y="1395265"/>
                    </a:cubicBezTo>
                    <a:cubicBezTo>
                      <a:pt x="1120" y="1385363"/>
                      <a:pt x="0" y="1372839"/>
                      <a:pt x="4675" y="1361934"/>
                    </a:cubicBezTo>
                    <a:lnTo>
                      <a:pt x="195316" y="917222"/>
                    </a:lnTo>
                    <a:lnTo>
                      <a:pt x="265448" y="741821"/>
                    </a:lnTo>
                    <a:cubicBezTo>
                      <a:pt x="308318" y="634683"/>
                      <a:pt x="412095" y="564437"/>
                      <a:pt x="527491" y="564444"/>
                    </a:cubicBezTo>
                    <a:lnTo>
                      <a:pt x="709807" y="564444"/>
                    </a:lnTo>
                    <a:cubicBezTo>
                      <a:pt x="825204" y="564437"/>
                      <a:pt x="928980" y="634683"/>
                      <a:pt x="971850" y="741821"/>
                    </a:cubicBezTo>
                    <a:lnTo>
                      <a:pt x="1041982" y="917222"/>
                    </a:lnTo>
                    <a:lnTo>
                      <a:pt x="1232553" y="1361934"/>
                    </a:lnTo>
                    <a:cubicBezTo>
                      <a:pt x="1237228" y="1372839"/>
                      <a:pt x="1236108" y="1385363"/>
                      <a:pt x="1229572" y="1395265"/>
                    </a:cubicBezTo>
                    <a:cubicBezTo>
                      <a:pt x="1223037" y="1405168"/>
                      <a:pt x="1211962" y="1411122"/>
                      <a:pt x="1200097" y="1411111"/>
                    </a:cubicBezTo>
                    <a:lnTo>
                      <a:pt x="1135045" y="1411111"/>
                    </a:lnTo>
                    <a:cubicBezTo>
                      <a:pt x="1078607" y="1411105"/>
                      <a:pt x="1027601" y="1377471"/>
                      <a:pt x="1005364" y="1325598"/>
                    </a:cubicBezTo>
                    <a:lnTo>
                      <a:pt x="851341" y="966258"/>
                    </a:lnTo>
                    <a:cubicBezTo>
                      <a:pt x="848096" y="958709"/>
                      <a:pt x="836736" y="961884"/>
                      <a:pt x="837865" y="969998"/>
                    </a:cubicBezTo>
                    <a:lnTo>
                      <a:pt x="900871" y="1411111"/>
                    </a:lnTo>
                    <a:lnTo>
                      <a:pt x="968252" y="2219607"/>
                    </a:lnTo>
                    <a:cubicBezTo>
                      <a:pt x="969060" y="2229429"/>
                      <a:pt x="965723" y="2239141"/>
                      <a:pt x="959048" y="2246392"/>
                    </a:cubicBezTo>
                    <a:cubicBezTo>
                      <a:pt x="952374" y="2253643"/>
                      <a:pt x="942970" y="2257771"/>
                      <a:pt x="933115" y="2257778"/>
                    </a:cubicBezTo>
                    <a:lnTo>
                      <a:pt x="879281" y="2257778"/>
                    </a:lnTo>
                    <a:cubicBezTo>
                      <a:pt x="810300" y="2257786"/>
                      <a:pt x="751423" y="2207921"/>
                      <a:pt x="740075" y="2139879"/>
                    </a:cubicBezTo>
                    <a:lnTo>
                      <a:pt x="625705" y="1452880"/>
                    </a:lnTo>
                    <a:cubicBezTo>
                      <a:pt x="624364" y="1444978"/>
                      <a:pt x="613075" y="1444978"/>
                      <a:pt x="611735" y="1452880"/>
                    </a:cubicBezTo>
                    <a:lnTo>
                      <a:pt x="497293" y="2139879"/>
                    </a:lnTo>
                    <a:cubicBezTo>
                      <a:pt x="485941" y="2207948"/>
                      <a:pt x="427025" y="2257821"/>
                      <a:pt x="358017" y="2257778"/>
                    </a:cubicBezTo>
                    <a:lnTo>
                      <a:pt x="304183" y="2257778"/>
                    </a:lnTo>
                    <a:cubicBezTo>
                      <a:pt x="294328" y="2257771"/>
                      <a:pt x="284924" y="2253643"/>
                      <a:pt x="278250" y="2246392"/>
                    </a:cubicBezTo>
                    <a:cubicBezTo>
                      <a:pt x="271575" y="2239141"/>
                      <a:pt x="268238" y="2229429"/>
                      <a:pt x="269046" y="2219607"/>
                    </a:cubicBezTo>
                    <a:lnTo>
                      <a:pt x="336427" y="1411111"/>
                    </a:lnTo>
                    <a:lnTo>
                      <a:pt x="399433" y="969998"/>
                    </a:lnTo>
                    <a:close/>
                  </a:path>
                </a:pathLst>
              </a:custGeom>
              <a:solidFill>
                <a:srgbClr val="CC1B17"/>
              </a:solidFill>
            </p:spPr>
          </p:sp>
        </p:grp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5930886" y="921534"/>
            <a:ext cx="2357114" cy="2018547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20158" y="991842"/>
            <a:ext cx="15648649" cy="167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799" dirty="0" err="1">
                <a:solidFill>
                  <a:srgbClr val="FFFFFF"/>
                </a:solidFill>
                <a:latin typeface="Cocomat Pro Heavy"/>
              </a:rPr>
              <a:t>Население</a:t>
            </a:r>
            <a:r>
              <a:rPr lang="en-US" sz="4799" dirty="0">
                <a:solidFill>
                  <a:srgbClr val="FFFFFF"/>
                </a:solidFill>
                <a:latin typeface="Cocomat Pro Heavy"/>
              </a:rPr>
              <a:t> </a:t>
            </a:r>
            <a:r>
              <a:rPr lang="en-US" sz="4799" dirty="0" err="1">
                <a:solidFill>
                  <a:srgbClr val="FFFFFF"/>
                </a:solidFill>
                <a:latin typeface="Cocomat Pro Heavy"/>
              </a:rPr>
              <a:t>Российской</a:t>
            </a:r>
            <a:r>
              <a:rPr lang="en-US" sz="4799" dirty="0">
                <a:solidFill>
                  <a:srgbClr val="FFFFFF"/>
                </a:solidFill>
                <a:latin typeface="Cocomat Pro Heavy"/>
              </a:rPr>
              <a:t> </a:t>
            </a:r>
            <a:r>
              <a:rPr lang="en-US" sz="4799" dirty="0" err="1">
                <a:solidFill>
                  <a:srgbClr val="FFFFFF"/>
                </a:solidFill>
                <a:latin typeface="Cocomat Pro Heavy"/>
              </a:rPr>
              <a:t>империи</a:t>
            </a:r>
            <a:endParaRPr lang="en-US" sz="4799" dirty="0">
              <a:solidFill>
                <a:srgbClr val="FFFFFF"/>
              </a:solidFill>
              <a:latin typeface="Cocomat Pro Heavy"/>
            </a:endParaRPr>
          </a:p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799" dirty="0" err="1">
                <a:solidFill>
                  <a:srgbClr val="FFFFFF"/>
                </a:solidFill>
                <a:latin typeface="Cocomat Pro Heavy"/>
              </a:rPr>
              <a:t>Около</a:t>
            </a:r>
            <a:r>
              <a:rPr lang="en-US" sz="4799" dirty="0">
                <a:solidFill>
                  <a:srgbClr val="FFFFFF"/>
                </a:solidFill>
                <a:latin typeface="Cocomat Pro Heavy"/>
              </a:rPr>
              <a:t> 160 000 000 </a:t>
            </a:r>
            <a:r>
              <a:rPr lang="en-US" sz="4799" dirty="0" err="1">
                <a:solidFill>
                  <a:srgbClr val="FFFFFF"/>
                </a:solidFill>
                <a:latin typeface="Cocomat Pro Heavy"/>
              </a:rPr>
              <a:t>чел</a:t>
            </a:r>
            <a:r>
              <a:rPr lang="en-US" sz="4799" dirty="0">
                <a:solidFill>
                  <a:srgbClr val="FFFFFF"/>
                </a:solidFill>
                <a:latin typeface="Cocomat Pro Heavy"/>
              </a:rPr>
              <a:t>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306041" y="3016704"/>
            <a:ext cx="6811449" cy="47705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159"/>
              </a:lnSpc>
            </a:pPr>
            <a:r>
              <a:rPr lang="en-US" sz="4399" dirty="0" err="1">
                <a:solidFill>
                  <a:srgbClr val="FFFFFF"/>
                </a:solidFill>
                <a:latin typeface="Cocomat Pro Heavy"/>
              </a:rPr>
              <a:t>Из</a:t>
            </a:r>
            <a:r>
              <a:rPr lang="en-US" sz="4399" dirty="0">
                <a:solidFill>
                  <a:srgbClr val="FFFFFF"/>
                </a:solidFill>
                <a:latin typeface="Cocomat Pro Heavy"/>
              </a:rPr>
              <a:t> </a:t>
            </a:r>
            <a:r>
              <a:rPr lang="en-US" sz="4399" dirty="0" err="1">
                <a:solidFill>
                  <a:srgbClr val="FFFFFF"/>
                </a:solidFill>
                <a:latin typeface="Cocomat Pro Heavy"/>
              </a:rPr>
              <a:t>них</a:t>
            </a:r>
            <a:r>
              <a:rPr lang="en-US" sz="4399" dirty="0">
                <a:solidFill>
                  <a:srgbClr val="FFFFFF"/>
                </a:solidFill>
                <a:latin typeface="Cocomat Pro Heavy"/>
              </a:rPr>
              <a:t> 72 % </a:t>
            </a:r>
            <a:r>
              <a:rPr lang="en-US" sz="4399" dirty="0" err="1">
                <a:solidFill>
                  <a:srgbClr val="FFFFFF"/>
                </a:solidFill>
                <a:latin typeface="Cocomat Pro Heavy"/>
              </a:rPr>
              <a:t>крестьянского</a:t>
            </a:r>
            <a:r>
              <a:rPr lang="en-US" sz="4399" dirty="0">
                <a:solidFill>
                  <a:srgbClr val="FFFFFF"/>
                </a:solidFill>
                <a:latin typeface="Cocomat Pro Heavy"/>
              </a:rPr>
              <a:t> </a:t>
            </a:r>
            <a:r>
              <a:rPr lang="en-US" sz="4399" dirty="0" err="1">
                <a:solidFill>
                  <a:srgbClr val="FFFFFF"/>
                </a:solidFill>
                <a:latin typeface="Cocomat Pro Heavy"/>
              </a:rPr>
              <a:t>населения</a:t>
            </a:r>
            <a:r>
              <a:rPr lang="en-US" sz="4399" dirty="0">
                <a:solidFill>
                  <a:srgbClr val="FFFFFF"/>
                </a:solidFill>
                <a:latin typeface="Cocomat Pro Heavy"/>
              </a:rPr>
              <a:t>:</a:t>
            </a:r>
          </a:p>
          <a:p>
            <a:pPr>
              <a:lnSpc>
                <a:spcPts val="6159"/>
              </a:lnSpc>
            </a:pPr>
            <a:r>
              <a:rPr lang="en-US" sz="4399" dirty="0">
                <a:solidFill>
                  <a:srgbClr val="FFFFFF"/>
                </a:solidFill>
                <a:latin typeface="Cocomat Pro Heavy"/>
              </a:rPr>
              <a:t>37% - </a:t>
            </a:r>
            <a:r>
              <a:rPr lang="en-US" sz="4399" dirty="0" err="1">
                <a:solidFill>
                  <a:srgbClr val="6CE5E8"/>
                </a:solidFill>
                <a:latin typeface="Cocomat Pro Heavy"/>
              </a:rPr>
              <a:t>Крепостные</a:t>
            </a:r>
            <a:endParaRPr lang="en-US" sz="4399" dirty="0">
              <a:solidFill>
                <a:srgbClr val="6CE5E8"/>
              </a:solidFill>
              <a:latin typeface="Cocomat Pro Heavy"/>
            </a:endParaRPr>
          </a:p>
          <a:p>
            <a:pPr>
              <a:lnSpc>
                <a:spcPts val="6159"/>
              </a:lnSpc>
              <a:spcBef>
                <a:spcPct val="0"/>
              </a:spcBef>
            </a:pPr>
            <a:r>
              <a:rPr lang="en-US" sz="4399" dirty="0">
                <a:solidFill>
                  <a:srgbClr val="FFFFFF"/>
                </a:solidFill>
                <a:latin typeface="Cocomat Pro Heavy"/>
              </a:rPr>
              <a:t>35% - </a:t>
            </a:r>
            <a:r>
              <a:rPr lang="en-US" sz="4399" b="1" dirty="0" err="1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comat Pro Heavy"/>
              </a:rPr>
              <a:t>Гос</a:t>
            </a:r>
            <a:r>
              <a:rPr lang="en-US" sz="4399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comat Pro Heavy"/>
              </a:rPr>
              <a:t>. и </a:t>
            </a:r>
            <a:r>
              <a:rPr lang="en-US" sz="4399" b="1" dirty="0" err="1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comat Pro Heavy"/>
              </a:rPr>
              <a:t>удельные</a:t>
            </a:r>
            <a:r>
              <a:rPr lang="en-US" sz="4399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comat Pro Heavy"/>
              </a:rPr>
              <a:t> </a:t>
            </a:r>
            <a:r>
              <a:rPr lang="en-US" sz="4399" b="1" dirty="0" err="1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comat Pro Heavy"/>
              </a:rPr>
              <a:t>крестьяне</a:t>
            </a:r>
            <a:endParaRPr lang="en-US" sz="4399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comat Pro Heavy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365687" y="7763118"/>
            <a:ext cx="5714186" cy="23852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159"/>
              </a:lnSpc>
            </a:pPr>
            <a:r>
              <a:rPr lang="en-US" sz="4399" dirty="0">
                <a:solidFill>
                  <a:srgbClr val="FFFFFF"/>
                </a:solidFill>
                <a:latin typeface="Cocomat Pro Heavy"/>
              </a:rPr>
              <a:t>1</a:t>
            </a:r>
            <a:r>
              <a:rPr lang="en-US" sz="4399" dirty="0" smtClean="0">
                <a:solidFill>
                  <a:srgbClr val="FFFFFF"/>
                </a:solidFill>
                <a:latin typeface="Cocomat Pro Heavy"/>
              </a:rPr>
              <a:t>%</a:t>
            </a:r>
            <a:r>
              <a:rPr lang="ru-RU" sz="4399" dirty="0" smtClean="0">
                <a:solidFill>
                  <a:srgbClr val="FFFFFF"/>
                </a:solidFill>
                <a:latin typeface="Cocomat Pro Heavy"/>
              </a:rPr>
              <a:t> населения РИ</a:t>
            </a:r>
            <a:r>
              <a:rPr lang="en-US" sz="4399" dirty="0" smtClean="0">
                <a:solidFill>
                  <a:srgbClr val="FFFFFF"/>
                </a:solidFill>
                <a:latin typeface="Cocomat Pro Heavy"/>
              </a:rPr>
              <a:t> </a:t>
            </a:r>
            <a:r>
              <a:rPr lang="en-US" sz="4399" dirty="0" err="1">
                <a:solidFill>
                  <a:srgbClr val="FFFFFF"/>
                </a:solidFill>
                <a:latin typeface="Cocomat Pro Heavy"/>
              </a:rPr>
              <a:t>Дворяне</a:t>
            </a:r>
            <a:endParaRPr lang="en-US" sz="4399" dirty="0">
              <a:solidFill>
                <a:srgbClr val="FFFFFF"/>
              </a:solidFill>
              <a:latin typeface="Cocomat Pro Heavy"/>
            </a:endParaRPr>
          </a:p>
          <a:p>
            <a:pPr>
              <a:lnSpc>
                <a:spcPts val="6159"/>
              </a:lnSpc>
              <a:spcBef>
                <a:spcPct val="0"/>
              </a:spcBef>
            </a:pPr>
            <a:r>
              <a:rPr lang="en-US" sz="4399" dirty="0" err="1" smtClean="0">
                <a:solidFill>
                  <a:srgbClr val="FFFFFF"/>
                </a:solidFill>
                <a:latin typeface="Cocomat Pro Heavy"/>
              </a:rPr>
              <a:t>помещики</a:t>
            </a:r>
            <a:endParaRPr lang="en-US" sz="4399" dirty="0">
              <a:solidFill>
                <a:srgbClr val="FFFFFF"/>
              </a:solidFill>
              <a:latin typeface="Cocomat Pro Heav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95" r="59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0683845" y="975610"/>
            <a:ext cx="6398122" cy="8335780"/>
            <a:chOff x="0" y="0"/>
            <a:chExt cx="4013200" cy="5228590"/>
          </a:xfrm>
        </p:grpSpPr>
        <p:sp>
          <p:nvSpPr>
            <p:cNvPr id="4" name="Freeform 4"/>
            <p:cNvSpPr/>
            <p:nvPr/>
          </p:nvSpPr>
          <p:spPr>
            <a:xfrm>
              <a:off x="270510" y="270510"/>
              <a:ext cx="3473450" cy="4687570"/>
            </a:xfrm>
            <a:custGeom>
              <a:avLst/>
              <a:gdLst/>
              <a:ahLst/>
              <a:cxnLst/>
              <a:rect l="l" t="t" r="r" b="b"/>
              <a:pathLst>
                <a:path w="3473450" h="4687570">
                  <a:moveTo>
                    <a:pt x="0" y="0"/>
                  </a:moveTo>
                  <a:lnTo>
                    <a:pt x="3473450" y="0"/>
                  </a:lnTo>
                  <a:lnTo>
                    <a:pt x="3473450" y="4687570"/>
                  </a:lnTo>
                  <a:lnTo>
                    <a:pt x="0" y="46875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4370" b="-4370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4013200" cy="5228590"/>
            </a:xfrm>
            <a:custGeom>
              <a:avLst/>
              <a:gdLst/>
              <a:ahLst/>
              <a:cxnLst/>
              <a:rect l="l" t="t" r="r" b="b"/>
              <a:pathLst>
                <a:path w="4013200" h="5228590">
                  <a:moveTo>
                    <a:pt x="4013200" y="5228590"/>
                  </a:moveTo>
                  <a:lnTo>
                    <a:pt x="0" y="5228590"/>
                  </a:lnTo>
                  <a:lnTo>
                    <a:pt x="0" y="0"/>
                  </a:lnTo>
                  <a:lnTo>
                    <a:pt x="4013200" y="0"/>
                  </a:lnTo>
                  <a:lnTo>
                    <a:pt x="4013200" y="5228590"/>
                  </a:lnTo>
                  <a:close/>
                  <a:moveTo>
                    <a:pt x="106680" y="5121910"/>
                  </a:moveTo>
                  <a:lnTo>
                    <a:pt x="3907790" y="5121910"/>
                  </a:lnTo>
                  <a:lnTo>
                    <a:pt x="3907790" y="106680"/>
                  </a:lnTo>
                  <a:lnTo>
                    <a:pt x="106680" y="106680"/>
                  </a:lnTo>
                  <a:lnTo>
                    <a:pt x="106680" y="5121910"/>
                  </a:lnTo>
                  <a:close/>
                  <a:moveTo>
                    <a:pt x="3793490" y="5008880"/>
                  </a:moveTo>
                  <a:lnTo>
                    <a:pt x="219710" y="5008880"/>
                  </a:lnTo>
                  <a:lnTo>
                    <a:pt x="219710" y="219710"/>
                  </a:lnTo>
                  <a:lnTo>
                    <a:pt x="3794760" y="219710"/>
                  </a:lnTo>
                  <a:lnTo>
                    <a:pt x="3793490" y="5008880"/>
                  </a:lnTo>
                  <a:close/>
                  <a:moveTo>
                    <a:pt x="321310" y="4907280"/>
                  </a:moveTo>
                  <a:lnTo>
                    <a:pt x="3693160" y="4907280"/>
                  </a:lnTo>
                  <a:lnTo>
                    <a:pt x="3693160" y="321310"/>
                  </a:lnTo>
                  <a:lnTo>
                    <a:pt x="321310" y="321310"/>
                  </a:lnTo>
                  <a:lnTo>
                    <a:pt x="321310" y="4907280"/>
                  </a:lnTo>
                  <a:close/>
                </a:path>
              </a:pathLst>
            </a:custGeom>
            <a:solidFill>
              <a:srgbClr val="F0A22E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927920" y="7115514"/>
            <a:ext cx="2360080" cy="317148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5901927" y="0"/>
            <a:ext cx="2360080" cy="3171486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338294" y="513048"/>
            <a:ext cx="11569743" cy="6602467"/>
            <a:chOff x="0" y="0"/>
            <a:chExt cx="7620000" cy="4348480"/>
          </a:xfrm>
        </p:grpSpPr>
        <p:sp>
          <p:nvSpPr>
            <p:cNvPr id="9" name="Freeform 9"/>
            <p:cNvSpPr/>
            <p:nvPr/>
          </p:nvSpPr>
          <p:spPr>
            <a:xfrm>
              <a:off x="304800" y="304800"/>
              <a:ext cx="7315200" cy="4043680"/>
            </a:xfrm>
            <a:custGeom>
              <a:avLst/>
              <a:gdLst/>
              <a:ahLst/>
              <a:cxnLst/>
              <a:rect l="l" t="t" r="r" b="b"/>
              <a:pathLst>
                <a:path w="7315200" h="4043680">
                  <a:moveTo>
                    <a:pt x="7315200" y="0"/>
                  </a:moveTo>
                  <a:lnTo>
                    <a:pt x="7315200" y="4043680"/>
                  </a:lnTo>
                  <a:lnTo>
                    <a:pt x="0" y="4043680"/>
                  </a:lnTo>
                  <a:lnTo>
                    <a:pt x="0" y="3738880"/>
                  </a:lnTo>
                  <a:lnTo>
                    <a:pt x="7010400" y="3738880"/>
                  </a:lnTo>
                  <a:lnTo>
                    <a:pt x="7010400" y="0"/>
                  </a:lnTo>
                  <a:close/>
                </a:path>
              </a:pathLst>
            </a:custGeom>
            <a:solidFill>
              <a:srgbClr val="F0A22E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0" y="0"/>
              <a:ext cx="7315200" cy="4043680"/>
            </a:xfrm>
            <a:custGeom>
              <a:avLst/>
              <a:gdLst/>
              <a:ahLst/>
              <a:cxnLst/>
              <a:rect l="l" t="t" r="r" b="b"/>
              <a:pathLst>
                <a:path w="7315200" h="4043680">
                  <a:moveTo>
                    <a:pt x="0" y="0"/>
                  </a:moveTo>
                  <a:lnTo>
                    <a:pt x="7315200" y="0"/>
                  </a:lnTo>
                  <a:lnTo>
                    <a:pt x="7315200" y="4043680"/>
                  </a:lnTo>
                  <a:lnTo>
                    <a:pt x="0" y="404368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11"/>
          <p:cNvGrpSpPr/>
          <p:nvPr/>
        </p:nvGrpSpPr>
        <p:grpSpPr>
          <a:xfrm rot="5400000">
            <a:off x="2800651" y="-1949309"/>
            <a:ext cx="6157561" cy="11082275"/>
            <a:chOff x="0" y="0"/>
            <a:chExt cx="3542315" cy="63754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542316" cy="6375400"/>
            </a:xfrm>
            <a:custGeom>
              <a:avLst/>
              <a:gdLst/>
              <a:ahLst/>
              <a:cxnLst/>
              <a:rect l="l" t="t" r="r" b="b"/>
              <a:pathLst>
                <a:path w="3542316" h="6375400">
                  <a:moveTo>
                    <a:pt x="133350" y="838200"/>
                  </a:moveTo>
                  <a:lnTo>
                    <a:pt x="133350" y="300990"/>
                  </a:lnTo>
                  <a:lnTo>
                    <a:pt x="146050" y="300990"/>
                  </a:lnTo>
                  <a:lnTo>
                    <a:pt x="146050" y="6082030"/>
                  </a:lnTo>
                  <a:lnTo>
                    <a:pt x="133350" y="6082030"/>
                  </a:lnTo>
                  <a:lnTo>
                    <a:pt x="133350" y="838200"/>
                  </a:lnTo>
                  <a:close/>
                  <a:moveTo>
                    <a:pt x="304800" y="137160"/>
                  </a:moveTo>
                  <a:lnTo>
                    <a:pt x="3240055" y="137160"/>
                  </a:lnTo>
                  <a:lnTo>
                    <a:pt x="3240055" y="124460"/>
                  </a:lnTo>
                  <a:lnTo>
                    <a:pt x="304800" y="124460"/>
                  </a:lnTo>
                  <a:lnTo>
                    <a:pt x="304800" y="137160"/>
                  </a:lnTo>
                  <a:close/>
                  <a:moveTo>
                    <a:pt x="25400" y="5695950"/>
                  </a:moveTo>
                  <a:lnTo>
                    <a:pt x="0" y="5695950"/>
                  </a:lnTo>
                  <a:lnTo>
                    <a:pt x="0" y="6375400"/>
                  </a:lnTo>
                  <a:lnTo>
                    <a:pt x="679450" y="6375400"/>
                  </a:lnTo>
                  <a:lnTo>
                    <a:pt x="679450" y="6350000"/>
                  </a:lnTo>
                  <a:lnTo>
                    <a:pt x="25400" y="6350000"/>
                  </a:lnTo>
                  <a:lnTo>
                    <a:pt x="25400" y="5695950"/>
                  </a:lnTo>
                  <a:close/>
                  <a:moveTo>
                    <a:pt x="25400" y="25400"/>
                  </a:moveTo>
                  <a:lnTo>
                    <a:pt x="679450" y="25400"/>
                  </a:lnTo>
                  <a:lnTo>
                    <a:pt x="679450" y="0"/>
                  </a:lnTo>
                  <a:lnTo>
                    <a:pt x="0" y="0"/>
                  </a:lnTo>
                  <a:lnTo>
                    <a:pt x="0" y="679450"/>
                  </a:lnTo>
                  <a:lnTo>
                    <a:pt x="25400" y="679450"/>
                  </a:lnTo>
                  <a:lnTo>
                    <a:pt x="25400" y="25400"/>
                  </a:lnTo>
                  <a:close/>
                  <a:moveTo>
                    <a:pt x="3410235" y="838200"/>
                  </a:moveTo>
                  <a:lnTo>
                    <a:pt x="3410235" y="295910"/>
                  </a:lnTo>
                  <a:lnTo>
                    <a:pt x="3397535" y="295910"/>
                  </a:lnTo>
                  <a:lnTo>
                    <a:pt x="3397535" y="6082030"/>
                  </a:lnTo>
                  <a:lnTo>
                    <a:pt x="3410235" y="6082030"/>
                  </a:lnTo>
                  <a:lnTo>
                    <a:pt x="3410235" y="838200"/>
                  </a:lnTo>
                  <a:close/>
                  <a:moveTo>
                    <a:pt x="3238785" y="6238240"/>
                  </a:moveTo>
                  <a:lnTo>
                    <a:pt x="299720" y="6238240"/>
                  </a:lnTo>
                  <a:lnTo>
                    <a:pt x="299720" y="6250940"/>
                  </a:lnTo>
                  <a:lnTo>
                    <a:pt x="3238786" y="6250940"/>
                  </a:lnTo>
                  <a:lnTo>
                    <a:pt x="3238786" y="6238240"/>
                  </a:lnTo>
                  <a:close/>
                  <a:moveTo>
                    <a:pt x="2862866" y="0"/>
                  </a:moveTo>
                  <a:lnTo>
                    <a:pt x="2862866" y="25400"/>
                  </a:lnTo>
                  <a:lnTo>
                    <a:pt x="3516916" y="25400"/>
                  </a:lnTo>
                  <a:lnTo>
                    <a:pt x="3516916" y="679450"/>
                  </a:lnTo>
                  <a:lnTo>
                    <a:pt x="3542316" y="679450"/>
                  </a:lnTo>
                  <a:lnTo>
                    <a:pt x="3542316" y="0"/>
                  </a:lnTo>
                  <a:lnTo>
                    <a:pt x="2862866" y="0"/>
                  </a:lnTo>
                  <a:close/>
                  <a:moveTo>
                    <a:pt x="3516916" y="6350000"/>
                  </a:moveTo>
                  <a:lnTo>
                    <a:pt x="2862866" y="6350000"/>
                  </a:lnTo>
                  <a:lnTo>
                    <a:pt x="2862866" y="6375400"/>
                  </a:lnTo>
                  <a:lnTo>
                    <a:pt x="3542316" y="6375400"/>
                  </a:lnTo>
                  <a:lnTo>
                    <a:pt x="3542316" y="5695950"/>
                  </a:lnTo>
                  <a:lnTo>
                    <a:pt x="3516916" y="5695950"/>
                  </a:lnTo>
                  <a:lnTo>
                    <a:pt x="3516916" y="6350000"/>
                  </a:lnTo>
                  <a:close/>
                </a:path>
              </a:pathLst>
            </a:custGeom>
            <a:solidFill>
              <a:srgbClr val="F0A22E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591443" y="896270"/>
            <a:ext cx="10575977" cy="53149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51"/>
              </a:lnSpc>
              <a:spcBef>
                <a:spcPct val="0"/>
              </a:spcBef>
            </a:pPr>
            <a:r>
              <a:rPr lang="en-US" sz="3751">
                <a:solidFill>
                  <a:srgbClr val="000000"/>
                </a:solidFill>
                <a:latin typeface="Anaktoria"/>
              </a:rPr>
              <a:t>«Сдаю тебе команду, но, к сожалению, не в таком порядке, как желал, оставляя тебе много трудов и забот. У меня было две мысли, два желания: освободить восточных христиан из-под турецкого ига; второе: освободить русских крестьян из-под власти помещиков. Теперь война и война тяжёлая, об освобождении восточных христиан думать нечего, обещай мне освободить русских крепостных крестьян».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493504" y="249466"/>
            <a:ext cx="1531591" cy="2743075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997354" y="6182983"/>
            <a:ext cx="15464804" cy="3600348"/>
            <a:chOff x="0" y="0"/>
            <a:chExt cx="11715761" cy="2727537"/>
          </a:xfrm>
        </p:grpSpPr>
        <p:sp>
          <p:nvSpPr>
            <p:cNvPr id="5" name="Freeform 5"/>
            <p:cNvSpPr/>
            <p:nvPr/>
          </p:nvSpPr>
          <p:spPr>
            <a:xfrm>
              <a:off x="8890" y="0"/>
              <a:ext cx="11710681" cy="2727537"/>
            </a:xfrm>
            <a:custGeom>
              <a:avLst/>
              <a:gdLst/>
              <a:ahLst/>
              <a:cxnLst/>
              <a:rect l="l" t="t" r="r" b="b"/>
              <a:pathLst>
                <a:path w="11710681" h="2727537">
                  <a:moveTo>
                    <a:pt x="0" y="0"/>
                  </a:moveTo>
                  <a:lnTo>
                    <a:pt x="0" y="2727537"/>
                  </a:lnTo>
                  <a:lnTo>
                    <a:pt x="11710681" y="2727537"/>
                  </a:lnTo>
                  <a:lnTo>
                    <a:pt x="11710681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1125211" y="410210"/>
                  </a:moveTo>
                  <a:cubicBezTo>
                    <a:pt x="11219191" y="410210"/>
                    <a:pt x="11296661" y="486410"/>
                    <a:pt x="11296661" y="581660"/>
                  </a:cubicBezTo>
                  <a:cubicBezTo>
                    <a:pt x="11296661" y="676910"/>
                    <a:pt x="11220461" y="753110"/>
                    <a:pt x="11125211" y="753110"/>
                  </a:cubicBezTo>
                  <a:cubicBezTo>
                    <a:pt x="11029961" y="753110"/>
                    <a:pt x="10953761" y="676910"/>
                    <a:pt x="10953761" y="581660"/>
                  </a:cubicBezTo>
                  <a:cubicBezTo>
                    <a:pt x="10953761" y="486410"/>
                    <a:pt x="11031231" y="410210"/>
                    <a:pt x="11125211" y="410210"/>
                  </a:cubicBezTo>
                  <a:close/>
                  <a:moveTo>
                    <a:pt x="572770" y="410210"/>
                  </a:moveTo>
                  <a:cubicBezTo>
                    <a:pt x="666750" y="410210"/>
                    <a:pt x="744220" y="486410"/>
                    <a:pt x="744220" y="581660"/>
                  </a:cubicBezTo>
                  <a:cubicBezTo>
                    <a:pt x="744220" y="676910"/>
                    <a:pt x="668020" y="753110"/>
                    <a:pt x="572770" y="753110"/>
                  </a:cubicBezTo>
                  <a:cubicBezTo>
                    <a:pt x="478790" y="753110"/>
                    <a:pt x="401320" y="676910"/>
                    <a:pt x="401320" y="581660"/>
                  </a:cubicBezTo>
                  <a:cubicBezTo>
                    <a:pt x="401320" y="486410"/>
                    <a:pt x="478790" y="410210"/>
                    <a:pt x="572770" y="410210"/>
                  </a:cubicBezTo>
                  <a:close/>
                  <a:moveTo>
                    <a:pt x="572770" y="2317327"/>
                  </a:moveTo>
                  <a:cubicBezTo>
                    <a:pt x="478790" y="2317327"/>
                    <a:pt x="401320" y="2241127"/>
                    <a:pt x="401320" y="2145877"/>
                  </a:cubicBezTo>
                  <a:cubicBezTo>
                    <a:pt x="401320" y="2051896"/>
                    <a:pt x="477520" y="1974427"/>
                    <a:pt x="572770" y="1974427"/>
                  </a:cubicBezTo>
                  <a:cubicBezTo>
                    <a:pt x="666750" y="1974427"/>
                    <a:pt x="744220" y="2050627"/>
                    <a:pt x="744220" y="2145877"/>
                  </a:cubicBezTo>
                  <a:cubicBezTo>
                    <a:pt x="744220" y="2239857"/>
                    <a:pt x="666750" y="2317327"/>
                    <a:pt x="572770" y="2317327"/>
                  </a:cubicBezTo>
                  <a:close/>
                  <a:moveTo>
                    <a:pt x="11125211" y="2317327"/>
                  </a:moveTo>
                  <a:cubicBezTo>
                    <a:pt x="11031231" y="2317327"/>
                    <a:pt x="10953761" y="2241127"/>
                    <a:pt x="10953761" y="2145877"/>
                  </a:cubicBezTo>
                  <a:cubicBezTo>
                    <a:pt x="10953761" y="2051896"/>
                    <a:pt x="11029961" y="1974427"/>
                    <a:pt x="11125211" y="1974427"/>
                  </a:cubicBezTo>
                  <a:cubicBezTo>
                    <a:pt x="11220461" y="1974427"/>
                    <a:pt x="11296661" y="2050627"/>
                    <a:pt x="11296661" y="2145877"/>
                  </a:cubicBezTo>
                  <a:cubicBezTo>
                    <a:pt x="11296661" y="2239857"/>
                    <a:pt x="11219191" y="2317327"/>
                    <a:pt x="11125211" y="2317327"/>
                  </a:cubicBezTo>
                  <a:close/>
                </a:path>
              </a:pathLst>
            </a:custGeom>
            <a:solidFill>
              <a:srgbClr val="262626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410210" y="410210"/>
              <a:ext cx="342900" cy="342900"/>
            </a:xfrm>
            <a:custGeom>
              <a:avLst/>
              <a:gdLst/>
              <a:ahLst/>
              <a:cxnLst/>
              <a:rect l="l" t="t" r="r" b="b"/>
              <a:pathLst>
                <a:path w="342900" h="342900">
                  <a:moveTo>
                    <a:pt x="342900" y="171450"/>
                  </a:moveTo>
                  <a:cubicBezTo>
                    <a:pt x="342900" y="265430"/>
                    <a:pt x="266700" y="342900"/>
                    <a:pt x="171450" y="342900"/>
                  </a:cubicBezTo>
                  <a:cubicBezTo>
                    <a:pt x="77470" y="342900"/>
                    <a:pt x="0" y="266700"/>
                    <a:pt x="0" y="171450"/>
                  </a:cubicBezTo>
                  <a:cubicBezTo>
                    <a:pt x="0" y="76200"/>
                    <a:pt x="76200" y="0"/>
                    <a:pt x="171450" y="0"/>
                  </a:cubicBezTo>
                  <a:cubicBezTo>
                    <a:pt x="265430" y="0"/>
                    <a:pt x="342900" y="77470"/>
                    <a:pt x="342900" y="171450"/>
                  </a:cubicBezTo>
                  <a:close/>
                </a:path>
              </a:pathLst>
            </a:custGeom>
            <a:solidFill>
              <a:srgbClr val="FFBD59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10962651" y="410210"/>
              <a:ext cx="342900" cy="342900"/>
            </a:xfrm>
            <a:custGeom>
              <a:avLst/>
              <a:gdLst/>
              <a:ahLst/>
              <a:cxnLst/>
              <a:rect l="l" t="t" r="r" b="b"/>
              <a:pathLst>
                <a:path w="342900" h="342900">
                  <a:moveTo>
                    <a:pt x="342900" y="171450"/>
                  </a:moveTo>
                  <a:cubicBezTo>
                    <a:pt x="342900" y="265430"/>
                    <a:pt x="266700" y="342900"/>
                    <a:pt x="171450" y="342900"/>
                  </a:cubicBezTo>
                  <a:cubicBezTo>
                    <a:pt x="76200" y="342900"/>
                    <a:pt x="0" y="266700"/>
                    <a:pt x="0" y="171450"/>
                  </a:cubicBezTo>
                  <a:cubicBezTo>
                    <a:pt x="0" y="76200"/>
                    <a:pt x="76200" y="0"/>
                    <a:pt x="171450" y="0"/>
                  </a:cubicBezTo>
                  <a:cubicBezTo>
                    <a:pt x="266700" y="0"/>
                    <a:pt x="342900" y="77470"/>
                    <a:pt x="342900" y="171450"/>
                  </a:cubicBezTo>
                  <a:close/>
                </a:path>
              </a:pathLst>
            </a:custGeom>
            <a:solidFill>
              <a:srgbClr val="FFBD59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10962651" y="1974427"/>
              <a:ext cx="342900" cy="342900"/>
            </a:xfrm>
            <a:custGeom>
              <a:avLst/>
              <a:gdLst/>
              <a:ahLst/>
              <a:cxnLst/>
              <a:rect l="l" t="t" r="r" b="b"/>
              <a:pathLst>
                <a:path w="342900" h="342900">
                  <a:moveTo>
                    <a:pt x="342900" y="171450"/>
                  </a:moveTo>
                  <a:cubicBezTo>
                    <a:pt x="342900" y="265429"/>
                    <a:pt x="266700" y="342900"/>
                    <a:pt x="171450" y="342900"/>
                  </a:cubicBezTo>
                  <a:cubicBezTo>
                    <a:pt x="76200" y="342900"/>
                    <a:pt x="0" y="266700"/>
                    <a:pt x="0" y="171450"/>
                  </a:cubicBezTo>
                  <a:cubicBezTo>
                    <a:pt x="0" y="77469"/>
                    <a:pt x="76200" y="0"/>
                    <a:pt x="171450" y="0"/>
                  </a:cubicBezTo>
                  <a:cubicBezTo>
                    <a:pt x="266700" y="0"/>
                    <a:pt x="342900" y="77470"/>
                    <a:pt x="342900" y="171450"/>
                  </a:cubicBezTo>
                  <a:close/>
                </a:path>
              </a:pathLst>
            </a:custGeom>
            <a:solidFill>
              <a:srgbClr val="FFBD59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410210" y="1974427"/>
              <a:ext cx="342900" cy="342900"/>
            </a:xfrm>
            <a:custGeom>
              <a:avLst/>
              <a:gdLst/>
              <a:ahLst/>
              <a:cxnLst/>
              <a:rect l="l" t="t" r="r" b="b"/>
              <a:pathLst>
                <a:path w="342900" h="342900">
                  <a:moveTo>
                    <a:pt x="342900" y="171450"/>
                  </a:moveTo>
                  <a:cubicBezTo>
                    <a:pt x="342900" y="265429"/>
                    <a:pt x="266700" y="342900"/>
                    <a:pt x="171450" y="342900"/>
                  </a:cubicBezTo>
                  <a:cubicBezTo>
                    <a:pt x="77470" y="342900"/>
                    <a:pt x="0" y="266700"/>
                    <a:pt x="0" y="171450"/>
                  </a:cubicBezTo>
                  <a:cubicBezTo>
                    <a:pt x="0" y="77469"/>
                    <a:pt x="76200" y="0"/>
                    <a:pt x="171450" y="0"/>
                  </a:cubicBezTo>
                  <a:cubicBezTo>
                    <a:pt x="265430" y="0"/>
                    <a:pt x="342900" y="77470"/>
                    <a:pt x="342900" y="171450"/>
                  </a:cubicBezTo>
                  <a:close/>
                </a:path>
              </a:pathLst>
            </a:custGeom>
            <a:solidFill>
              <a:srgbClr val="FFBD59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737162" y="828675"/>
            <a:ext cx="12880539" cy="18481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10"/>
              </a:lnSpc>
            </a:pPr>
            <a:r>
              <a:rPr lang="en-US" sz="10864">
                <a:solidFill>
                  <a:srgbClr val="F6F8F4"/>
                </a:solidFill>
                <a:latin typeface="Anaktoria"/>
              </a:rPr>
              <a:t>Главный комитет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3073845"/>
            <a:ext cx="17459512" cy="2780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44258" lvl="1" indent="-572129">
              <a:lnSpc>
                <a:spcPts val="7419"/>
              </a:lnSpc>
              <a:buFont typeface="Arial"/>
              <a:buChar char="•"/>
            </a:pPr>
            <a:r>
              <a:rPr lang="en-US" sz="5299" dirty="0" err="1">
                <a:solidFill>
                  <a:srgbClr val="F6F8F4"/>
                </a:solidFill>
                <a:latin typeface="Cocomat Pro Heavy"/>
              </a:rPr>
              <a:t>Редакционная</a:t>
            </a:r>
            <a:r>
              <a:rPr lang="en-US" sz="52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5299" dirty="0" err="1">
                <a:solidFill>
                  <a:srgbClr val="F6F8F4"/>
                </a:solidFill>
                <a:latin typeface="Cocomat Pro Heavy"/>
              </a:rPr>
              <a:t>комиссия</a:t>
            </a:r>
            <a:r>
              <a:rPr lang="en-US" sz="52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5299" dirty="0" err="1" smtClean="0">
                <a:solidFill>
                  <a:srgbClr val="F6F8F4"/>
                </a:solidFill>
                <a:latin typeface="Cocomat Pro Heavy"/>
              </a:rPr>
              <a:t>про</a:t>
            </a:r>
            <a:r>
              <a:rPr lang="ru-RU" sz="5299" dirty="0" smtClean="0">
                <a:solidFill>
                  <a:srgbClr val="F6F8F4"/>
                </a:solidFill>
                <a:latin typeface="Cocomat Pro Heavy"/>
              </a:rPr>
              <a:t>д</a:t>
            </a:r>
            <a:r>
              <a:rPr lang="en-US" sz="5299" dirty="0" err="1" smtClean="0">
                <a:solidFill>
                  <a:srgbClr val="F6F8F4"/>
                </a:solidFill>
                <a:latin typeface="Cocomat Pro Heavy"/>
              </a:rPr>
              <a:t>елала</a:t>
            </a:r>
            <a:r>
              <a:rPr lang="en-US" sz="5299" dirty="0" smtClean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5299" dirty="0" err="1">
                <a:solidFill>
                  <a:srgbClr val="F6F8F4"/>
                </a:solidFill>
                <a:latin typeface="Cocomat Pro Heavy"/>
              </a:rPr>
              <a:t>огромную</a:t>
            </a:r>
            <a:r>
              <a:rPr lang="en-US" sz="52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5299" dirty="0" err="1">
                <a:solidFill>
                  <a:srgbClr val="F6F8F4"/>
                </a:solidFill>
                <a:latin typeface="Cocomat Pro Heavy"/>
              </a:rPr>
              <a:t>работу</a:t>
            </a:r>
            <a:r>
              <a:rPr lang="en-US" sz="5299" dirty="0">
                <a:solidFill>
                  <a:srgbClr val="F6F8F4"/>
                </a:solidFill>
                <a:latin typeface="Cocomat Pro Heavy"/>
              </a:rPr>
              <a:t> и к </a:t>
            </a:r>
            <a:r>
              <a:rPr lang="en-US" sz="5299" dirty="0" err="1">
                <a:solidFill>
                  <a:srgbClr val="F6F8F4"/>
                </a:solidFill>
                <a:latin typeface="Cocomat Pro Heavy"/>
              </a:rPr>
              <a:t>осени</a:t>
            </a:r>
            <a:r>
              <a:rPr lang="en-US" sz="5299" dirty="0">
                <a:solidFill>
                  <a:srgbClr val="F6F8F4"/>
                </a:solidFill>
                <a:latin typeface="Cocomat Pro Heavy"/>
              </a:rPr>
              <a:t> 1860 </a:t>
            </a:r>
            <a:r>
              <a:rPr lang="en-US" sz="5299" dirty="0" err="1">
                <a:solidFill>
                  <a:srgbClr val="F6F8F4"/>
                </a:solidFill>
                <a:latin typeface="Cocomat Pro Heavy"/>
              </a:rPr>
              <a:t>года</a:t>
            </a:r>
            <a:r>
              <a:rPr lang="en-US" sz="52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5299" dirty="0" err="1" smtClean="0">
                <a:solidFill>
                  <a:srgbClr val="F6F8F4"/>
                </a:solidFill>
                <a:latin typeface="Cocomat Pro Heavy"/>
              </a:rPr>
              <a:t>подготовил</a:t>
            </a:r>
            <a:r>
              <a:rPr lang="ru-RU" sz="5299" dirty="0" smtClean="0">
                <a:solidFill>
                  <a:srgbClr val="F6F8F4"/>
                </a:solidFill>
                <a:latin typeface="Cocomat Pro Heavy"/>
              </a:rPr>
              <a:t>а</a:t>
            </a:r>
            <a:r>
              <a:rPr lang="en-US" sz="5299" dirty="0" smtClean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5299" dirty="0">
                <a:solidFill>
                  <a:srgbClr val="F6F8F4"/>
                </a:solidFill>
                <a:latin typeface="Cocomat Pro Heavy"/>
              </a:rPr>
              <a:t>«</a:t>
            </a:r>
            <a:r>
              <a:rPr lang="en-US" sz="5299" dirty="0" err="1">
                <a:solidFill>
                  <a:srgbClr val="F6F8F4"/>
                </a:solidFill>
                <a:latin typeface="Cocomat Pro Heavy"/>
              </a:rPr>
              <a:t>Положение</a:t>
            </a:r>
            <a:r>
              <a:rPr lang="en-US" sz="52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5299" dirty="0" err="1">
                <a:solidFill>
                  <a:srgbClr val="F6F8F4"/>
                </a:solidFill>
                <a:latin typeface="Cocomat Pro Heavy"/>
              </a:rPr>
              <a:t>об</a:t>
            </a:r>
            <a:r>
              <a:rPr lang="en-US" sz="52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5299" dirty="0" err="1">
                <a:solidFill>
                  <a:srgbClr val="F6F8F4"/>
                </a:solidFill>
                <a:latin typeface="Cocomat Pro Heavy"/>
              </a:rPr>
              <a:t>отмене</a:t>
            </a:r>
            <a:r>
              <a:rPr lang="en-US" sz="52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5299" dirty="0" err="1">
                <a:solidFill>
                  <a:srgbClr val="F6F8F4"/>
                </a:solidFill>
                <a:latin typeface="Cocomat Pro Heavy"/>
              </a:rPr>
              <a:t>крепостного</a:t>
            </a:r>
            <a:r>
              <a:rPr lang="en-US" sz="52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5299" dirty="0" err="1">
                <a:solidFill>
                  <a:srgbClr val="F6F8F4"/>
                </a:solidFill>
                <a:latin typeface="Cocomat Pro Heavy"/>
              </a:rPr>
              <a:t>права</a:t>
            </a:r>
            <a:r>
              <a:rPr lang="en-US" sz="5299" dirty="0">
                <a:solidFill>
                  <a:srgbClr val="F6F8F4"/>
                </a:solidFill>
                <a:latin typeface="Cocomat Pro Heavy"/>
              </a:rPr>
              <a:t>»;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45681" y="6535992"/>
            <a:ext cx="13768151" cy="2780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19"/>
              </a:lnSpc>
              <a:spcBef>
                <a:spcPct val="0"/>
              </a:spcBef>
            </a:pPr>
            <a:r>
              <a:rPr lang="en-US" sz="5299">
                <a:solidFill>
                  <a:srgbClr val="F6F8F4"/>
                </a:solidFill>
                <a:latin typeface="Cocomat Pro Heavy"/>
              </a:rPr>
              <a:t>19 февраля 1861 года </a:t>
            </a:r>
          </a:p>
          <a:p>
            <a:pPr algn="ctr">
              <a:lnSpc>
                <a:spcPts val="7419"/>
              </a:lnSpc>
              <a:spcBef>
                <a:spcPct val="0"/>
              </a:spcBef>
            </a:pPr>
            <a:r>
              <a:rPr lang="en-US" sz="5299">
                <a:solidFill>
                  <a:srgbClr val="F6F8F4"/>
                </a:solidFill>
                <a:latin typeface="Cocomat Pro Heavy"/>
              </a:rPr>
              <a:t> подписан манифест об отмене крепостного права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439686" y="3092838"/>
            <a:ext cx="5301452" cy="6843502"/>
            <a:chOff x="0" y="0"/>
            <a:chExt cx="1934210" cy="2496820"/>
          </a:xfrm>
        </p:grpSpPr>
        <p:sp>
          <p:nvSpPr>
            <p:cNvPr id="4" name="Freeform 4"/>
            <p:cNvSpPr/>
            <p:nvPr/>
          </p:nvSpPr>
          <p:spPr>
            <a:xfrm>
              <a:off x="0" y="31750"/>
              <a:ext cx="1934210" cy="2346960"/>
            </a:xfrm>
            <a:custGeom>
              <a:avLst/>
              <a:gdLst/>
              <a:ahLst/>
              <a:cxnLst/>
              <a:rect l="l" t="t" r="r" b="b"/>
              <a:pathLst>
                <a:path w="1934210" h="2346960">
                  <a:moveTo>
                    <a:pt x="1934210" y="2346960"/>
                  </a:moveTo>
                  <a:lnTo>
                    <a:pt x="15240" y="2259330"/>
                  </a:lnTo>
                  <a:lnTo>
                    <a:pt x="0" y="74930"/>
                  </a:lnTo>
                  <a:lnTo>
                    <a:pt x="1934210" y="0"/>
                  </a:lnTo>
                  <a:close/>
                </a:path>
              </a:pathLst>
            </a:custGeom>
            <a:solidFill>
              <a:srgbClr val="BFBFBF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1789430" y="1270"/>
              <a:ext cx="125730" cy="2494280"/>
            </a:xfrm>
            <a:custGeom>
              <a:avLst/>
              <a:gdLst/>
              <a:ahLst/>
              <a:cxnLst/>
              <a:rect l="l" t="t" r="r" b="b"/>
              <a:pathLst>
                <a:path w="125730" h="2494280">
                  <a:moveTo>
                    <a:pt x="0" y="2494280"/>
                  </a:moveTo>
                  <a:lnTo>
                    <a:pt x="125730" y="2373630"/>
                  </a:lnTo>
                  <a:lnTo>
                    <a:pt x="125730" y="31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FAFA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1812290" cy="2496820"/>
            </a:xfrm>
            <a:custGeom>
              <a:avLst/>
              <a:gdLst/>
              <a:ahLst/>
              <a:cxnLst/>
              <a:rect l="l" t="t" r="r" b="b"/>
              <a:pathLst>
                <a:path w="1812290" h="2496820">
                  <a:moveTo>
                    <a:pt x="1812290" y="2496820"/>
                  </a:moveTo>
                  <a:lnTo>
                    <a:pt x="0" y="2404110"/>
                  </a:lnTo>
                  <a:lnTo>
                    <a:pt x="0" y="92710"/>
                  </a:lnTo>
                  <a:lnTo>
                    <a:pt x="1812290" y="0"/>
                  </a:lnTo>
                  <a:close/>
                </a:path>
              </a:pathLst>
            </a:custGeom>
            <a:solidFill>
              <a:srgbClr val="E9E9E9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31750" y="88900"/>
              <a:ext cx="31750" cy="2319020"/>
            </a:xfrm>
            <a:custGeom>
              <a:avLst/>
              <a:gdLst/>
              <a:ahLst/>
              <a:cxnLst/>
              <a:rect l="l" t="t" r="r" b="b"/>
              <a:pathLst>
                <a:path w="31750" h="2319020">
                  <a:moveTo>
                    <a:pt x="31750" y="2319020"/>
                  </a:moveTo>
                  <a:lnTo>
                    <a:pt x="0" y="2316480"/>
                  </a:lnTo>
                  <a:lnTo>
                    <a:pt x="0" y="2540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rgbClr val="CCCCCC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114300" y="54610"/>
              <a:ext cx="1637030" cy="2387600"/>
            </a:xfrm>
            <a:custGeom>
              <a:avLst/>
              <a:gdLst/>
              <a:ahLst/>
              <a:cxnLst/>
              <a:rect l="l" t="t" r="r" b="b"/>
              <a:pathLst>
                <a:path w="1637030" h="2387600">
                  <a:moveTo>
                    <a:pt x="1637030" y="2387600"/>
                  </a:moveTo>
                  <a:lnTo>
                    <a:pt x="0" y="2307590"/>
                  </a:lnTo>
                  <a:lnTo>
                    <a:pt x="0" y="80010"/>
                  </a:lnTo>
                  <a:lnTo>
                    <a:pt x="1637030" y="0"/>
                  </a:lnTo>
                  <a:close/>
                </a:path>
              </a:pathLst>
            </a:custGeom>
            <a:blipFill>
              <a:blip r:embed="rId3"/>
              <a:stretch>
                <a:fillRect l="-3005" r="-3005"/>
              </a:stretch>
            </a:blip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620547" y="3318238"/>
            <a:ext cx="9099891" cy="6618103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5741138" y="5735706"/>
            <a:ext cx="1731136" cy="1557766"/>
            <a:chOff x="0" y="0"/>
            <a:chExt cx="5697593" cy="51269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697593" cy="5126990"/>
            </a:xfrm>
            <a:custGeom>
              <a:avLst/>
              <a:gdLst/>
              <a:ahLst/>
              <a:cxnLst/>
              <a:rect l="l" t="t" r="r" b="b"/>
              <a:pathLst>
                <a:path w="5697593" h="5126990">
                  <a:moveTo>
                    <a:pt x="2875653" y="0"/>
                  </a:moveTo>
                  <a:lnTo>
                    <a:pt x="2853913" y="0"/>
                  </a:lnTo>
                  <a:lnTo>
                    <a:pt x="2821940" y="0"/>
                  </a:lnTo>
                  <a:lnTo>
                    <a:pt x="0" y="0"/>
                  </a:lnTo>
                  <a:lnTo>
                    <a:pt x="2821940" y="2564130"/>
                  </a:lnTo>
                  <a:lnTo>
                    <a:pt x="0" y="5126990"/>
                  </a:lnTo>
                  <a:lnTo>
                    <a:pt x="2821940" y="5126990"/>
                  </a:lnTo>
                  <a:lnTo>
                    <a:pt x="2853913" y="5126990"/>
                  </a:lnTo>
                  <a:lnTo>
                    <a:pt x="2875653" y="5126990"/>
                  </a:lnTo>
                  <a:lnTo>
                    <a:pt x="5697593" y="2564130"/>
                  </a:lnTo>
                  <a:lnTo>
                    <a:pt x="2875653" y="0"/>
                  </a:lnTo>
                  <a:close/>
                </a:path>
              </a:pathLst>
            </a:custGeom>
            <a:solidFill>
              <a:srgbClr val="CC1B17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493504" y="249466"/>
            <a:ext cx="1531591" cy="274307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04800" y="873938"/>
            <a:ext cx="15492215" cy="203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6600" dirty="0" err="1">
                <a:solidFill>
                  <a:srgbClr val="F6F8F4"/>
                </a:solidFill>
                <a:latin typeface="Anaktoria"/>
              </a:rPr>
              <a:t>Положения</a:t>
            </a:r>
            <a:r>
              <a:rPr lang="en-US" sz="6600" dirty="0">
                <a:solidFill>
                  <a:srgbClr val="F6F8F4"/>
                </a:solidFill>
                <a:latin typeface="Anaktoria"/>
              </a:rPr>
              <a:t> </a:t>
            </a:r>
            <a:r>
              <a:rPr lang="en-US" sz="6600" dirty="0" err="1" smtClean="0">
                <a:solidFill>
                  <a:srgbClr val="F6F8F4"/>
                </a:solidFill>
                <a:latin typeface="Anaktoria"/>
              </a:rPr>
              <a:t>реформы</a:t>
            </a:r>
            <a:endParaRPr lang="en-US" sz="6600" dirty="0" smtClean="0">
              <a:solidFill>
                <a:srgbClr val="F6F8F4"/>
              </a:solidFill>
              <a:latin typeface="Anaktoria"/>
            </a:endParaRPr>
          </a:p>
          <a:p>
            <a:pPr algn="ctr"/>
            <a:r>
              <a:rPr lang="en-US" sz="6600" dirty="0" smtClean="0">
                <a:solidFill>
                  <a:srgbClr val="F6F8F4"/>
                </a:solidFill>
                <a:latin typeface="Anaktoria"/>
              </a:rPr>
              <a:t>(</a:t>
            </a:r>
            <a:r>
              <a:rPr lang="ru-RU" sz="6600" dirty="0" smtClean="0">
                <a:solidFill>
                  <a:srgbClr val="F6F8F4"/>
                </a:solidFill>
                <a:latin typeface="Anaktoria"/>
              </a:rPr>
              <a:t>раздаточный материал)</a:t>
            </a:r>
            <a:r>
              <a:rPr lang="en-US" sz="6600" dirty="0" smtClean="0">
                <a:solidFill>
                  <a:srgbClr val="F6F8F4"/>
                </a:solidFill>
                <a:latin typeface="Anaktoria"/>
              </a:rPr>
              <a:t> </a:t>
            </a:r>
            <a:endParaRPr lang="en-US" sz="6600" dirty="0">
              <a:solidFill>
                <a:srgbClr val="F6F8F4"/>
              </a:solidFill>
              <a:latin typeface="Anakto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439686" y="3092838"/>
            <a:ext cx="5301452" cy="6843502"/>
            <a:chOff x="0" y="0"/>
            <a:chExt cx="1934210" cy="2496820"/>
          </a:xfrm>
        </p:grpSpPr>
        <p:sp>
          <p:nvSpPr>
            <p:cNvPr id="4" name="Freeform 4"/>
            <p:cNvSpPr/>
            <p:nvPr/>
          </p:nvSpPr>
          <p:spPr>
            <a:xfrm>
              <a:off x="0" y="31750"/>
              <a:ext cx="1934210" cy="2346960"/>
            </a:xfrm>
            <a:custGeom>
              <a:avLst/>
              <a:gdLst/>
              <a:ahLst/>
              <a:cxnLst/>
              <a:rect l="l" t="t" r="r" b="b"/>
              <a:pathLst>
                <a:path w="1934210" h="2346960">
                  <a:moveTo>
                    <a:pt x="1934210" y="2346960"/>
                  </a:moveTo>
                  <a:lnTo>
                    <a:pt x="15240" y="2259330"/>
                  </a:lnTo>
                  <a:lnTo>
                    <a:pt x="0" y="74930"/>
                  </a:lnTo>
                  <a:lnTo>
                    <a:pt x="1934210" y="0"/>
                  </a:lnTo>
                  <a:close/>
                </a:path>
              </a:pathLst>
            </a:custGeom>
            <a:solidFill>
              <a:srgbClr val="BFBFBF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1789430" y="1270"/>
              <a:ext cx="125730" cy="2494280"/>
            </a:xfrm>
            <a:custGeom>
              <a:avLst/>
              <a:gdLst/>
              <a:ahLst/>
              <a:cxnLst/>
              <a:rect l="l" t="t" r="r" b="b"/>
              <a:pathLst>
                <a:path w="125730" h="2494280">
                  <a:moveTo>
                    <a:pt x="0" y="2494280"/>
                  </a:moveTo>
                  <a:lnTo>
                    <a:pt x="125730" y="2373630"/>
                  </a:lnTo>
                  <a:lnTo>
                    <a:pt x="125730" y="31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FAFA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1812290" cy="2496820"/>
            </a:xfrm>
            <a:custGeom>
              <a:avLst/>
              <a:gdLst/>
              <a:ahLst/>
              <a:cxnLst/>
              <a:rect l="l" t="t" r="r" b="b"/>
              <a:pathLst>
                <a:path w="1812290" h="2496820">
                  <a:moveTo>
                    <a:pt x="1812290" y="2496820"/>
                  </a:moveTo>
                  <a:lnTo>
                    <a:pt x="0" y="2404110"/>
                  </a:lnTo>
                  <a:lnTo>
                    <a:pt x="0" y="92710"/>
                  </a:lnTo>
                  <a:lnTo>
                    <a:pt x="1812290" y="0"/>
                  </a:lnTo>
                  <a:close/>
                </a:path>
              </a:pathLst>
            </a:custGeom>
            <a:solidFill>
              <a:srgbClr val="E9E9E9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31750" y="88900"/>
              <a:ext cx="31750" cy="2319020"/>
            </a:xfrm>
            <a:custGeom>
              <a:avLst/>
              <a:gdLst/>
              <a:ahLst/>
              <a:cxnLst/>
              <a:rect l="l" t="t" r="r" b="b"/>
              <a:pathLst>
                <a:path w="31750" h="2319020">
                  <a:moveTo>
                    <a:pt x="31750" y="2319020"/>
                  </a:moveTo>
                  <a:lnTo>
                    <a:pt x="0" y="2316480"/>
                  </a:lnTo>
                  <a:lnTo>
                    <a:pt x="0" y="2540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rgbClr val="CCCCCC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114300" y="54610"/>
              <a:ext cx="1637030" cy="2387600"/>
            </a:xfrm>
            <a:custGeom>
              <a:avLst/>
              <a:gdLst/>
              <a:ahLst/>
              <a:cxnLst/>
              <a:rect l="l" t="t" r="r" b="b"/>
              <a:pathLst>
                <a:path w="1637030" h="2387600">
                  <a:moveTo>
                    <a:pt x="1637030" y="2387600"/>
                  </a:moveTo>
                  <a:lnTo>
                    <a:pt x="0" y="2307590"/>
                  </a:lnTo>
                  <a:lnTo>
                    <a:pt x="0" y="80010"/>
                  </a:lnTo>
                  <a:lnTo>
                    <a:pt x="1637030" y="0"/>
                  </a:lnTo>
                  <a:close/>
                </a:path>
              </a:pathLst>
            </a:custGeom>
            <a:blipFill>
              <a:blip r:embed="rId3"/>
              <a:stretch>
                <a:fillRect l="-3005" r="-3005"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5741138" y="5735706"/>
            <a:ext cx="1731136" cy="1557766"/>
            <a:chOff x="0" y="0"/>
            <a:chExt cx="5697593" cy="512699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697593" cy="5126990"/>
            </a:xfrm>
            <a:custGeom>
              <a:avLst/>
              <a:gdLst/>
              <a:ahLst/>
              <a:cxnLst/>
              <a:rect l="l" t="t" r="r" b="b"/>
              <a:pathLst>
                <a:path w="5697593" h="5126990">
                  <a:moveTo>
                    <a:pt x="2875653" y="0"/>
                  </a:moveTo>
                  <a:lnTo>
                    <a:pt x="2853913" y="0"/>
                  </a:lnTo>
                  <a:lnTo>
                    <a:pt x="2821940" y="0"/>
                  </a:lnTo>
                  <a:lnTo>
                    <a:pt x="0" y="0"/>
                  </a:lnTo>
                  <a:lnTo>
                    <a:pt x="2821940" y="2564130"/>
                  </a:lnTo>
                  <a:lnTo>
                    <a:pt x="0" y="5126990"/>
                  </a:lnTo>
                  <a:lnTo>
                    <a:pt x="2821940" y="5126990"/>
                  </a:lnTo>
                  <a:lnTo>
                    <a:pt x="2853913" y="5126990"/>
                  </a:lnTo>
                  <a:lnTo>
                    <a:pt x="2875653" y="5126990"/>
                  </a:lnTo>
                  <a:lnTo>
                    <a:pt x="5697593" y="2564130"/>
                  </a:lnTo>
                  <a:lnTo>
                    <a:pt x="2875653" y="0"/>
                  </a:lnTo>
                  <a:close/>
                </a:path>
              </a:pathLst>
            </a:custGeom>
            <a:solidFill>
              <a:srgbClr val="CC1B17"/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493504" y="249466"/>
            <a:ext cx="1531591" cy="274307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559612" y="3092838"/>
            <a:ext cx="8116712" cy="684350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04800" y="873938"/>
            <a:ext cx="15492215" cy="203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6600" dirty="0" err="1">
                <a:solidFill>
                  <a:srgbClr val="F6F8F4"/>
                </a:solidFill>
                <a:latin typeface="Anaktoria"/>
              </a:rPr>
              <a:t>Положения</a:t>
            </a:r>
            <a:r>
              <a:rPr lang="en-US" sz="6600" dirty="0">
                <a:solidFill>
                  <a:srgbClr val="F6F8F4"/>
                </a:solidFill>
                <a:latin typeface="Anaktoria"/>
              </a:rPr>
              <a:t> </a:t>
            </a:r>
            <a:r>
              <a:rPr lang="en-US" sz="6600" dirty="0" err="1" smtClean="0">
                <a:solidFill>
                  <a:srgbClr val="F6F8F4"/>
                </a:solidFill>
                <a:latin typeface="Anaktoria"/>
              </a:rPr>
              <a:t>реформы</a:t>
            </a:r>
            <a:endParaRPr lang="en-US" sz="6600" dirty="0" smtClean="0">
              <a:solidFill>
                <a:srgbClr val="F6F8F4"/>
              </a:solidFill>
              <a:latin typeface="Anaktoria"/>
            </a:endParaRPr>
          </a:p>
          <a:p>
            <a:pPr algn="ctr"/>
            <a:r>
              <a:rPr lang="en-US" sz="6600" dirty="0" smtClean="0">
                <a:solidFill>
                  <a:srgbClr val="F6F8F4"/>
                </a:solidFill>
                <a:latin typeface="Anaktoria"/>
              </a:rPr>
              <a:t>(</a:t>
            </a:r>
            <a:r>
              <a:rPr lang="ru-RU" sz="6600" dirty="0" smtClean="0">
                <a:solidFill>
                  <a:srgbClr val="F6F8F4"/>
                </a:solidFill>
                <a:latin typeface="Anaktoria"/>
              </a:rPr>
              <a:t>раздаточный материал)</a:t>
            </a:r>
            <a:r>
              <a:rPr lang="en-US" sz="6600" dirty="0" smtClean="0">
                <a:solidFill>
                  <a:srgbClr val="F6F8F4"/>
                </a:solidFill>
                <a:latin typeface="Anaktoria"/>
              </a:rPr>
              <a:t> </a:t>
            </a:r>
            <a:endParaRPr lang="en-US" sz="6600" dirty="0">
              <a:solidFill>
                <a:srgbClr val="F6F8F4"/>
              </a:solidFill>
              <a:latin typeface="Anakto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439686" y="3092838"/>
            <a:ext cx="5301452" cy="6843502"/>
            <a:chOff x="0" y="0"/>
            <a:chExt cx="1934210" cy="2496820"/>
          </a:xfrm>
        </p:grpSpPr>
        <p:sp>
          <p:nvSpPr>
            <p:cNvPr id="4" name="Freeform 4"/>
            <p:cNvSpPr/>
            <p:nvPr/>
          </p:nvSpPr>
          <p:spPr>
            <a:xfrm>
              <a:off x="0" y="31750"/>
              <a:ext cx="1934210" cy="2346960"/>
            </a:xfrm>
            <a:custGeom>
              <a:avLst/>
              <a:gdLst/>
              <a:ahLst/>
              <a:cxnLst/>
              <a:rect l="l" t="t" r="r" b="b"/>
              <a:pathLst>
                <a:path w="1934210" h="2346960">
                  <a:moveTo>
                    <a:pt x="1934210" y="2346960"/>
                  </a:moveTo>
                  <a:lnTo>
                    <a:pt x="15240" y="2259330"/>
                  </a:lnTo>
                  <a:lnTo>
                    <a:pt x="0" y="74930"/>
                  </a:lnTo>
                  <a:lnTo>
                    <a:pt x="1934210" y="0"/>
                  </a:lnTo>
                  <a:close/>
                </a:path>
              </a:pathLst>
            </a:custGeom>
            <a:solidFill>
              <a:srgbClr val="BFBFBF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1789430" y="1270"/>
              <a:ext cx="125730" cy="2494280"/>
            </a:xfrm>
            <a:custGeom>
              <a:avLst/>
              <a:gdLst/>
              <a:ahLst/>
              <a:cxnLst/>
              <a:rect l="l" t="t" r="r" b="b"/>
              <a:pathLst>
                <a:path w="125730" h="2494280">
                  <a:moveTo>
                    <a:pt x="0" y="2494280"/>
                  </a:moveTo>
                  <a:lnTo>
                    <a:pt x="125730" y="2373630"/>
                  </a:lnTo>
                  <a:lnTo>
                    <a:pt x="125730" y="31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FAFA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1812290" cy="2496820"/>
            </a:xfrm>
            <a:custGeom>
              <a:avLst/>
              <a:gdLst/>
              <a:ahLst/>
              <a:cxnLst/>
              <a:rect l="l" t="t" r="r" b="b"/>
              <a:pathLst>
                <a:path w="1812290" h="2496820">
                  <a:moveTo>
                    <a:pt x="1812290" y="2496820"/>
                  </a:moveTo>
                  <a:lnTo>
                    <a:pt x="0" y="2404110"/>
                  </a:lnTo>
                  <a:lnTo>
                    <a:pt x="0" y="92710"/>
                  </a:lnTo>
                  <a:lnTo>
                    <a:pt x="1812290" y="0"/>
                  </a:lnTo>
                  <a:close/>
                </a:path>
              </a:pathLst>
            </a:custGeom>
            <a:solidFill>
              <a:srgbClr val="E9E9E9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31750" y="88900"/>
              <a:ext cx="31750" cy="2319020"/>
            </a:xfrm>
            <a:custGeom>
              <a:avLst/>
              <a:gdLst/>
              <a:ahLst/>
              <a:cxnLst/>
              <a:rect l="l" t="t" r="r" b="b"/>
              <a:pathLst>
                <a:path w="31750" h="2319020">
                  <a:moveTo>
                    <a:pt x="31750" y="2319020"/>
                  </a:moveTo>
                  <a:lnTo>
                    <a:pt x="0" y="2316480"/>
                  </a:lnTo>
                  <a:lnTo>
                    <a:pt x="0" y="2540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rgbClr val="CCCCCC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114300" y="54610"/>
              <a:ext cx="1637030" cy="2387600"/>
            </a:xfrm>
            <a:custGeom>
              <a:avLst/>
              <a:gdLst/>
              <a:ahLst/>
              <a:cxnLst/>
              <a:rect l="l" t="t" r="r" b="b"/>
              <a:pathLst>
                <a:path w="1637030" h="2387600">
                  <a:moveTo>
                    <a:pt x="1637030" y="2387600"/>
                  </a:moveTo>
                  <a:lnTo>
                    <a:pt x="0" y="2307590"/>
                  </a:lnTo>
                  <a:lnTo>
                    <a:pt x="0" y="80010"/>
                  </a:lnTo>
                  <a:lnTo>
                    <a:pt x="1637030" y="0"/>
                  </a:lnTo>
                  <a:close/>
                </a:path>
              </a:pathLst>
            </a:custGeom>
            <a:blipFill>
              <a:blip r:embed="rId3"/>
              <a:stretch>
                <a:fillRect l="-3005" r="-3005"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5741138" y="5735706"/>
            <a:ext cx="1731136" cy="1557766"/>
            <a:chOff x="0" y="0"/>
            <a:chExt cx="5697593" cy="512699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697593" cy="5126990"/>
            </a:xfrm>
            <a:custGeom>
              <a:avLst/>
              <a:gdLst/>
              <a:ahLst/>
              <a:cxnLst/>
              <a:rect l="l" t="t" r="r" b="b"/>
              <a:pathLst>
                <a:path w="5697593" h="5126990">
                  <a:moveTo>
                    <a:pt x="2875653" y="0"/>
                  </a:moveTo>
                  <a:lnTo>
                    <a:pt x="2853913" y="0"/>
                  </a:lnTo>
                  <a:lnTo>
                    <a:pt x="2821940" y="0"/>
                  </a:lnTo>
                  <a:lnTo>
                    <a:pt x="0" y="0"/>
                  </a:lnTo>
                  <a:lnTo>
                    <a:pt x="2821940" y="2564130"/>
                  </a:lnTo>
                  <a:lnTo>
                    <a:pt x="0" y="5126990"/>
                  </a:lnTo>
                  <a:lnTo>
                    <a:pt x="2821940" y="5126990"/>
                  </a:lnTo>
                  <a:lnTo>
                    <a:pt x="2853913" y="5126990"/>
                  </a:lnTo>
                  <a:lnTo>
                    <a:pt x="2875653" y="5126990"/>
                  </a:lnTo>
                  <a:lnTo>
                    <a:pt x="5697593" y="2564130"/>
                  </a:lnTo>
                  <a:lnTo>
                    <a:pt x="2875653" y="0"/>
                  </a:lnTo>
                  <a:close/>
                </a:path>
              </a:pathLst>
            </a:custGeom>
            <a:solidFill>
              <a:srgbClr val="CC1B17"/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493504" y="249466"/>
            <a:ext cx="1531591" cy="274307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472274" y="3092838"/>
            <a:ext cx="9229436" cy="6582555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304800" y="873938"/>
            <a:ext cx="15492215" cy="203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6600" dirty="0" err="1">
                <a:solidFill>
                  <a:srgbClr val="F6F8F4"/>
                </a:solidFill>
                <a:latin typeface="Anaktoria"/>
              </a:rPr>
              <a:t>Положения</a:t>
            </a:r>
            <a:r>
              <a:rPr lang="en-US" sz="6600" dirty="0">
                <a:solidFill>
                  <a:srgbClr val="F6F8F4"/>
                </a:solidFill>
                <a:latin typeface="Anaktoria"/>
              </a:rPr>
              <a:t> </a:t>
            </a:r>
            <a:r>
              <a:rPr lang="en-US" sz="6600" dirty="0" err="1" smtClean="0">
                <a:solidFill>
                  <a:srgbClr val="F6F8F4"/>
                </a:solidFill>
                <a:latin typeface="Anaktoria"/>
              </a:rPr>
              <a:t>реформы</a:t>
            </a:r>
            <a:endParaRPr lang="en-US" sz="6600" dirty="0" smtClean="0">
              <a:solidFill>
                <a:srgbClr val="F6F8F4"/>
              </a:solidFill>
              <a:latin typeface="Anaktoria"/>
            </a:endParaRPr>
          </a:p>
          <a:p>
            <a:pPr algn="ctr"/>
            <a:r>
              <a:rPr lang="en-US" sz="6600" dirty="0" smtClean="0">
                <a:solidFill>
                  <a:srgbClr val="F6F8F4"/>
                </a:solidFill>
                <a:latin typeface="Anaktoria"/>
              </a:rPr>
              <a:t>(</a:t>
            </a:r>
            <a:r>
              <a:rPr lang="ru-RU" sz="6600" dirty="0" smtClean="0">
                <a:solidFill>
                  <a:srgbClr val="F6F8F4"/>
                </a:solidFill>
                <a:latin typeface="Anaktoria"/>
              </a:rPr>
              <a:t>раздаточный материал)</a:t>
            </a:r>
            <a:r>
              <a:rPr lang="en-US" sz="6600" dirty="0" smtClean="0">
                <a:solidFill>
                  <a:srgbClr val="F6F8F4"/>
                </a:solidFill>
                <a:latin typeface="Anaktoria"/>
              </a:rPr>
              <a:t> </a:t>
            </a:r>
            <a:endParaRPr lang="en-US" sz="6600" dirty="0">
              <a:solidFill>
                <a:srgbClr val="F6F8F4"/>
              </a:solidFill>
              <a:latin typeface="Anakto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-723900"/>
            <a:ext cx="18288000" cy="111252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573340" y="74464"/>
            <a:ext cx="1364957" cy="2444634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228600" y="343892"/>
            <a:ext cx="15492215" cy="14657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0"/>
              </a:lnSpc>
            </a:pPr>
            <a:r>
              <a:rPr lang="ru-RU" sz="6600" dirty="0" smtClean="0">
                <a:solidFill>
                  <a:srgbClr val="F6F8F4"/>
                </a:solidFill>
                <a:latin typeface="Anaktoria"/>
              </a:rPr>
              <a:t>Плюсы и минусы реформы для крестьян</a:t>
            </a:r>
            <a:endParaRPr lang="en-US" sz="6600" dirty="0">
              <a:solidFill>
                <a:srgbClr val="F6F8F4"/>
              </a:solidFill>
              <a:latin typeface="Anaktoria"/>
            </a:endParaRPr>
          </a:p>
        </p:txBody>
      </p:sp>
      <p:pic>
        <p:nvPicPr>
          <p:cNvPr id="16" name="Picture 3"/>
          <p:cNvPicPr>
            <a:picLocks noChangeAspect="1"/>
          </p:cNvPicPr>
          <p:nvPr/>
        </p:nvPicPr>
        <p:blipFill>
          <a:blip r:embed="rId4"/>
          <a:srcRect t="609" b="609"/>
          <a:stretch>
            <a:fillRect/>
          </a:stretch>
        </p:blipFill>
        <p:spPr>
          <a:xfrm>
            <a:off x="4724795" y="1844494"/>
            <a:ext cx="8574127" cy="2461825"/>
          </a:xfrm>
          <a:prstGeom prst="rect">
            <a:avLst/>
          </a:prstGeom>
        </p:spPr>
      </p:pic>
      <p:pic>
        <p:nvPicPr>
          <p:cNvPr id="15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510" y="2400300"/>
            <a:ext cx="5862535" cy="4263662"/>
          </a:xfrm>
          <a:prstGeom prst="rect">
            <a:avLst/>
          </a:prstGeom>
        </p:spPr>
      </p:pic>
      <p:pic>
        <p:nvPicPr>
          <p:cNvPr id="17" name="Picture 3"/>
          <p:cNvPicPr>
            <a:picLocks noChangeAspect="1"/>
          </p:cNvPicPr>
          <p:nvPr/>
        </p:nvPicPr>
        <p:blipFill>
          <a:blip r:embed="rId4"/>
          <a:srcRect t="609" b="609"/>
          <a:stretch>
            <a:fillRect/>
          </a:stretch>
        </p:blipFill>
        <p:spPr>
          <a:xfrm rot="10800000">
            <a:off x="-1343287" y="6139311"/>
            <a:ext cx="8574127" cy="2461825"/>
          </a:xfrm>
          <a:prstGeom prst="rect">
            <a:avLst/>
          </a:prstGeom>
        </p:spPr>
      </p:pic>
      <p:pic>
        <p:nvPicPr>
          <p:cNvPr id="19" name="Picture 3"/>
          <p:cNvPicPr>
            <a:picLocks noChangeAspect="1"/>
          </p:cNvPicPr>
          <p:nvPr/>
        </p:nvPicPr>
        <p:blipFill>
          <a:blip r:embed="rId4"/>
          <a:srcRect t="609" b="609"/>
          <a:stretch>
            <a:fillRect/>
          </a:stretch>
        </p:blipFill>
        <p:spPr>
          <a:xfrm rot="10800000">
            <a:off x="11078561" y="6824726"/>
            <a:ext cx="8574127" cy="246182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847026" y="3787866"/>
            <a:ext cx="6593948" cy="47028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2423880" y="2503461"/>
            <a:ext cx="5885521" cy="4926039"/>
          </a:xfrm>
          <a:prstGeom prst="rect">
            <a:avLst/>
          </a:prstGeom>
        </p:spPr>
      </p:pic>
      <p:sp>
        <p:nvSpPr>
          <p:cNvPr id="20" name="TextBox 13"/>
          <p:cNvSpPr txBox="1"/>
          <p:nvPr/>
        </p:nvSpPr>
        <p:spPr>
          <a:xfrm>
            <a:off x="-30500" y="8632558"/>
            <a:ext cx="18080800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6F8F4"/>
                </a:solidFill>
                <a:latin typeface="Anaktoria"/>
              </a:rPr>
              <a:t>Опираясь на выданные вам части реформы, выделите в таблице </a:t>
            </a:r>
            <a:r>
              <a:rPr lang="ru-RU" sz="4800" b="1" u="sng" dirty="0" smtClean="0">
                <a:solidFill>
                  <a:srgbClr val="F0A2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ktoria"/>
              </a:rPr>
              <a:t>Положительные</a:t>
            </a:r>
            <a:r>
              <a:rPr lang="ru-RU" sz="4800" b="1" dirty="0" smtClean="0">
                <a:solidFill>
                  <a:srgbClr val="F6F8F4"/>
                </a:solidFill>
                <a:latin typeface="Anaktoria"/>
              </a:rPr>
              <a:t> и </a:t>
            </a:r>
            <a:r>
              <a:rPr lang="ru-RU" sz="4800" b="1" u="sng" dirty="0" smtClean="0">
                <a:solidFill>
                  <a:srgbClr val="F0A2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ktoria"/>
              </a:rPr>
              <a:t>Отрицательные</a:t>
            </a:r>
            <a:r>
              <a:rPr lang="ru-RU" sz="4800" b="1" dirty="0" smtClean="0">
                <a:solidFill>
                  <a:srgbClr val="F6F8F4"/>
                </a:solidFill>
                <a:latin typeface="Anaktoria"/>
              </a:rPr>
              <a:t> стороны для крестьянства</a:t>
            </a:r>
            <a:endParaRPr lang="en-US" sz="4800" b="1" dirty="0">
              <a:solidFill>
                <a:srgbClr val="F6F8F4"/>
              </a:solidFill>
              <a:latin typeface="Anaktoria"/>
            </a:endParaRPr>
          </a:p>
        </p:txBody>
      </p:sp>
    </p:spTree>
    <p:extLst>
      <p:ext uri="{BB962C8B-B14F-4D97-AF65-F5344CB8AC3E}">
        <p14:creationId xmlns:p14="http://schemas.microsoft.com/office/powerpoint/2010/main" val="220711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825" y="291290"/>
            <a:ext cx="14775975" cy="9715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5676324" y="291290"/>
            <a:ext cx="2412286" cy="3113956"/>
            <a:chOff x="0" y="0"/>
            <a:chExt cx="1934210" cy="2496820"/>
          </a:xfrm>
        </p:grpSpPr>
        <p:sp>
          <p:nvSpPr>
            <p:cNvPr id="5" name="Freeform 5"/>
            <p:cNvSpPr/>
            <p:nvPr/>
          </p:nvSpPr>
          <p:spPr>
            <a:xfrm>
              <a:off x="0" y="31750"/>
              <a:ext cx="1934210" cy="2346960"/>
            </a:xfrm>
            <a:custGeom>
              <a:avLst/>
              <a:gdLst/>
              <a:ahLst/>
              <a:cxnLst/>
              <a:rect l="l" t="t" r="r" b="b"/>
              <a:pathLst>
                <a:path w="1934210" h="2346960">
                  <a:moveTo>
                    <a:pt x="1934210" y="2346960"/>
                  </a:moveTo>
                  <a:lnTo>
                    <a:pt x="15240" y="2259330"/>
                  </a:lnTo>
                  <a:lnTo>
                    <a:pt x="0" y="74930"/>
                  </a:lnTo>
                  <a:lnTo>
                    <a:pt x="1934210" y="0"/>
                  </a:lnTo>
                  <a:close/>
                </a:path>
              </a:pathLst>
            </a:custGeom>
            <a:solidFill>
              <a:srgbClr val="BFBFBF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1789430" y="1270"/>
              <a:ext cx="125730" cy="2494280"/>
            </a:xfrm>
            <a:custGeom>
              <a:avLst/>
              <a:gdLst/>
              <a:ahLst/>
              <a:cxnLst/>
              <a:rect l="l" t="t" r="r" b="b"/>
              <a:pathLst>
                <a:path w="125730" h="2494280">
                  <a:moveTo>
                    <a:pt x="0" y="2494280"/>
                  </a:moveTo>
                  <a:lnTo>
                    <a:pt x="125730" y="2373630"/>
                  </a:lnTo>
                  <a:lnTo>
                    <a:pt x="125730" y="31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FAFA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1812290" cy="2496820"/>
            </a:xfrm>
            <a:custGeom>
              <a:avLst/>
              <a:gdLst/>
              <a:ahLst/>
              <a:cxnLst/>
              <a:rect l="l" t="t" r="r" b="b"/>
              <a:pathLst>
                <a:path w="1812290" h="2496820">
                  <a:moveTo>
                    <a:pt x="1812290" y="2496820"/>
                  </a:moveTo>
                  <a:lnTo>
                    <a:pt x="0" y="2404110"/>
                  </a:lnTo>
                  <a:lnTo>
                    <a:pt x="0" y="92710"/>
                  </a:lnTo>
                  <a:lnTo>
                    <a:pt x="1812290" y="0"/>
                  </a:lnTo>
                  <a:close/>
                </a:path>
              </a:pathLst>
            </a:custGeom>
            <a:solidFill>
              <a:srgbClr val="E9E9E9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31750" y="88900"/>
              <a:ext cx="31750" cy="2319020"/>
            </a:xfrm>
            <a:custGeom>
              <a:avLst/>
              <a:gdLst/>
              <a:ahLst/>
              <a:cxnLst/>
              <a:rect l="l" t="t" r="r" b="b"/>
              <a:pathLst>
                <a:path w="31750" h="2319020">
                  <a:moveTo>
                    <a:pt x="31750" y="2319020"/>
                  </a:moveTo>
                  <a:lnTo>
                    <a:pt x="0" y="2316480"/>
                  </a:lnTo>
                  <a:lnTo>
                    <a:pt x="0" y="2540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rgbClr val="CCCCCC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114300" y="54610"/>
              <a:ext cx="1637030" cy="2387600"/>
            </a:xfrm>
            <a:custGeom>
              <a:avLst/>
              <a:gdLst/>
              <a:ahLst/>
              <a:cxnLst/>
              <a:rect l="l" t="t" r="r" b="b"/>
              <a:pathLst>
                <a:path w="1637030" h="2387600">
                  <a:moveTo>
                    <a:pt x="1637030" y="2387600"/>
                  </a:moveTo>
                  <a:lnTo>
                    <a:pt x="0" y="2307590"/>
                  </a:lnTo>
                  <a:lnTo>
                    <a:pt x="0" y="80010"/>
                  </a:lnTo>
                  <a:lnTo>
                    <a:pt x="1637030" y="0"/>
                  </a:lnTo>
                  <a:close/>
                </a:path>
              </a:pathLst>
            </a:custGeom>
            <a:blipFill>
              <a:blip r:embed="rId4"/>
              <a:stretch>
                <a:fillRect l="-3005" r="-3005"/>
              </a:stretch>
            </a:blipFill>
          </p:spPr>
        </p:sp>
      </p:grpSp>
      <p:sp>
        <p:nvSpPr>
          <p:cNvPr id="10" name="TextBox 13"/>
          <p:cNvSpPr txBox="1"/>
          <p:nvPr/>
        </p:nvSpPr>
        <p:spPr>
          <a:xfrm>
            <a:off x="14278273" y="3365647"/>
            <a:ext cx="4374766" cy="48474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50"/>
              </a:lnSpc>
            </a:pPr>
            <a:r>
              <a:rPr lang="ru-RU" sz="5400" b="1" dirty="0" smtClean="0">
                <a:solidFill>
                  <a:srgbClr val="F6F8F4"/>
                </a:solidFill>
                <a:latin typeface="Anaktoria"/>
              </a:rPr>
              <a:t>Схема</a:t>
            </a:r>
          </a:p>
          <a:p>
            <a:pPr algn="ctr">
              <a:lnSpc>
                <a:spcPts val="12550"/>
              </a:lnSpc>
            </a:pPr>
            <a:r>
              <a:rPr lang="ru-RU" sz="5400" b="1" dirty="0" smtClean="0">
                <a:solidFill>
                  <a:srgbClr val="F6F8F4"/>
                </a:solidFill>
                <a:latin typeface="Anaktoria"/>
              </a:rPr>
              <a:t> реализации реформы</a:t>
            </a:r>
            <a:endParaRPr lang="en-US" sz="5400" b="1" dirty="0">
              <a:solidFill>
                <a:srgbClr val="F6F8F4"/>
              </a:solidFill>
              <a:latin typeface="Anakto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84108" y="995331"/>
            <a:ext cx="15492215" cy="1534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0"/>
              </a:lnSpc>
            </a:pPr>
            <a:r>
              <a:rPr lang="en-US" sz="8964">
                <a:solidFill>
                  <a:srgbClr val="F6F8F4"/>
                </a:solidFill>
                <a:latin typeface="Anaktoria"/>
              </a:rPr>
              <a:t>Итоги реформы </a:t>
            </a: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5676324" y="291290"/>
            <a:ext cx="2412286" cy="3113956"/>
            <a:chOff x="0" y="0"/>
            <a:chExt cx="1934210" cy="2496820"/>
          </a:xfrm>
        </p:grpSpPr>
        <p:sp>
          <p:nvSpPr>
            <p:cNvPr id="5" name="Freeform 5"/>
            <p:cNvSpPr/>
            <p:nvPr/>
          </p:nvSpPr>
          <p:spPr>
            <a:xfrm>
              <a:off x="0" y="31750"/>
              <a:ext cx="1934210" cy="2346960"/>
            </a:xfrm>
            <a:custGeom>
              <a:avLst/>
              <a:gdLst/>
              <a:ahLst/>
              <a:cxnLst/>
              <a:rect l="l" t="t" r="r" b="b"/>
              <a:pathLst>
                <a:path w="1934210" h="2346960">
                  <a:moveTo>
                    <a:pt x="1934210" y="2346960"/>
                  </a:moveTo>
                  <a:lnTo>
                    <a:pt x="15240" y="2259330"/>
                  </a:lnTo>
                  <a:lnTo>
                    <a:pt x="0" y="74930"/>
                  </a:lnTo>
                  <a:lnTo>
                    <a:pt x="1934210" y="0"/>
                  </a:lnTo>
                  <a:close/>
                </a:path>
              </a:pathLst>
            </a:custGeom>
            <a:solidFill>
              <a:srgbClr val="BFBFBF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1789430" y="1270"/>
              <a:ext cx="125730" cy="2494280"/>
            </a:xfrm>
            <a:custGeom>
              <a:avLst/>
              <a:gdLst/>
              <a:ahLst/>
              <a:cxnLst/>
              <a:rect l="l" t="t" r="r" b="b"/>
              <a:pathLst>
                <a:path w="125730" h="2494280">
                  <a:moveTo>
                    <a:pt x="0" y="2494280"/>
                  </a:moveTo>
                  <a:lnTo>
                    <a:pt x="125730" y="2373630"/>
                  </a:lnTo>
                  <a:lnTo>
                    <a:pt x="125730" y="31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FAFA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1812290" cy="2496820"/>
            </a:xfrm>
            <a:custGeom>
              <a:avLst/>
              <a:gdLst/>
              <a:ahLst/>
              <a:cxnLst/>
              <a:rect l="l" t="t" r="r" b="b"/>
              <a:pathLst>
                <a:path w="1812290" h="2496820">
                  <a:moveTo>
                    <a:pt x="1812290" y="2496820"/>
                  </a:moveTo>
                  <a:lnTo>
                    <a:pt x="0" y="2404110"/>
                  </a:lnTo>
                  <a:lnTo>
                    <a:pt x="0" y="92710"/>
                  </a:lnTo>
                  <a:lnTo>
                    <a:pt x="1812290" y="0"/>
                  </a:lnTo>
                  <a:close/>
                </a:path>
              </a:pathLst>
            </a:custGeom>
            <a:solidFill>
              <a:srgbClr val="E9E9E9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31750" y="88900"/>
              <a:ext cx="31750" cy="2319020"/>
            </a:xfrm>
            <a:custGeom>
              <a:avLst/>
              <a:gdLst/>
              <a:ahLst/>
              <a:cxnLst/>
              <a:rect l="l" t="t" r="r" b="b"/>
              <a:pathLst>
                <a:path w="31750" h="2319020">
                  <a:moveTo>
                    <a:pt x="31750" y="2319020"/>
                  </a:moveTo>
                  <a:lnTo>
                    <a:pt x="0" y="2316480"/>
                  </a:lnTo>
                  <a:lnTo>
                    <a:pt x="0" y="2540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rgbClr val="CCCCCC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114300" y="54610"/>
              <a:ext cx="1637030" cy="2387600"/>
            </a:xfrm>
            <a:custGeom>
              <a:avLst/>
              <a:gdLst/>
              <a:ahLst/>
              <a:cxnLst/>
              <a:rect l="l" t="t" r="r" b="b"/>
              <a:pathLst>
                <a:path w="1637030" h="2387600">
                  <a:moveTo>
                    <a:pt x="1637030" y="2387600"/>
                  </a:moveTo>
                  <a:lnTo>
                    <a:pt x="0" y="2307590"/>
                  </a:lnTo>
                  <a:lnTo>
                    <a:pt x="0" y="80010"/>
                  </a:lnTo>
                  <a:lnTo>
                    <a:pt x="1637030" y="0"/>
                  </a:lnTo>
                  <a:close/>
                </a:path>
              </a:pathLst>
            </a:custGeom>
            <a:blipFill>
              <a:blip r:embed="rId3"/>
              <a:stretch>
                <a:fillRect l="-3005" r="-3005"/>
              </a:stretch>
            </a:blipFill>
          </p:spPr>
        </p:sp>
      </p:grpSp>
      <p:sp>
        <p:nvSpPr>
          <p:cNvPr id="10" name="TextBox 10"/>
          <p:cNvSpPr txBox="1"/>
          <p:nvPr/>
        </p:nvSpPr>
        <p:spPr>
          <a:xfrm>
            <a:off x="0" y="3329045"/>
            <a:ext cx="17459512" cy="6366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77237" lvl="1" indent="-388618">
              <a:lnSpc>
                <a:spcPts val="5039"/>
              </a:lnSpc>
              <a:buFont typeface="Arial"/>
              <a:buChar char="•"/>
            </a:pPr>
            <a:r>
              <a:rPr lang="en-US" sz="3599" dirty="0">
                <a:solidFill>
                  <a:srgbClr val="F6F8F4"/>
                </a:solidFill>
                <a:latin typeface="Cocomat Pro Heavy"/>
              </a:rPr>
              <a:t>В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крестьянской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среде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-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самоуправление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.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Раньше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помещик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занимался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сбором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податей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,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представлял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интересы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крестьян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в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суде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,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осуществлял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полицейский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надзор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.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Теперь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деревнях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создали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органы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управления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.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Их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основа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: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сельский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и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волостной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сходы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;</a:t>
            </a:r>
          </a:p>
          <a:p>
            <a:pPr marL="777237" lvl="1" indent="-388618">
              <a:lnSpc>
                <a:spcPts val="5039"/>
              </a:lnSpc>
              <a:buFont typeface="Arial"/>
              <a:buChar char="•"/>
            </a:pP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Сельский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сход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собирал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староста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,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но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иногда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инициатором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его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созыва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выступал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помещик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.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Сход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занимался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вопросами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пользования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землёй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,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распределением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податей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,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наборами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в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рекруты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.</a:t>
            </a:r>
          </a:p>
          <a:p>
            <a:pPr marL="777237" lvl="1" indent="-388618">
              <a:lnSpc>
                <a:spcPts val="5039"/>
              </a:lnSpc>
              <a:buFont typeface="Arial"/>
              <a:buChar char="•"/>
            </a:pP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За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исполнением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решений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схода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следил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сельский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староста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,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имевший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административно-полицейские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права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.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Он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имел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право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наказывать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за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мелкие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 </a:t>
            </a:r>
            <a:r>
              <a:rPr lang="en-US" sz="3599" dirty="0" err="1">
                <a:solidFill>
                  <a:srgbClr val="F6F8F4"/>
                </a:solidFill>
                <a:latin typeface="Cocomat Pro Heavy"/>
              </a:rPr>
              <a:t>проступки</a:t>
            </a:r>
            <a:r>
              <a:rPr lang="en-US" sz="3599" dirty="0">
                <a:solidFill>
                  <a:srgbClr val="F6F8F4"/>
                </a:solidFill>
                <a:latin typeface="Cocomat Pro Heavy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84108" y="995331"/>
            <a:ext cx="15492215" cy="1534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0"/>
              </a:lnSpc>
            </a:pPr>
            <a:r>
              <a:rPr lang="en-US" sz="8964">
                <a:solidFill>
                  <a:srgbClr val="F6F8F4"/>
                </a:solidFill>
                <a:latin typeface="Anaktoria"/>
              </a:rPr>
              <a:t>Итоги реформы </a:t>
            </a: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5676324" y="291290"/>
            <a:ext cx="2412286" cy="3113956"/>
            <a:chOff x="0" y="0"/>
            <a:chExt cx="1934210" cy="2496820"/>
          </a:xfrm>
        </p:grpSpPr>
        <p:sp>
          <p:nvSpPr>
            <p:cNvPr id="5" name="Freeform 5"/>
            <p:cNvSpPr/>
            <p:nvPr/>
          </p:nvSpPr>
          <p:spPr>
            <a:xfrm>
              <a:off x="0" y="31750"/>
              <a:ext cx="1934210" cy="2346960"/>
            </a:xfrm>
            <a:custGeom>
              <a:avLst/>
              <a:gdLst/>
              <a:ahLst/>
              <a:cxnLst/>
              <a:rect l="l" t="t" r="r" b="b"/>
              <a:pathLst>
                <a:path w="1934210" h="2346960">
                  <a:moveTo>
                    <a:pt x="1934210" y="2346960"/>
                  </a:moveTo>
                  <a:lnTo>
                    <a:pt x="15240" y="2259330"/>
                  </a:lnTo>
                  <a:lnTo>
                    <a:pt x="0" y="74930"/>
                  </a:lnTo>
                  <a:lnTo>
                    <a:pt x="1934210" y="0"/>
                  </a:lnTo>
                  <a:close/>
                </a:path>
              </a:pathLst>
            </a:custGeom>
            <a:solidFill>
              <a:srgbClr val="BFBFBF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1789430" y="1270"/>
              <a:ext cx="125730" cy="2494280"/>
            </a:xfrm>
            <a:custGeom>
              <a:avLst/>
              <a:gdLst/>
              <a:ahLst/>
              <a:cxnLst/>
              <a:rect l="l" t="t" r="r" b="b"/>
              <a:pathLst>
                <a:path w="125730" h="2494280">
                  <a:moveTo>
                    <a:pt x="0" y="2494280"/>
                  </a:moveTo>
                  <a:lnTo>
                    <a:pt x="125730" y="2373630"/>
                  </a:lnTo>
                  <a:lnTo>
                    <a:pt x="125730" y="31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FAFA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1812290" cy="2496820"/>
            </a:xfrm>
            <a:custGeom>
              <a:avLst/>
              <a:gdLst/>
              <a:ahLst/>
              <a:cxnLst/>
              <a:rect l="l" t="t" r="r" b="b"/>
              <a:pathLst>
                <a:path w="1812290" h="2496820">
                  <a:moveTo>
                    <a:pt x="1812290" y="2496820"/>
                  </a:moveTo>
                  <a:lnTo>
                    <a:pt x="0" y="2404110"/>
                  </a:lnTo>
                  <a:lnTo>
                    <a:pt x="0" y="92710"/>
                  </a:lnTo>
                  <a:lnTo>
                    <a:pt x="1812290" y="0"/>
                  </a:lnTo>
                  <a:close/>
                </a:path>
              </a:pathLst>
            </a:custGeom>
            <a:solidFill>
              <a:srgbClr val="E9E9E9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31750" y="88900"/>
              <a:ext cx="31750" cy="2319020"/>
            </a:xfrm>
            <a:custGeom>
              <a:avLst/>
              <a:gdLst/>
              <a:ahLst/>
              <a:cxnLst/>
              <a:rect l="l" t="t" r="r" b="b"/>
              <a:pathLst>
                <a:path w="31750" h="2319020">
                  <a:moveTo>
                    <a:pt x="31750" y="2319020"/>
                  </a:moveTo>
                  <a:lnTo>
                    <a:pt x="0" y="2316480"/>
                  </a:lnTo>
                  <a:lnTo>
                    <a:pt x="0" y="2540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rgbClr val="CCCCCC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114300" y="54610"/>
              <a:ext cx="1637030" cy="2387600"/>
            </a:xfrm>
            <a:custGeom>
              <a:avLst/>
              <a:gdLst/>
              <a:ahLst/>
              <a:cxnLst/>
              <a:rect l="l" t="t" r="r" b="b"/>
              <a:pathLst>
                <a:path w="1637030" h="2387600">
                  <a:moveTo>
                    <a:pt x="1637030" y="2387600"/>
                  </a:moveTo>
                  <a:lnTo>
                    <a:pt x="0" y="2307590"/>
                  </a:lnTo>
                  <a:lnTo>
                    <a:pt x="0" y="80010"/>
                  </a:lnTo>
                  <a:lnTo>
                    <a:pt x="1637030" y="0"/>
                  </a:lnTo>
                  <a:close/>
                </a:path>
              </a:pathLst>
            </a:custGeom>
            <a:blipFill>
              <a:blip r:embed="rId3"/>
              <a:stretch>
                <a:fillRect l="-3005" r="-3005"/>
              </a:stretch>
            </a:blipFill>
          </p:spPr>
        </p:sp>
      </p:grpSp>
      <p:sp>
        <p:nvSpPr>
          <p:cNvPr id="10" name="TextBox 10"/>
          <p:cNvSpPr txBox="1"/>
          <p:nvPr/>
        </p:nvSpPr>
        <p:spPr>
          <a:xfrm>
            <a:off x="-199390" y="3480612"/>
            <a:ext cx="18288000" cy="60814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16" lvl="1" indent="-410208">
              <a:lnSpc>
                <a:spcPts val="5319"/>
              </a:lnSpc>
              <a:buFont typeface="Arial"/>
              <a:buChar char="•"/>
            </a:pP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Волостной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сход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становился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высшей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инстанцией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для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сельских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сходов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 </a:t>
            </a:r>
            <a:r>
              <a:rPr lang="en-US" sz="4000" b="1" dirty="0" smtClean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/>
            </a:r>
            <a:br>
              <a:rPr lang="en-US" sz="4000" b="1" dirty="0" smtClean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</a:br>
            <a:r>
              <a:rPr lang="en-US" sz="4000" b="1" dirty="0" err="1" smtClean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Эта</a:t>
            </a:r>
            <a:r>
              <a:rPr lang="en-US" sz="4000" b="1" dirty="0" smtClean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система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заменяла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помещиков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которых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раньше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опиралось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правительство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Разрешением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имущественных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споров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и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наказанием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проступков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занимался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волостной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суд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  <a:p>
            <a:pPr marL="820416" lvl="1" indent="-410208">
              <a:lnSpc>
                <a:spcPts val="5319"/>
              </a:lnSpc>
              <a:buFont typeface="Arial"/>
              <a:buChar char="•"/>
            </a:pP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Крестьянская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реформа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имела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очень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большое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значение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 </a:t>
            </a:r>
          </a:p>
          <a:p>
            <a:pPr marL="820416" lvl="1" indent="-410208">
              <a:lnSpc>
                <a:spcPts val="5319"/>
              </a:lnSpc>
              <a:buFont typeface="Arial"/>
              <a:buChar char="•"/>
            </a:pP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24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миллиона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крестьян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получили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личную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свободу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  <a:p>
            <a:pPr marL="820416" lvl="1" indent="-410208">
              <a:lnSpc>
                <a:spcPts val="5319"/>
              </a:lnSpc>
              <a:buFont typeface="Arial"/>
              <a:buChar char="•"/>
            </a:pP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Благодаря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реформе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появилась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возможность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построить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новые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экономические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отношения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Появился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рынок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рабочей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силы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7474777" y="3454707"/>
            <a:ext cx="10058400" cy="4252101"/>
            <a:chOff x="0" y="0"/>
            <a:chExt cx="9895840" cy="4183380"/>
          </a:xfrm>
        </p:grpSpPr>
        <p:sp>
          <p:nvSpPr>
            <p:cNvPr id="4" name="Freeform 4"/>
            <p:cNvSpPr/>
            <p:nvPr/>
          </p:nvSpPr>
          <p:spPr>
            <a:xfrm>
              <a:off x="2655570" y="1277620"/>
              <a:ext cx="7240269" cy="1629410"/>
            </a:xfrm>
            <a:custGeom>
              <a:avLst/>
              <a:gdLst/>
              <a:ahLst/>
              <a:cxnLst/>
              <a:rect l="l" t="t" r="r" b="b"/>
              <a:pathLst>
                <a:path w="7240269" h="1629410">
                  <a:moveTo>
                    <a:pt x="0" y="0"/>
                  </a:moveTo>
                  <a:lnTo>
                    <a:pt x="7240269" y="0"/>
                  </a:lnTo>
                  <a:lnTo>
                    <a:pt x="7240269" y="1629410"/>
                  </a:lnTo>
                  <a:lnTo>
                    <a:pt x="0" y="1629410"/>
                  </a:lnTo>
                  <a:close/>
                </a:path>
              </a:pathLst>
            </a:custGeom>
            <a:solidFill>
              <a:srgbClr val="F4BC33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-103308" y="-3352"/>
              <a:ext cx="4389995" cy="4190084"/>
            </a:xfrm>
            <a:custGeom>
              <a:avLst/>
              <a:gdLst/>
              <a:ahLst/>
              <a:cxnLst/>
              <a:rect l="l" t="t" r="r" b="b"/>
              <a:pathLst>
                <a:path w="4389995" h="4190084">
                  <a:moveTo>
                    <a:pt x="2194998" y="3352"/>
                  </a:moveTo>
                  <a:cubicBezTo>
                    <a:pt x="1445481" y="0"/>
                    <a:pt x="751460" y="397939"/>
                    <a:pt x="375730" y="1046487"/>
                  </a:cubicBezTo>
                  <a:cubicBezTo>
                    <a:pt x="0" y="1695035"/>
                    <a:pt x="0" y="2495049"/>
                    <a:pt x="375730" y="3143597"/>
                  </a:cubicBezTo>
                  <a:cubicBezTo>
                    <a:pt x="751460" y="3792145"/>
                    <a:pt x="1445481" y="4190084"/>
                    <a:pt x="2194998" y="4186732"/>
                  </a:cubicBezTo>
                  <a:cubicBezTo>
                    <a:pt x="2944515" y="4190084"/>
                    <a:pt x="3638536" y="3792145"/>
                    <a:pt x="4014266" y="3143597"/>
                  </a:cubicBezTo>
                  <a:cubicBezTo>
                    <a:pt x="4389996" y="2495049"/>
                    <a:pt x="4389996" y="1695035"/>
                    <a:pt x="4014266" y="1046487"/>
                  </a:cubicBezTo>
                  <a:cubicBezTo>
                    <a:pt x="3638536" y="397939"/>
                    <a:pt x="2944515" y="0"/>
                    <a:pt x="2194998" y="335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000000"/>
              </a:solidFill>
            </a:ln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-194904" y="0"/>
            <a:ext cx="12027212" cy="10187756"/>
            <a:chOff x="0" y="0"/>
            <a:chExt cx="2374900" cy="2011680"/>
          </a:xfrm>
        </p:grpSpPr>
        <p:sp>
          <p:nvSpPr>
            <p:cNvPr id="7" name="Freeform 7"/>
            <p:cNvSpPr/>
            <p:nvPr/>
          </p:nvSpPr>
          <p:spPr>
            <a:xfrm>
              <a:off x="-2540" y="-2540"/>
              <a:ext cx="2377441" cy="2009140"/>
            </a:xfrm>
            <a:custGeom>
              <a:avLst/>
              <a:gdLst/>
              <a:ahLst/>
              <a:cxnLst/>
              <a:rect l="l" t="t" r="r" b="b"/>
              <a:pathLst>
                <a:path w="2377441" h="2009140">
                  <a:moveTo>
                    <a:pt x="2376170" y="1778000"/>
                  </a:moveTo>
                  <a:cubicBezTo>
                    <a:pt x="2374900" y="1276350"/>
                    <a:pt x="2359660" y="598170"/>
                    <a:pt x="2359660" y="97790"/>
                  </a:cubicBezTo>
                  <a:cubicBezTo>
                    <a:pt x="2359660" y="90170"/>
                    <a:pt x="2360930" y="82550"/>
                    <a:pt x="2360930" y="76200"/>
                  </a:cubicBezTo>
                  <a:cubicBezTo>
                    <a:pt x="2359660" y="74930"/>
                    <a:pt x="2358390" y="74930"/>
                    <a:pt x="2357120" y="73660"/>
                  </a:cubicBezTo>
                  <a:cubicBezTo>
                    <a:pt x="2357120" y="73660"/>
                    <a:pt x="2355850" y="74930"/>
                    <a:pt x="2355850" y="76200"/>
                  </a:cubicBezTo>
                  <a:cubicBezTo>
                    <a:pt x="2353310" y="82550"/>
                    <a:pt x="2348230" y="82550"/>
                    <a:pt x="2343150" y="82550"/>
                  </a:cubicBezTo>
                  <a:cubicBezTo>
                    <a:pt x="2336800" y="81280"/>
                    <a:pt x="2330450" y="74930"/>
                    <a:pt x="2322830" y="77470"/>
                  </a:cubicBezTo>
                  <a:cubicBezTo>
                    <a:pt x="2320290" y="78740"/>
                    <a:pt x="2315210" y="76200"/>
                    <a:pt x="2313940" y="73660"/>
                  </a:cubicBezTo>
                  <a:cubicBezTo>
                    <a:pt x="2310130" y="68580"/>
                    <a:pt x="2305050" y="68580"/>
                    <a:pt x="2299970" y="71120"/>
                  </a:cubicBezTo>
                  <a:cubicBezTo>
                    <a:pt x="2297430" y="72390"/>
                    <a:pt x="2294890" y="71120"/>
                    <a:pt x="2292350" y="71120"/>
                  </a:cubicBezTo>
                  <a:cubicBezTo>
                    <a:pt x="2288540" y="71120"/>
                    <a:pt x="2283460" y="69850"/>
                    <a:pt x="2279650" y="68580"/>
                  </a:cubicBezTo>
                  <a:cubicBezTo>
                    <a:pt x="2278380" y="68580"/>
                    <a:pt x="2275840" y="67310"/>
                    <a:pt x="2274570" y="67310"/>
                  </a:cubicBezTo>
                  <a:cubicBezTo>
                    <a:pt x="2270760" y="66040"/>
                    <a:pt x="2266950" y="62230"/>
                    <a:pt x="2263140" y="67310"/>
                  </a:cubicBezTo>
                  <a:cubicBezTo>
                    <a:pt x="2263140" y="67310"/>
                    <a:pt x="2260600" y="67310"/>
                    <a:pt x="2259330" y="66040"/>
                  </a:cubicBezTo>
                  <a:cubicBezTo>
                    <a:pt x="2258060" y="63500"/>
                    <a:pt x="2256790" y="59690"/>
                    <a:pt x="2255520" y="57150"/>
                  </a:cubicBezTo>
                  <a:cubicBezTo>
                    <a:pt x="2252980" y="53340"/>
                    <a:pt x="2252980" y="46990"/>
                    <a:pt x="2249170" y="44450"/>
                  </a:cubicBezTo>
                  <a:cubicBezTo>
                    <a:pt x="2246630" y="43180"/>
                    <a:pt x="2245360" y="41910"/>
                    <a:pt x="2244090" y="39370"/>
                  </a:cubicBezTo>
                  <a:cubicBezTo>
                    <a:pt x="2244090" y="38100"/>
                    <a:pt x="2241550" y="36830"/>
                    <a:pt x="2241550" y="35560"/>
                  </a:cubicBezTo>
                  <a:lnTo>
                    <a:pt x="2237740" y="31750"/>
                  </a:lnTo>
                  <a:cubicBezTo>
                    <a:pt x="2236470" y="29210"/>
                    <a:pt x="2235200" y="25400"/>
                    <a:pt x="2232660" y="24130"/>
                  </a:cubicBezTo>
                  <a:cubicBezTo>
                    <a:pt x="2227580" y="20320"/>
                    <a:pt x="2226310" y="15240"/>
                    <a:pt x="2228850" y="8890"/>
                  </a:cubicBezTo>
                  <a:cubicBezTo>
                    <a:pt x="2225040" y="7620"/>
                    <a:pt x="2222500" y="5080"/>
                    <a:pt x="2218690" y="5080"/>
                  </a:cubicBezTo>
                  <a:cubicBezTo>
                    <a:pt x="2203450" y="6350"/>
                    <a:pt x="2186940" y="8890"/>
                    <a:pt x="2171700" y="10160"/>
                  </a:cubicBezTo>
                  <a:cubicBezTo>
                    <a:pt x="2169160" y="10160"/>
                    <a:pt x="2165350" y="11430"/>
                    <a:pt x="2164080" y="12700"/>
                  </a:cubicBezTo>
                  <a:cubicBezTo>
                    <a:pt x="2153920" y="19050"/>
                    <a:pt x="2143760" y="13970"/>
                    <a:pt x="2133600" y="12700"/>
                  </a:cubicBezTo>
                  <a:cubicBezTo>
                    <a:pt x="2125980" y="12700"/>
                    <a:pt x="2118360" y="8890"/>
                    <a:pt x="2110740" y="7620"/>
                  </a:cubicBezTo>
                  <a:cubicBezTo>
                    <a:pt x="2101850" y="6350"/>
                    <a:pt x="2094230" y="7620"/>
                    <a:pt x="2085340" y="6350"/>
                  </a:cubicBezTo>
                  <a:cubicBezTo>
                    <a:pt x="2084070" y="6350"/>
                    <a:pt x="2082800" y="5080"/>
                    <a:pt x="2081530" y="3810"/>
                  </a:cubicBezTo>
                  <a:cubicBezTo>
                    <a:pt x="2078990" y="0"/>
                    <a:pt x="2073910" y="1270"/>
                    <a:pt x="2071370" y="2540"/>
                  </a:cubicBezTo>
                  <a:cubicBezTo>
                    <a:pt x="2067560" y="5080"/>
                    <a:pt x="2066290" y="8890"/>
                    <a:pt x="2063750" y="12700"/>
                  </a:cubicBezTo>
                  <a:cubicBezTo>
                    <a:pt x="2057400" y="13970"/>
                    <a:pt x="2048510" y="15240"/>
                    <a:pt x="2042160" y="19050"/>
                  </a:cubicBezTo>
                  <a:cubicBezTo>
                    <a:pt x="2037080" y="21590"/>
                    <a:pt x="2034540" y="22860"/>
                    <a:pt x="2030730" y="20320"/>
                  </a:cubicBezTo>
                  <a:lnTo>
                    <a:pt x="2029460" y="21590"/>
                  </a:lnTo>
                  <a:cubicBezTo>
                    <a:pt x="2032000" y="24130"/>
                    <a:pt x="2033270" y="27940"/>
                    <a:pt x="2035810" y="30480"/>
                  </a:cubicBezTo>
                  <a:cubicBezTo>
                    <a:pt x="2032000" y="31750"/>
                    <a:pt x="2026920" y="34290"/>
                    <a:pt x="2024380" y="33020"/>
                  </a:cubicBezTo>
                  <a:cubicBezTo>
                    <a:pt x="2018030" y="31750"/>
                    <a:pt x="2015490" y="34290"/>
                    <a:pt x="2010410" y="36830"/>
                  </a:cubicBezTo>
                  <a:cubicBezTo>
                    <a:pt x="2005330" y="40640"/>
                    <a:pt x="1998980" y="43180"/>
                    <a:pt x="1993900" y="45720"/>
                  </a:cubicBezTo>
                  <a:cubicBezTo>
                    <a:pt x="1992630" y="45720"/>
                    <a:pt x="1991360" y="45720"/>
                    <a:pt x="1990090" y="44450"/>
                  </a:cubicBezTo>
                  <a:cubicBezTo>
                    <a:pt x="1988820" y="44450"/>
                    <a:pt x="1987550" y="43180"/>
                    <a:pt x="1987550" y="43180"/>
                  </a:cubicBezTo>
                  <a:cubicBezTo>
                    <a:pt x="1981200" y="45720"/>
                    <a:pt x="1974850" y="48260"/>
                    <a:pt x="1968500" y="45720"/>
                  </a:cubicBezTo>
                  <a:cubicBezTo>
                    <a:pt x="1967230" y="45720"/>
                    <a:pt x="1967230" y="46990"/>
                    <a:pt x="1965960" y="46990"/>
                  </a:cubicBezTo>
                  <a:cubicBezTo>
                    <a:pt x="1958340" y="49530"/>
                    <a:pt x="1953260" y="58420"/>
                    <a:pt x="1943100" y="58420"/>
                  </a:cubicBezTo>
                  <a:cubicBezTo>
                    <a:pt x="1935480" y="58420"/>
                    <a:pt x="1927860" y="64770"/>
                    <a:pt x="1920240" y="64770"/>
                  </a:cubicBezTo>
                  <a:cubicBezTo>
                    <a:pt x="1911350" y="66040"/>
                    <a:pt x="1903730" y="68580"/>
                    <a:pt x="1896110" y="72390"/>
                  </a:cubicBezTo>
                  <a:cubicBezTo>
                    <a:pt x="1893570" y="73660"/>
                    <a:pt x="1891030" y="73660"/>
                    <a:pt x="1889760" y="73660"/>
                  </a:cubicBezTo>
                  <a:cubicBezTo>
                    <a:pt x="1883410" y="71120"/>
                    <a:pt x="1879600" y="74930"/>
                    <a:pt x="1877060" y="78740"/>
                  </a:cubicBezTo>
                  <a:cubicBezTo>
                    <a:pt x="1870710" y="87630"/>
                    <a:pt x="1860550" y="90170"/>
                    <a:pt x="1851660" y="92710"/>
                  </a:cubicBezTo>
                  <a:cubicBezTo>
                    <a:pt x="1840230" y="95250"/>
                    <a:pt x="1828800" y="96520"/>
                    <a:pt x="1817370" y="97790"/>
                  </a:cubicBezTo>
                  <a:cubicBezTo>
                    <a:pt x="1816100" y="97790"/>
                    <a:pt x="1814830" y="101600"/>
                    <a:pt x="1812290" y="102870"/>
                  </a:cubicBezTo>
                  <a:cubicBezTo>
                    <a:pt x="1811020" y="102870"/>
                    <a:pt x="1809750" y="101600"/>
                    <a:pt x="1809750" y="101600"/>
                  </a:cubicBezTo>
                  <a:cubicBezTo>
                    <a:pt x="1803400" y="109220"/>
                    <a:pt x="1799590" y="120650"/>
                    <a:pt x="1786890" y="119380"/>
                  </a:cubicBezTo>
                  <a:lnTo>
                    <a:pt x="1785620" y="119380"/>
                  </a:lnTo>
                  <a:cubicBezTo>
                    <a:pt x="1775460" y="125730"/>
                    <a:pt x="1765300" y="123190"/>
                    <a:pt x="1756410" y="120650"/>
                  </a:cubicBezTo>
                  <a:cubicBezTo>
                    <a:pt x="1753870" y="120650"/>
                    <a:pt x="1750060" y="118110"/>
                    <a:pt x="1748790" y="115570"/>
                  </a:cubicBezTo>
                  <a:cubicBezTo>
                    <a:pt x="1744980" y="107950"/>
                    <a:pt x="1734820" y="105410"/>
                    <a:pt x="1727200" y="107950"/>
                  </a:cubicBezTo>
                  <a:cubicBezTo>
                    <a:pt x="1720850" y="110490"/>
                    <a:pt x="1714500" y="111760"/>
                    <a:pt x="1708150" y="114300"/>
                  </a:cubicBezTo>
                  <a:cubicBezTo>
                    <a:pt x="1697990" y="116840"/>
                    <a:pt x="1689100" y="118110"/>
                    <a:pt x="1678940" y="113030"/>
                  </a:cubicBezTo>
                  <a:cubicBezTo>
                    <a:pt x="1668780" y="107950"/>
                    <a:pt x="1661160" y="111760"/>
                    <a:pt x="1656080" y="123190"/>
                  </a:cubicBezTo>
                  <a:cubicBezTo>
                    <a:pt x="1652270" y="130810"/>
                    <a:pt x="1642109" y="132080"/>
                    <a:pt x="1635759" y="125730"/>
                  </a:cubicBezTo>
                  <a:cubicBezTo>
                    <a:pt x="1631949" y="121920"/>
                    <a:pt x="1629409" y="123190"/>
                    <a:pt x="1625599" y="125730"/>
                  </a:cubicBezTo>
                  <a:lnTo>
                    <a:pt x="1617979" y="133350"/>
                  </a:lnTo>
                  <a:cubicBezTo>
                    <a:pt x="1616709" y="134620"/>
                    <a:pt x="1614169" y="134620"/>
                    <a:pt x="1612899" y="134620"/>
                  </a:cubicBezTo>
                  <a:lnTo>
                    <a:pt x="1605279" y="134620"/>
                  </a:lnTo>
                  <a:cubicBezTo>
                    <a:pt x="1600199" y="134620"/>
                    <a:pt x="1595119" y="133350"/>
                    <a:pt x="1590040" y="132080"/>
                  </a:cubicBezTo>
                  <a:cubicBezTo>
                    <a:pt x="1583690" y="130810"/>
                    <a:pt x="1578609" y="127000"/>
                    <a:pt x="1572259" y="125730"/>
                  </a:cubicBezTo>
                  <a:cubicBezTo>
                    <a:pt x="1562099" y="124460"/>
                    <a:pt x="1559559" y="115570"/>
                    <a:pt x="1555749" y="109220"/>
                  </a:cubicBezTo>
                  <a:cubicBezTo>
                    <a:pt x="1553209" y="105410"/>
                    <a:pt x="1548129" y="100330"/>
                    <a:pt x="1543049" y="101600"/>
                  </a:cubicBezTo>
                  <a:cubicBezTo>
                    <a:pt x="1537969" y="104140"/>
                    <a:pt x="1532889" y="101600"/>
                    <a:pt x="1529079" y="100330"/>
                  </a:cubicBezTo>
                  <a:cubicBezTo>
                    <a:pt x="1527809" y="100330"/>
                    <a:pt x="1525269" y="99060"/>
                    <a:pt x="1523999" y="99060"/>
                  </a:cubicBezTo>
                  <a:cubicBezTo>
                    <a:pt x="1515109" y="96520"/>
                    <a:pt x="1508759" y="101600"/>
                    <a:pt x="1502409" y="107950"/>
                  </a:cubicBezTo>
                  <a:lnTo>
                    <a:pt x="1497329" y="113030"/>
                  </a:lnTo>
                  <a:cubicBezTo>
                    <a:pt x="1496059" y="114300"/>
                    <a:pt x="1496059" y="116840"/>
                    <a:pt x="1494790" y="118110"/>
                  </a:cubicBezTo>
                  <a:cubicBezTo>
                    <a:pt x="1487170" y="124460"/>
                    <a:pt x="1479550" y="121920"/>
                    <a:pt x="1470659" y="118110"/>
                  </a:cubicBezTo>
                  <a:cubicBezTo>
                    <a:pt x="1463040" y="114300"/>
                    <a:pt x="1454149" y="118110"/>
                    <a:pt x="1451609" y="125730"/>
                  </a:cubicBezTo>
                  <a:cubicBezTo>
                    <a:pt x="1450340" y="130810"/>
                    <a:pt x="1449070" y="134620"/>
                    <a:pt x="1442720" y="137160"/>
                  </a:cubicBezTo>
                  <a:cubicBezTo>
                    <a:pt x="1436370" y="140970"/>
                    <a:pt x="1428750" y="143510"/>
                    <a:pt x="1427480" y="152400"/>
                  </a:cubicBezTo>
                  <a:cubicBezTo>
                    <a:pt x="1427480" y="153670"/>
                    <a:pt x="1426210" y="154940"/>
                    <a:pt x="1424940" y="154940"/>
                  </a:cubicBezTo>
                  <a:cubicBezTo>
                    <a:pt x="1421130" y="156210"/>
                    <a:pt x="1418590" y="157480"/>
                    <a:pt x="1414780" y="158750"/>
                  </a:cubicBezTo>
                  <a:lnTo>
                    <a:pt x="1403350" y="158750"/>
                  </a:lnTo>
                  <a:cubicBezTo>
                    <a:pt x="1395730" y="157480"/>
                    <a:pt x="1388110" y="154940"/>
                    <a:pt x="1380490" y="153670"/>
                  </a:cubicBezTo>
                  <a:cubicBezTo>
                    <a:pt x="1371600" y="152400"/>
                    <a:pt x="1363979" y="157480"/>
                    <a:pt x="1355090" y="158750"/>
                  </a:cubicBezTo>
                  <a:lnTo>
                    <a:pt x="1353820" y="160020"/>
                  </a:lnTo>
                  <a:cubicBezTo>
                    <a:pt x="1351280" y="163830"/>
                    <a:pt x="1347470" y="162560"/>
                    <a:pt x="1344930" y="160020"/>
                  </a:cubicBezTo>
                  <a:cubicBezTo>
                    <a:pt x="1339850" y="154940"/>
                    <a:pt x="1330960" y="153670"/>
                    <a:pt x="1324610" y="156210"/>
                  </a:cubicBezTo>
                  <a:cubicBezTo>
                    <a:pt x="1316990" y="160020"/>
                    <a:pt x="1309370" y="162560"/>
                    <a:pt x="1301750" y="165100"/>
                  </a:cubicBezTo>
                  <a:cubicBezTo>
                    <a:pt x="1299210" y="165100"/>
                    <a:pt x="1296670" y="163830"/>
                    <a:pt x="1295400" y="163830"/>
                  </a:cubicBezTo>
                  <a:cubicBezTo>
                    <a:pt x="1292860" y="163830"/>
                    <a:pt x="1289050" y="162560"/>
                    <a:pt x="1287780" y="163830"/>
                  </a:cubicBezTo>
                  <a:cubicBezTo>
                    <a:pt x="1277620" y="171450"/>
                    <a:pt x="1267460" y="168910"/>
                    <a:pt x="1258570" y="163830"/>
                  </a:cubicBezTo>
                  <a:cubicBezTo>
                    <a:pt x="1253490" y="161290"/>
                    <a:pt x="1245870" y="158750"/>
                    <a:pt x="1243330" y="151130"/>
                  </a:cubicBezTo>
                  <a:cubicBezTo>
                    <a:pt x="1242060" y="146050"/>
                    <a:pt x="1236980" y="140970"/>
                    <a:pt x="1233170" y="137160"/>
                  </a:cubicBezTo>
                  <a:cubicBezTo>
                    <a:pt x="1226820" y="130810"/>
                    <a:pt x="1220470" y="121920"/>
                    <a:pt x="1209040" y="121920"/>
                  </a:cubicBezTo>
                  <a:cubicBezTo>
                    <a:pt x="1206500" y="121920"/>
                    <a:pt x="1203959" y="116840"/>
                    <a:pt x="1202690" y="118110"/>
                  </a:cubicBezTo>
                  <a:cubicBezTo>
                    <a:pt x="1197609" y="119380"/>
                    <a:pt x="1197609" y="116840"/>
                    <a:pt x="1195070" y="114300"/>
                  </a:cubicBezTo>
                  <a:cubicBezTo>
                    <a:pt x="1192530" y="111760"/>
                    <a:pt x="1188720" y="109220"/>
                    <a:pt x="1186180" y="105410"/>
                  </a:cubicBezTo>
                  <a:cubicBezTo>
                    <a:pt x="1182370" y="100330"/>
                    <a:pt x="1178560" y="93980"/>
                    <a:pt x="1174750" y="88900"/>
                  </a:cubicBezTo>
                  <a:cubicBezTo>
                    <a:pt x="1170940" y="83820"/>
                    <a:pt x="1168400" y="77470"/>
                    <a:pt x="1164590" y="72390"/>
                  </a:cubicBezTo>
                  <a:cubicBezTo>
                    <a:pt x="1163320" y="71120"/>
                    <a:pt x="1159509" y="69850"/>
                    <a:pt x="1158240" y="71120"/>
                  </a:cubicBezTo>
                  <a:lnTo>
                    <a:pt x="1143000" y="78740"/>
                  </a:lnTo>
                  <a:cubicBezTo>
                    <a:pt x="1140460" y="80010"/>
                    <a:pt x="1139190" y="82550"/>
                    <a:pt x="1137920" y="85090"/>
                  </a:cubicBezTo>
                  <a:lnTo>
                    <a:pt x="1136650" y="83820"/>
                  </a:lnTo>
                  <a:cubicBezTo>
                    <a:pt x="1137920" y="80010"/>
                    <a:pt x="1139190" y="76200"/>
                    <a:pt x="1140460" y="74930"/>
                  </a:cubicBezTo>
                  <a:lnTo>
                    <a:pt x="1125220" y="71120"/>
                  </a:lnTo>
                  <a:cubicBezTo>
                    <a:pt x="1121410" y="69850"/>
                    <a:pt x="1115060" y="69850"/>
                    <a:pt x="1112520" y="69850"/>
                  </a:cubicBezTo>
                  <a:lnTo>
                    <a:pt x="1092200" y="69850"/>
                  </a:lnTo>
                  <a:cubicBezTo>
                    <a:pt x="1084580" y="69850"/>
                    <a:pt x="1078230" y="68580"/>
                    <a:pt x="1070610" y="69850"/>
                  </a:cubicBezTo>
                  <a:cubicBezTo>
                    <a:pt x="1065530" y="71120"/>
                    <a:pt x="1061720" y="68580"/>
                    <a:pt x="1057910" y="66040"/>
                  </a:cubicBezTo>
                  <a:cubicBezTo>
                    <a:pt x="1047750" y="58420"/>
                    <a:pt x="1037590" y="49530"/>
                    <a:pt x="1023620" y="53340"/>
                  </a:cubicBezTo>
                  <a:cubicBezTo>
                    <a:pt x="1022350" y="53340"/>
                    <a:pt x="1019810" y="52070"/>
                    <a:pt x="1018540" y="50800"/>
                  </a:cubicBezTo>
                  <a:cubicBezTo>
                    <a:pt x="1014730" y="49530"/>
                    <a:pt x="1012190" y="46990"/>
                    <a:pt x="1007110" y="44450"/>
                  </a:cubicBezTo>
                  <a:cubicBezTo>
                    <a:pt x="1007110" y="48260"/>
                    <a:pt x="1007110" y="49530"/>
                    <a:pt x="1008380" y="52070"/>
                  </a:cubicBezTo>
                  <a:cubicBezTo>
                    <a:pt x="1005840" y="54610"/>
                    <a:pt x="1004570" y="53340"/>
                    <a:pt x="1003300" y="52070"/>
                  </a:cubicBezTo>
                  <a:cubicBezTo>
                    <a:pt x="1002030" y="53340"/>
                    <a:pt x="1000760" y="55880"/>
                    <a:pt x="999490" y="55880"/>
                  </a:cubicBezTo>
                  <a:cubicBezTo>
                    <a:pt x="993140" y="58420"/>
                    <a:pt x="986790" y="59690"/>
                    <a:pt x="980440" y="62230"/>
                  </a:cubicBezTo>
                  <a:cubicBezTo>
                    <a:pt x="977900" y="63500"/>
                    <a:pt x="975360" y="64770"/>
                    <a:pt x="974090" y="66040"/>
                  </a:cubicBezTo>
                  <a:cubicBezTo>
                    <a:pt x="969010" y="69850"/>
                    <a:pt x="965200" y="76200"/>
                    <a:pt x="956310" y="74930"/>
                  </a:cubicBezTo>
                  <a:cubicBezTo>
                    <a:pt x="955040" y="74930"/>
                    <a:pt x="952500" y="77470"/>
                    <a:pt x="949960" y="77470"/>
                  </a:cubicBezTo>
                  <a:cubicBezTo>
                    <a:pt x="947420" y="78740"/>
                    <a:pt x="943610" y="78740"/>
                    <a:pt x="941070" y="80010"/>
                  </a:cubicBezTo>
                  <a:lnTo>
                    <a:pt x="938530" y="80010"/>
                  </a:lnTo>
                  <a:cubicBezTo>
                    <a:pt x="930910" y="82550"/>
                    <a:pt x="924560" y="85090"/>
                    <a:pt x="916940" y="86360"/>
                  </a:cubicBezTo>
                  <a:lnTo>
                    <a:pt x="911860" y="86360"/>
                  </a:lnTo>
                  <a:cubicBezTo>
                    <a:pt x="905510" y="86360"/>
                    <a:pt x="900430" y="85090"/>
                    <a:pt x="894080" y="85090"/>
                  </a:cubicBezTo>
                  <a:cubicBezTo>
                    <a:pt x="887730" y="85090"/>
                    <a:pt x="881380" y="87630"/>
                    <a:pt x="875030" y="87630"/>
                  </a:cubicBezTo>
                  <a:cubicBezTo>
                    <a:pt x="867410" y="87630"/>
                    <a:pt x="858520" y="87630"/>
                    <a:pt x="852170" y="82550"/>
                  </a:cubicBezTo>
                  <a:cubicBezTo>
                    <a:pt x="850900" y="81280"/>
                    <a:pt x="847090" y="81280"/>
                    <a:pt x="844550" y="82550"/>
                  </a:cubicBezTo>
                  <a:cubicBezTo>
                    <a:pt x="835660" y="83820"/>
                    <a:pt x="826770" y="85090"/>
                    <a:pt x="819150" y="87630"/>
                  </a:cubicBezTo>
                  <a:cubicBezTo>
                    <a:pt x="811530" y="90170"/>
                    <a:pt x="807720" y="87630"/>
                    <a:pt x="805180" y="81280"/>
                  </a:cubicBezTo>
                  <a:cubicBezTo>
                    <a:pt x="803910" y="78740"/>
                    <a:pt x="801370" y="76200"/>
                    <a:pt x="798830" y="73660"/>
                  </a:cubicBezTo>
                  <a:cubicBezTo>
                    <a:pt x="795020" y="71120"/>
                    <a:pt x="791210" y="67310"/>
                    <a:pt x="787400" y="67310"/>
                  </a:cubicBezTo>
                  <a:cubicBezTo>
                    <a:pt x="778510" y="67310"/>
                    <a:pt x="773430" y="62230"/>
                    <a:pt x="767080" y="58420"/>
                  </a:cubicBezTo>
                  <a:cubicBezTo>
                    <a:pt x="756920" y="52070"/>
                    <a:pt x="748030" y="44450"/>
                    <a:pt x="735330" y="45720"/>
                  </a:cubicBezTo>
                  <a:lnTo>
                    <a:pt x="735330" y="39370"/>
                  </a:lnTo>
                  <a:cubicBezTo>
                    <a:pt x="737870" y="39370"/>
                    <a:pt x="740410" y="39370"/>
                    <a:pt x="742950" y="38100"/>
                  </a:cubicBezTo>
                  <a:cubicBezTo>
                    <a:pt x="739140" y="35560"/>
                    <a:pt x="739140" y="31750"/>
                    <a:pt x="736600" y="29210"/>
                  </a:cubicBezTo>
                  <a:cubicBezTo>
                    <a:pt x="731520" y="25400"/>
                    <a:pt x="726440" y="24130"/>
                    <a:pt x="721360" y="21590"/>
                  </a:cubicBezTo>
                  <a:cubicBezTo>
                    <a:pt x="717550" y="20320"/>
                    <a:pt x="712470" y="20320"/>
                    <a:pt x="715010" y="26670"/>
                  </a:cubicBezTo>
                  <a:cubicBezTo>
                    <a:pt x="708660" y="27940"/>
                    <a:pt x="703580" y="27940"/>
                    <a:pt x="701040" y="30480"/>
                  </a:cubicBezTo>
                  <a:cubicBezTo>
                    <a:pt x="695960" y="34290"/>
                    <a:pt x="690880" y="31750"/>
                    <a:pt x="687070" y="29210"/>
                  </a:cubicBezTo>
                  <a:cubicBezTo>
                    <a:pt x="684530" y="27940"/>
                    <a:pt x="681990" y="26670"/>
                    <a:pt x="679450" y="27940"/>
                  </a:cubicBezTo>
                  <a:cubicBezTo>
                    <a:pt x="664210" y="35560"/>
                    <a:pt x="648970" y="31750"/>
                    <a:pt x="633730" y="31750"/>
                  </a:cubicBezTo>
                  <a:cubicBezTo>
                    <a:pt x="631190" y="31750"/>
                    <a:pt x="628650" y="30480"/>
                    <a:pt x="624840" y="30480"/>
                  </a:cubicBezTo>
                  <a:cubicBezTo>
                    <a:pt x="619760" y="29210"/>
                    <a:pt x="615950" y="26670"/>
                    <a:pt x="610870" y="25400"/>
                  </a:cubicBezTo>
                  <a:cubicBezTo>
                    <a:pt x="605790" y="24130"/>
                    <a:pt x="599440" y="22860"/>
                    <a:pt x="594360" y="21590"/>
                  </a:cubicBezTo>
                  <a:lnTo>
                    <a:pt x="590550" y="21590"/>
                  </a:lnTo>
                  <a:cubicBezTo>
                    <a:pt x="581660" y="21590"/>
                    <a:pt x="572770" y="22860"/>
                    <a:pt x="565150" y="22860"/>
                  </a:cubicBezTo>
                  <a:cubicBezTo>
                    <a:pt x="558800" y="22860"/>
                    <a:pt x="552450" y="20320"/>
                    <a:pt x="544830" y="19050"/>
                  </a:cubicBezTo>
                  <a:cubicBezTo>
                    <a:pt x="543560" y="8890"/>
                    <a:pt x="533400" y="11430"/>
                    <a:pt x="527050" y="6350"/>
                  </a:cubicBezTo>
                  <a:cubicBezTo>
                    <a:pt x="525780" y="5080"/>
                    <a:pt x="523240" y="6350"/>
                    <a:pt x="521970" y="6350"/>
                  </a:cubicBezTo>
                  <a:cubicBezTo>
                    <a:pt x="514350" y="5080"/>
                    <a:pt x="509270" y="8890"/>
                    <a:pt x="506730" y="15240"/>
                  </a:cubicBezTo>
                  <a:cubicBezTo>
                    <a:pt x="502920" y="21590"/>
                    <a:pt x="492760" y="24130"/>
                    <a:pt x="496570" y="34290"/>
                  </a:cubicBezTo>
                  <a:cubicBezTo>
                    <a:pt x="497840" y="35560"/>
                    <a:pt x="500380" y="36830"/>
                    <a:pt x="501650" y="39370"/>
                  </a:cubicBezTo>
                  <a:cubicBezTo>
                    <a:pt x="501650" y="43180"/>
                    <a:pt x="500380" y="45720"/>
                    <a:pt x="496570" y="44450"/>
                  </a:cubicBezTo>
                  <a:cubicBezTo>
                    <a:pt x="495300" y="44450"/>
                    <a:pt x="494030" y="46990"/>
                    <a:pt x="492760" y="48260"/>
                  </a:cubicBezTo>
                  <a:cubicBezTo>
                    <a:pt x="491490" y="49530"/>
                    <a:pt x="491490" y="52070"/>
                    <a:pt x="490220" y="52070"/>
                  </a:cubicBezTo>
                  <a:cubicBezTo>
                    <a:pt x="482600" y="54610"/>
                    <a:pt x="477520" y="60960"/>
                    <a:pt x="468630" y="59690"/>
                  </a:cubicBezTo>
                  <a:lnTo>
                    <a:pt x="466090" y="59690"/>
                  </a:lnTo>
                  <a:cubicBezTo>
                    <a:pt x="458470" y="66040"/>
                    <a:pt x="450850" y="64770"/>
                    <a:pt x="441960" y="63500"/>
                  </a:cubicBezTo>
                  <a:cubicBezTo>
                    <a:pt x="438150" y="62230"/>
                    <a:pt x="433070" y="63500"/>
                    <a:pt x="427990" y="63500"/>
                  </a:cubicBezTo>
                  <a:cubicBezTo>
                    <a:pt x="424180" y="63500"/>
                    <a:pt x="420370" y="63500"/>
                    <a:pt x="416560" y="60960"/>
                  </a:cubicBezTo>
                  <a:cubicBezTo>
                    <a:pt x="411480" y="58420"/>
                    <a:pt x="406400" y="54610"/>
                    <a:pt x="401320" y="52070"/>
                  </a:cubicBezTo>
                  <a:cubicBezTo>
                    <a:pt x="396240" y="49530"/>
                    <a:pt x="389890" y="49530"/>
                    <a:pt x="389890" y="40640"/>
                  </a:cubicBezTo>
                  <a:cubicBezTo>
                    <a:pt x="389890" y="39370"/>
                    <a:pt x="387350" y="38100"/>
                    <a:pt x="387350" y="36830"/>
                  </a:cubicBezTo>
                  <a:cubicBezTo>
                    <a:pt x="378460" y="44450"/>
                    <a:pt x="370840" y="50800"/>
                    <a:pt x="363220" y="57150"/>
                  </a:cubicBezTo>
                  <a:cubicBezTo>
                    <a:pt x="359410" y="60960"/>
                    <a:pt x="354330" y="66040"/>
                    <a:pt x="356870" y="72390"/>
                  </a:cubicBezTo>
                  <a:cubicBezTo>
                    <a:pt x="356870" y="73660"/>
                    <a:pt x="355600" y="74930"/>
                    <a:pt x="355600" y="76200"/>
                  </a:cubicBezTo>
                  <a:cubicBezTo>
                    <a:pt x="354330" y="78740"/>
                    <a:pt x="353060" y="81280"/>
                    <a:pt x="350520" y="82550"/>
                  </a:cubicBezTo>
                  <a:cubicBezTo>
                    <a:pt x="347980" y="86360"/>
                    <a:pt x="345440" y="90170"/>
                    <a:pt x="342900" y="95250"/>
                  </a:cubicBezTo>
                  <a:lnTo>
                    <a:pt x="335280" y="102870"/>
                  </a:lnTo>
                  <a:cubicBezTo>
                    <a:pt x="332740" y="106680"/>
                    <a:pt x="330200" y="110490"/>
                    <a:pt x="326390" y="113030"/>
                  </a:cubicBezTo>
                  <a:cubicBezTo>
                    <a:pt x="317500" y="120650"/>
                    <a:pt x="308610" y="128270"/>
                    <a:pt x="298450" y="135890"/>
                  </a:cubicBezTo>
                  <a:cubicBezTo>
                    <a:pt x="293370" y="140970"/>
                    <a:pt x="287020" y="144780"/>
                    <a:pt x="281940" y="149860"/>
                  </a:cubicBezTo>
                  <a:cubicBezTo>
                    <a:pt x="273050" y="157480"/>
                    <a:pt x="262890" y="163830"/>
                    <a:pt x="257810" y="175260"/>
                  </a:cubicBezTo>
                  <a:cubicBezTo>
                    <a:pt x="257810" y="176530"/>
                    <a:pt x="255270" y="177800"/>
                    <a:pt x="254000" y="179070"/>
                  </a:cubicBezTo>
                  <a:cubicBezTo>
                    <a:pt x="247650" y="184150"/>
                    <a:pt x="237490" y="184150"/>
                    <a:pt x="237490" y="194310"/>
                  </a:cubicBezTo>
                  <a:cubicBezTo>
                    <a:pt x="227330" y="194310"/>
                    <a:pt x="222250" y="201930"/>
                    <a:pt x="217170" y="208280"/>
                  </a:cubicBezTo>
                  <a:cubicBezTo>
                    <a:pt x="213360" y="213360"/>
                    <a:pt x="209550" y="219710"/>
                    <a:pt x="204470" y="223520"/>
                  </a:cubicBezTo>
                  <a:cubicBezTo>
                    <a:pt x="199390" y="226060"/>
                    <a:pt x="193040" y="224790"/>
                    <a:pt x="186690" y="224790"/>
                  </a:cubicBezTo>
                  <a:cubicBezTo>
                    <a:pt x="184150" y="224790"/>
                    <a:pt x="181610" y="224790"/>
                    <a:pt x="181610" y="226060"/>
                  </a:cubicBezTo>
                  <a:cubicBezTo>
                    <a:pt x="176530" y="231140"/>
                    <a:pt x="170180" y="234950"/>
                    <a:pt x="166370" y="241300"/>
                  </a:cubicBezTo>
                  <a:cubicBezTo>
                    <a:pt x="162560" y="247650"/>
                    <a:pt x="158750" y="251460"/>
                    <a:pt x="152400" y="252730"/>
                  </a:cubicBezTo>
                  <a:cubicBezTo>
                    <a:pt x="146050" y="254000"/>
                    <a:pt x="139700" y="260350"/>
                    <a:pt x="130810" y="256540"/>
                  </a:cubicBezTo>
                  <a:cubicBezTo>
                    <a:pt x="123190" y="254000"/>
                    <a:pt x="114300" y="256540"/>
                    <a:pt x="109220" y="251460"/>
                  </a:cubicBezTo>
                  <a:cubicBezTo>
                    <a:pt x="99060" y="252730"/>
                    <a:pt x="91440" y="255270"/>
                    <a:pt x="82550" y="256540"/>
                  </a:cubicBezTo>
                  <a:cubicBezTo>
                    <a:pt x="72390" y="259080"/>
                    <a:pt x="60960" y="257810"/>
                    <a:pt x="52070" y="265430"/>
                  </a:cubicBezTo>
                  <a:cubicBezTo>
                    <a:pt x="44450" y="271780"/>
                    <a:pt x="38100" y="278130"/>
                    <a:pt x="26670" y="276860"/>
                  </a:cubicBezTo>
                  <a:cubicBezTo>
                    <a:pt x="27940" y="284480"/>
                    <a:pt x="29210" y="290830"/>
                    <a:pt x="30480" y="298450"/>
                  </a:cubicBezTo>
                  <a:cubicBezTo>
                    <a:pt x="33020" y="318770"/>
                    <a:pt x="35560" y="339090"/>
                    <a:pt x="36830" y="359410"/>
                  </a:cubicBezTo>
                  <a:cubicBezTo>
                    <a:pt x="40640" y="384810"/>
                    <a:pt x="41910" y="408940"/>
                    <a:pt x="39370" y="433070"/>
                  </a:cubicBezTo>
                  <a:cubicBezTo>
                    <a:pt x="36830" y="467360"/>
                    <a:pt x="25400" y="1640840"/>
                    <a:pt x="13970" y="1672590"/>
                  </a:cubicBezTo>
                  <a:lnTo>
                    <a:pt x="2540" y="1699260"/>
                  </a:lnTo>
                  <a:cubicBezTo>
                    <a:pt x="0" y="1705610"/>
                    <a:pt x="3810" y="1709420"/>
                    <a:pt x="10160" y="1710690"/>
                  </a:cubicBezTo>
                  <a:cubicBezTo>
                    <a:pt x="17780" y="1711960"/>
                    <a:pt x="20320" y="1717040"/>
                    <a:pt x="22860" y="1723390"/>
                  </a:cubicBezTo>
                  <a:cubicBezTo>
                    <a:pt x="25400" y="1733550"/>
                    <a:pt x="21590" y="1743710"/>
                    <a:pt x="26670" y="1753870"/>
                  </a:cubicBezTo>
                  <a:cubicBezTo>
                    <a:pt x="29210" y="1758950"/>
                    <a:pt x="26670" y="1767840"/>
                    <a:pt x="25400" y="1775460"/>
                  </a:cubicBezTo>
                  <a:cubicBezTo>
                    <a:pt x="24130" y="1785620"/>
                    <a:pt x="26670" y="1795780"/>
                    <a:pt x="30480" y="1804670"/>
                  </a:cubicBezTo>
                  <a:cubicBezTo>
                    <a:pt x="39370" y="1819910"/>
                    <a:pt x="40640" y="1837690"/>
                    <a:pt x="40640" y="1854200"/>
                  </a:cubicBezTo>
                  <a:cubicBezTo>
                    <a:pt x="40640" y="1858010"/>
                    <a:pt x="41910" y="1861820"/>
                    <a:pt x="43180" y="1864360"/>
                  </a:cubicBezTo>
                  <a:cubicBezTo>
                    <a:pt x="45720" y="1866900"/>
                    <a:pt x="50800" y="1869440"/>
                    <a:pt x="55880" y="1870710"/>
                  </a:cubicBezTo>
                  <a:lnTo>
                    <a:pt x="86360" y="1885950"/>
                  </a:lnTo>
                  <a:cubicBezTo>
                    <a:pt x="100330" y="1893570"/>
                    <a:pt x="111760" y="1892300"/>
                    <a:pt x="124460" y="1883410"/>
                  </a:cubicBezTo>
                  <a:cubicBezTo>
                    <a:pt x="125730" y="1882140"/>
                    <a:pt x="129540" y="1880870"/>
                    <a:pt x="130810" y="1880870"/>
                  </a:cubicBezTo>
                  <a:cubicBezTo>
                    <a:pt x="139700" y="1882140"/>
                    <a:pt x="148590" y="1882140"/>
                    <a:pt x="156210" y="1889760"/>
                  </a:cubicBezTo>
                  <a:cubicBezTo>
                    <a:pt x="165100" y="1897380"/>
                    <a:pt x="177800" y="1902460"/>
                    <a:pt x="187960" y="1908810"/>
                  </a:cubicBezTo>
                  <a:cubicBezTo>
                    <a:pt x="194310" y="1912620"/>
                    <a:pt x="201930" y="1917700"/>
                    <a:pt x="205740" y="1922780"/>
                  </a:cubicBezTo>
                  <a:cubicBezTo>
                    <a:pt x="208280" y="1925320"/>
                    <a:pt x="210820" y="1927860"/>
                    <a:pt x="213360" y="1929130"/>
                  </a:cubicBezTo>
                  <a:cubicBezTo>
                    <a:pt x="227330" y="1934210"/>
                    <a:pt x="234950" y="1946910"/>
                    <a:pt x="243840" y="1957070"/>
                  </a:cubicBezTo>
                  <a:cubicBezTo>
                    <a:pt x="251460" y="1965960"/>
                    <a:pt x="261620" y="1971040"/>
                    <a:pt x="273050" y="1972310"/>
                  </a:cubicBezTo>
                  <a:cubicBezTo>
                    <a:pt x="285750" y="1974850"/>
                    <a:pt x="298450" y="1976120"/>
                    <a:pt x="311150" y="1978660"/>
                  </a:cubicBezTo>
                  <a:cubicBezTo>
                    <a:pt x="316230" y="1979930"/>
                    <a:pt x="322580" y="1981200"/>
                    <a:pt x="327660" y="1983740"/>
                  </a:cubicBezTo>
                  <a:cubicBezTo>
                    <a:pt x="334010" y="1986280"/>
                    <a:pt x="340360" y="1986280"/>
                    <a:pt x="345440" y="1990090"/>
                  </a:cubicBezTo>
                  <a:cubicBezTo>
                    <a:pt x="353060" y="1996440"/>
                    <a:pt x="360680" y="2000250"/>
                    <a:pt x="370840" y="1997710"/>
                  </a:cubicBezTo>
                  <a:cubicBezTo>
                    <a:pt x="374650" y="1996440"/>
                    <a:pt x="379730" y="1998980"/>
                    <a:pt x="383540" y="2000250"/>
                  </a:cubicBezTo>
                  <a:cubicBezTo>
                    <a:pt x="384810" y="2000250"/>
                    <a:pt x="386080" y="2001520"/>
                    <a:pt x="387350" y="2001520"/>
                  </a:cubicBezTo>
                  <a:cubicBezTo>
                    <a:pt x="401320" y="2002790"/>
                    <a:pt x="414020" y="2000250"/>
                    <a:pt x="426720" y="1997710"/>
                  </a:cubicBezTo>
                  <a:cubicBezTo>
                    <a:pt x="431800" y="1996440"/>
                    <a:pt x="436880" y="1995170"/>
                    <a:pt x="441960" y="1992630"/>
                  </a:cubicBezTo>
                  <a:cubicBezTo>
                    <a:pt x="455930" y="1986280"/>
                    <a:pt x="469900" y="1979930"/>
                    <a:pt x="482600" y="1972310"/>
                  </a:cubicBezTo>
                  <a:cubicBezTo>
                    <a:pt x="491490" y="1967230"/>
                    <a:pt x="500380" y="1962150"/>
                    <a:pt x="510540" y="1967230"/>
                  </a:cubicBezTo>
                  <a:lnTo>
                    <a:pt x="515620" y="1967230"/>
                  </a:lnTo>
                  <a:cubicBezTo>
                    <a:pt x="524510" y="1967230"/>
                    <a:pt x="533400" y="1965960"/>
                    <a:pt x="541020" y="1964690"/>
                  </a:cubicBezTo>
                  <a:cubicBezTo>
                    <a:pt x="542290" y="1964690"/>
                    <a:pt x="544830" y="1964690"/>
                    <a:pt x="544830" y="1963420"/>
                  </a:cubicBezTo>
                  <a:cubicBezTo>
                    <a:pt x="548640" y="1958340"/>
                    <a:pt x="554990" y="1958340"/>
                    <a:pt x="561340" y="1957070"/>
                  </a:cubicBezTo>
                  <a:cubicBezTo>
                    <a:pt x="571500" y="1955800"/>
                    <a:pt x="581660" y="1955800"/>
                    <a:pt x="589280" y="1949450"/>
                  </a:cubicBezTo>
                  <a:cubicBezTo>
                    <a:pt x="596900" y="1944370"/>
                    <a:pt x="604520" y="1943100"/>
                    <a:pt x="613410" y="1941830"/>
                  </a:cubicBezTo>
                  <a:cubicBezTo>
                    <a:pt x="614680" y="1941830"/>
                    <a:pt x="617220" y="1940560"/>
                    <a:pt x="618490" y="1940560"/>
                  </a:cubicBezTo>
                  <a:cubicBezTo>
                    <a:pt x="624840" y="1939290"/>
                    <a:pt x="631190" y="1935480"/>
                    <a:pt x="636270" y="1936750"/>
                  </a:cubicBezTo>
                  <a:cubicBezTo>
                    <a:pt x="647700" y="1939290"/>
                    <a:pt x="652780" y="1935480"/>
                    <a:pt x="660400" y="1925320"/>
                  </a:cubicBezTo>
                  <a:cubicBezTo>
                    <a:pt x="661670" y="1922780"/>
                    <a:pt x="665480" y="1921510"/>
                    <a:pt x="668020" y="1920240"/>
                  </a:cubicBezTo>
                  <a:cubicBezTo>
                    <a:pt x="674370" y="1918970"/>
                    <a:pt x="680720" y="1920240"/>
                    <a:pt x="687070" y="1918970"/>
                  </a:cubicBezTo>
                  <a:cubicBezTo>
                    <a:pt x="690880" y="1918970"/>
                    <a:pt x="694690" y="1915160"/>
                    <a:pt x="697230" y="1915160"/>
                  </a:cubicBezTo>
                  <a:cubicBezTo>
                    <a:pt x="707390" y="1916430"/>
                    <a:pt x="718820" y="1912620"/>
                    <a:pt x="727710" y="1918970"/>
                  </a:cubicBezTo>
                  <a:cubicBezTo>
                    <a:pt x="728980" y="1920240"/>
                    <a:pt x="731520" y="1920240"/>
                    <a:pt x="734060" y="1920240"/>
                  </a:cubicBezTo>
                  <a:cubicBezTo>
                    <a:pt x="750570" y="1921510"/>
                    <a:pt x="764540" y="1926590"/>
                    <a:pt x="775970" y="1936750"/>
                  </a:cubicBezTo>
                  <a:cubicBezTo>
                    <a:pt x="779780" y="1940560"/>
                    <a:pt x="784860" y="1943100"/>
                    <a:pt x="788670" y="1945640"/>
                  </a:cubicBezTo>
                  <a:cubicBezTo>
                    <a:pt x="792480" y="1948180"/>
                    <a:pt x="797560" y="1948180"/>
                    <a:pt x="801370" y="1949450"/>
                  </a:cubicBezTo>
                  <a:cubicBezTo>
                    <a:pt x="805180" y="1950720"/>
                    <a:pt x="807720" y="1951990"/>
                    <a:pt x="811530" y="1951990"/>
                  </a:cubicBezTo>
                  <a:cubicBezTo>
                    <a:pt x="817880" y="1951990"/>
                    <a:pt x="822960" y="1954530"/>
                    <a:pt x="826770" y="1959610"/>
                  </a:cubicBezTo>
                  <a:cubicBezTo>
                    <a:pt x="828040" y="1960880"/>
                    <a:pt x="829310" y="1962150"/>
                    <a:pt x="830580" y="1964690"/>
                  </a:cubicBezTo>
                  <a:cubicBezTo>
                    <a:pt x="829310" y="1968500"/>
                    <a:pt x="836930" y="1978660"/>
                    <a:pt x="842010" y="1978660"/>
                  </a:cubicBezTo>
                  <a:cubicBezTo>
                    <a:pt x="850900" y="1978660"/>
                    <a:pt x="859790" y="1981200"/>
                    <a:pt x="867410" y="1987550"/>
                  </a:cubicBezTo>
                  <a:cubicBezTo>
                    <a:pt x="868680" y="1988820"/>
                    <a:pt x="871220" y="1988820"/>
                    <a:pt x="873760" y="1987550"/>
                  </a:cubicBezTo>
                  <a:cubicBezTo>
                    <a:pt x="877570" y="1986280"/>
                    <a:pt x="880110" y="1986280"/>
                    <a:pt x="882650" y="1990090"/>
                  </a:cubicBezTo>
                  <a:cubicBezTo>
                    <a:pt x="883920" y="1991360"/>
                    <a:pt x="889000" y="1991360"/>
                    <a:pt x="891540" y="1991360"/>
                  </a:cubicBezTo>
                  <a:cubicBezTo>
                    <a:pt x="897890" y="1991360"/>
                    <a:pt x="905510" y="1990090"/>
                    <a:pt x="911860" y="1991360"/>
                  </a:cubicBezTo>
                  <a:cubicBezTo>
                    <a:pt x="923290" y="1992630"/>
                    <a:pt x="933450" y="1993900"/>
                    <a:pt x="944880" y="1996440"/>
                  </a:cubicBezTo>
                  <a:cubicBezTo>
                    <a:pt x="947420" y="1996440"/>
                    <a:pt x="949960" y="1997710"/>
                    <a:pt x="951230" y="1998980"/>
                  </a:cubicBezTo>
                  <a:cubicBezTo>
                    <a:pt x="953770" y="2005330"/>
                    <a:pt x="960120" y="2005330"/>
                    <a:pt x="963930" y="2006600"/>
                  </a:cubicBezTo>
                  <a:cubicBezTo>
                    <a:pt x="967740" y="2007870"/>
                    <a:pt x="972820" y="2009140"/>
                    <a:pt x="975360" y="2009140"/>
                  </a:cubicBezTo>
                  <a:cubicBezTo>
                    <a:pt x="976630" y="2007870"/>
                    <a:pt x="979170" y="2006600"/>
                    <a:pt x="981710" y="2004060"/>
                  </a:cubicBezTo>
                  <a:cubicBezTo>
                    <a:pt x="976630" y="2004060"/>
                    <a:pt x="974090" y="2005330"/>
                    <a:pt x="971550" y="2005330"/>
                  </a:cubicBezTo>
                  <a:cubicBezTo>
                    <a:pt x="976630" y="1998980"/>
                    <a:pt x="981710" y="1997710"/>
                    <a:pt x="988060" y="2001520"/>
                  </a:cubicBezTo>
                  <a:cubicBezTo>
                    <a:pt x="995680" y="2007870"/>
                    <a:pt x="1002030" y="2007870"/>
                    <a:pt x="1010920" y="2001520"/>
                  </a:cubicBezTo>
                  <a:lnTo>
                    <a:pt x="1018540" y="1997710"/>
                  </a:lnTo>
                  <a:lnTo>
                    <a:pt x="1018540" y="1991360"/>
                  </a:lnTo>
                  <a:cubicBezTo>
                    <a:pt x="1022350" y="1992630"/>
                    <a:pt x="1026160" y="1995170"/>
                    <a:pt x="1028700" y="1995170"/>
                  </a:cubicBezTo>
                  <a:cubicBezTo>
                    <a:pt x="1036320" y="1991360"/>
                    <a:pt x="1043940" y="1987550"/>
                    <a:pt x="1050290" y="1982470"/>
                  </a:cubicBezTo>
                  <a:cubicBezTo>
                    <a:pt x="1057910" y="1977390"/>
                    <a:pt x="1064260" y="1971040"/>
                    <a:pt x="1070610" y="1965960"/>
                  </a:cubicBezTo>
                  <a:cubicBezTo>
                    <a:pt x="1071880" y="1965960"/>
                    <a:pt x="1071880" y="1964690"/>
                    <a:pt x="1073150" y="1964690"/>
                  </a:cubicBezTo>
                  <a:cubicBezTo>
                    <a:pt x="1082040" y="1962150"/>
                    <a:pt x="1089660" y="1960880"/>
                    <a:pt x="1098550" y="1958340"/>
                  </a:cubicBezTo>
                  <a:cubicBezTo>
                    <a:pt x="1103630" y="1957070"/>
                    <a:pt x="1107440" y="1954530"/>
                    <a:pt x="1112520" y="1953260"/>
                  </a:cubicBezTo>
                  <a:cubicBezTo>
                    <a:pt x="1116330" y="1951990"/>
                    <a:pt x="1118870" y="1951990"/>
                    <a:pt x="1122680" y="1950720"/>
                  </a:cubicBezTo>
                  <a:lnTo>
                    <a:pt x="1135380" y="1950720"/>
                  </a:lnTo>
                  <a:cubicBezTo>
                    <a:pt x="1137920" y="1950720"/>
                    <a:pt x="1141730" y="1950720"/>
                    <a:pt x="1144270" y="1949450"/>
                  </a:cubicBezTo>
                  <a:cubicBezTo>
                    <a:pt x="1145540" y="1946910"/>
                    <a:pt x="1148080" y="1943100"/>
                    <a:pt x="1149350" y="1943100"/>
                  </a:cubicBezTo>
                  <a:cubicBezTo>
                    <a:pt x="1153160" y="1943100"/>
                    <a:pt x="1155700" y="1945640"/>
                    <a:pt x="1159510" y="1946910"/>
                  </a:cubicBezTo>
                  <a:cubicBezTo>
                    <a:pt x="1160780" y="1946910"/>
                    <a:pt x="1160780" y="1948180"/>
                    <a:pt x="1160780" y="1949450"/>
                  </a:cubicBezTo>
                  <a:cubicBezTo>
                    <a:pt x="1165860" y="1954530"/>
                    <a:pt x="1169670" y="1960880"/>
                    <a:pt x="1174750" y="1965960"/>
                  </a:cubicBezTo>
                  <a:cubicBezTo>
                    <a:pt x="1181100" y="1972310"/>
                    <a:pt x="1187450" y="1972310"/>
                    <a:pt x="1191260" y="1968500"/>
                  </a:cubicBezTo>
                  <a:cubicBezTo>
                    <a:pt x="1197610" y="1963420"/>
                    <a:pt x="1202690" y="1959610"/>
                    <a:pt x="1211580" y="1962150"/>
                  </a:cubicBezTo>
                  <a:cubicBezTo>
                    <a:pt x="1212850" y="1962150"/>
                    <a:pt x="1215390" y="1963420"/>
                    <a:pt x="1216660" y="1962150"/>
                  </a:cubicBezTo>
                  <a:cubicBezTo>
                    <a:pt x="1223010" y="1959610"/>
                    <a:pt x="1230630" y="1957070"/>
                    <a:pt x="1236980" y="1953260"/>
                  </a:cubicBezTo>
                  <a:cubicBezTo>
                    <a:pt x="1240790" y="1951990"/>
                    <a:pt x="1245870" y="1951990"/>
                    <a:pt x="1247140" y="1949450"/>
                  </a:cubicBezTo>
                  <a:cubicBezTo>
                    <a:pt x="1250950" y="1941830"/>
                    <a:pt x="1257300" y="1938020"/>
                    <a:pt x="1263650" y="1932940"/>
                  </a:cubicBezTo>
                  <a:cubicBezTo>
                    <a:pt x="1267460" y="1929130"/>
                    <a:pt x="1271270" y="1924050"/>
                    <a:pt x="1275080" y="1922780"/>
                  </a:cubicBezTo>
                  <a:cubicBezTo>
                    <a:pt x="1283970" y="1920240"/>
                    <a:pt x="1290320" y="1912620"/>
                    <a:pt x="1297940" y="1907540"/>
                  </a:cubicBezTo>
                  <a:cubicBezTo>
                    <a:pt x="1304290" y="1903730"/>
                    <a:pt x="1308100" y="1896110"/>
                    <a:pt x="1314450" y="1894840"/>
                  </a:cubicBezTo>
                  <a:cubicBezTo>
                    <a:pt x="1324610" y="1892300"/>
                    <a:pt x="1332230" y="1885950"/>
                    <a:pt x="1341120" y="1879600"/>
                  </a:cubicBezTo>
                  <a:cubicBezTo>
                    <a:pt x="1346200" y="1875790"/>
                    <a:pt x="1352550" y="1873250"/>
                    <a:pt x="1358900" y="1874520"/>
                  </a:cubicBezTo>
                  <a:cubicBezTo>
                    <a:pt x="1362710" y="1875790"/>
                    <a:pt x="1367790" y="1874520"/>
                    <a:pt x="1370330" y="1873250"/>
                  </a:cubicBezTo>
                  <a:cubicBezTo>
                    <a:pt x="1375410" y="1870710"/>
                    <a:pt x="1380490" y="1866900"/>
                    <a:pt x="1385570" y="1864360"/>
                  </a:cubicBezTo>
                  <a:cubicBezTo>
                    <a:pt x="1389380" y="1861820"/>
                    <a:pt x="1393190" y="1859280"/>
                    <a:pt x="1397000" y="1859280"/>
                  </a:cubicBezTo>
                  <a:cubicBezTo>
                    <a:pt x="1409700" y="1858010"/>
                    <a:pt x="1419860" y="1855470"/>
                    <a:pt x="1426210" y="1842770"/>
                  </a:cubicBezTo>
                  <a:cubicBezTo>
                    <a:pt x="1428750" y="1837690"/>
                    <a:pt x="1441450" y="1831340"/>
                    <a:pt x="1446530" y="1833880"/>
                  </a:cubicBezTo>
                  <a:cubicBezTo>
                    <a:pt x="1455420" y="1837690"/>
                    <a:pt x="1461770" y="1835150"/>
                    <a:pt x="1466850" y="1827530"/>
                  </a:cubicBezTo>
                  <a:cubicBezTo>
                    <a:pt x="1470660" y="1823720"/>
                    <a:pt x="1475740" y="1824990"/>
                    <a:pt x="1479550" y="1827530"/>
                  </a:cubicBezTo>
                  <a:cubicBezTo>
                    <a:pt x="1482090" y="1830070"/>
                    <a:pt x="1484630" y="1831340"/>
                    <a:pt x="1487170" y="1831340"/>
                  </a:cubicBezTo>
                  <a:cubicBezTo>
                    <a:pt x="1496060" y="1832610"/>
                    <a:pt x="1506220" y="1831340"/>
                    <a:pt x="1515110" y="1832610"/>
                  </a:cubicBezTo>
                  <a:cubicBezTo>
                    <a:pt x="1522730" y="1833880"/>
                    <a:pt x="1530350" y="1831340"/>
                    <a:pt x="1535430" y="1826260"/>
                  </a:cubicBezTo>
                  <a:cubicBezTo>
                    <a:pt x="1540510" y="1821180"/>
                    <a:pt x="1544320" y="1821180"/>
                    <a:pt x="1551940" y="1823720"/>
                  </a:cubicBezTo>
                  <a:cubicBezTo>
                    <a:pt x="1558290" y="1826260"/>
                    <a:pt x="1563370" y="1832610"/>
                    <a:pt x="1572260" y="1831340"/>
                  </a:cubicBezTo>
                  <a:cubicBezTo>
                    <a:pt x="1579880" y="1830070"/>
                    <a:pt x="1588770" y="1833880"/>
                    <a:pt x="1597660" y="1830070"/>
                  </a:cubicBezTo>
                  <a:lnTo>
                    <a:pt x="1602740" y="1830070"/>
                  </a:lnTo>
                  <a:cubicBezTo>
                    <a:pt x="1610360" y="1832610"/>
                    <a:pt x="1617980" y="1833880"/>
                    <a:pt x="1624330" y="1840230"/>
                  </a:cubicBezTo>
                  <a:cubicBezTo>
                    <a:pt x="1631950" y="1846580"/>
                    <a:pt x="1633220" y="1799590"/>
                    <a:pt x="1640840" y="1804670"/>
                  </a:cubicBezTo>
                  <a:cubicBezTo>
                    <a:pt x="1652270" y="1812290"/>
                    <a:pt x="1649730" y="1804670"/>
                    <a:pt x="1661160" y="1811020"/>
                  </a:cubicBezTo>
                  <a:cubicBezTo>
                    <a:pt x="1670050" y="1814830"/>
                    <a:pt x="1666240" y="1800860"/>
                    <a:pt x="1676400" y="1803400"/>
                  </a:cubicBezTo>
                  <a:cubicBezTo>
                    <a:pt x="1677670" y="1803400"/>
                    <a:pt x="1692910" y="1813560"/>
                    <a:pt x="1692910" y="1812290"/>
                  </a:cubicBezTo>
                  <a:cubicBezTo>
                    <a:pt x="1699260" y="1808480"/>
                    <a:pt x="1705610" y="1770380"/>
                    <a:pt x="1711960" y="1771650"/>
                  </a:cubicBezTo>
                  <a:cubicBezTo>
                    <a:pt x="1724660" y="1775460"/>
                    <a:pt x="1736090" y="1772920"/>
                    <a:pt x="1747520" y="1767840"/>
                  </a:cubicBezTo>
                  <a:cubicBezTo>
                    <a:pt x="1753870" y="1765300"/>
                    <a:pt x="1764030" y="1756410"/>
                    <a:pt x="1769110" y="1760220"/>
                  </a:cubicBezTo>
                  <a:cubicBezTo>
                    <a:pt x="1778000" y="1766570"/>
                    <a:pt x="1786890" y="1769110"/>
                    <a:pt x="1797050" y="1770380"/>
                  </a:cubicBezTo>
                  <a:cubicBezTo>
                    <a:pt x="1798320" y="1770380"/>
                    <a:pt x="1799590" y="1771650"/>
                    <a:pt x="1800860" y="1772920"/>
                  </a:cubicBezTo>
                  <a:cubicBezTo>
                    <a:pt x="1804670" y="1778000"/>
                    <a:pt x="1822450" y="1764030"/>
                    <a:pt x="1826260" y="1769110"/>
                  </a:cubicBezTo>
                  <a:cubicBezTo>
                    <a:pt x="1831340" y="1776730"/>
                    <a:pt x="1836420" y="1784350"/>
                    <a:pt x="1841500" y="1790700"/>
                  </a:cubicBezTo>
                  <a:cubicBezTo>
                    <a:pt x="1844040" y="1793240"/>
                    <a:pt x="1847850" y="1794510"/>
                    <a:pt x="1849120" y="1797050"/>
                  </a:cubicBezTo>
                  <a:cubicBezTo>
                    <a:pt x="1850390" y="1803400"/>
                    <a:pt x="1852930" y="1805940"/>
                    <a:pt x="1859280" y="1805940"/>
                  </a:cubicBezTo>
                  <a:cubicBezTo>
                    <a:pt x="1863090" y="1805940"/>
                    <a:pt x="1866900" y="1807210"/>
                    <a:pt x="1869440" y="1809750"/>
                  </a:cubicBezTo>
                  <a:cubicBezTo>
                    <a:pt x="1875790" y="1813560"/>
                    <a:pt x="1880870" y="1817370"/>
                    <a:pt x="1885950" y="1821180"/>
                  </a:cubicBezTo>
                  <a:cubicBezTo>
                    <a:pt x="1892300" y="1824990"/>
                    <a:pt x="1898650" y="1828800"/>
                    <a:pt x="1901190" y="1835150"/>
                  </a:cubicBezTo>
                  <a:cubicBezTo>
                    <a:pt x="1902460" y="1837690"/>
                    <a:pt x="1903730" y="1838960"/>
                    <a:pt x="1905000" y="1840230"/>
                  </a:cubicBezTo>
                  <a:cubicBezTo>
                    <a:pt x="1910080" y="1845310"/>
                    <a:pt x="1915160" y="1849120"/>
                    <a:pt x="1920240" y="1854200"/>
                  </a:cubicBezTo>
                  <a:cubicBezTo>
                    <a:pt x="1927860" y="1860550"/>
                    <a:pt x="1934210" y="1868170"/>
                    <a:pt x="1941830" y="1874520"/>
                  </a:cubicBezTo>
                  <a:cubicBezTo>
                    <a:pt x="1944370" y="1875790"/>
                    <a:pt x="1946910" y="1878330"/>
                    <a:pt x="1949450" y="1879600"/>
                  </a:cubicBezTo>
                  <a:cubicBezTo>
                    <a:pt x="1954530" y="1882140"/>
                    <a:pt x="1959610" y="1884680"/>
                    <a:pt x="1963420" y="1888490"/>
                  </a:cubicBezTo>
                  <a:cubicBezTo>
                    <a:pt x="1967230" y="1892300"/>
                    <a:pt x="1985010" y="1869440"/>
                    <a:pt x="1987550" y="1874520"/>
                  </a:cubicBezTo>
                  <a:cubicBezTo>
                    <a:pt x="1987550" y="1875790"/>
                    <a:pt x="1988820" y="1875790"/>
                    <a:pt x="1990090" y="1875790"/>
                  </a:cubicBezTo>
                  <a:cubicBezTo>
                    <a:pt x="1997710" y="1882140"/>
                    <a:pt x="2005330" y="1879600"/>
                    <a:pt x="2012950" y="1877060"/>
                  </a:cubicBezTo>
                  <a:cubicBezTo>
                    <a:pt x="2015490" y="1875790"/>
                    <a:pt x="2018030" y="1874520"/>
                    <a:pt x="2019300" y="1875790"/>
                  </a:cubicBezTo>
                  <a:cubicBezTo>
                    <a:pt x="2028190" y="1879600"/>
                    <a:pt x="2034540" y="1888490"/>
                    <a:pt x="2045970" y="1889760"/>
                  </a:cubicBezTo>
                  <a:cubicBezTo>
                    <a:pt x="2045970" y="1889760"/>
                    <a:pt x="2047240" y="1889760"/>
                    <a:pt x="2047240" y="1891030"/>
                  </a:cubicBezTo>
                  <a:cubicBezTo>
                    <a:pt x="2049780" y="1898650"/>
                    <a:pt x="2057400" y="1898650"/>
                    <a:pt x="2063750" y="1899920"/>
                  </a:cubicBezTo>
                  <a:cubicBezTo>
                    <a:pt x="2067560" y="1899920"/>
                    <a:pt x="2071370" y="1901190"/>
                    <a:pt x="2073910" y="1902460"/>
                  </a:cubicBezTo>
                  <a:cubicBezTo>
                    <a:pt x="2081530" y="1906270"/>
                    <a:pt x="2089150" y="1911350"/>
                    <a:pt x="2098040" y="1913890"/>
                  </a:cubicBezTo>
                  <a:cubicBezTo>
                    <a:pt x="2109470" y="1917700"/>
                    <a:pt x="2120900" y="1920240"/>
                    <a:pt x="2129790" y="1926590"/>
                  </a:cubicBezTo>
                  <a:cubicBezTo>
                    <a:pt x="2131060" y="1926590"/>
                    <a:pt x="2132330" y="1926590"/>
                    <a:pt x="2132330" y="1927860"/>
                  </a:cubicBezTo>
                  <a:cubicBezTo>
                    <a:pt x="2136140" y="1930400"/>
                    <a:pt x="2142490" y="1931670"/>
                    <a:pt x="2145030" y="1935480"/>
                  </a:cubicBezTo>
                  <a:cubicBezTo>
                    <a:pt x="2148840" y="1943100"/>
                    <a:pt x="2159000" y="1941830"/>
                    <a:pt x="2164080" y="1948180"/>
                  </a:cubicBezTo>
                  <a:lnTo>
                    <a:pt x="2165350" y="1948180"/>
                  </a:lnTo>
                  <a:cubicBezTo>
                    <a:pt x="2170430" y="1948180"/>
                    <a:pt x="2175510" y="1949450"/>
                    <a:pt x="2181860" y="1949450"/>
                  </a:cubicBezTo>
                  <a:cubicBezTo>
                    <a:pt x="2184400" y="1948180"/>
                    <a:pt x="2188210" y="1945640"/>
                    <a:pt x="2190750" y="1945640"/>
                  </a:cubicBezTo>
                  <a:cubicBezTo>
                    <a:pt x="2202180" y="1949450"/>
                    <a:pt x="2213610" y="1949450"/>
                    <a:pt x="2221230" y="1939290"/>
                  </a:cubicBezTo>
                  <a:cubicBezTo>
                    <a:pt x="2222500" y="1938020"/>
                    <a:pt x="2225040" y="1938020"/>
                    <a:pt x="2227580" y="1938020"/>
                  </a:cubicBezTo>
                  <a:lnTo>
                    <a:pt x="2237740" y="1938020"/>
                  </a:lnTo>
                  <a:cubicBezTo>
                    <a:pt x="2249170" y="1935480"/>
                    <a:pt x="2259330" y="1932940"/>
                    <a:pt x="2270760" y="1931670"/>
                  </a:cubicBezTo>
                  <a:cubicBezTo>
                    <a:pt x="2275840" y="1930400"/>
                    <a:pt x="2282190" y="1932940"/>
                    <a:pt x="2287270" y="1934210"/>
                  </a:cubicBezTo>
                  <a:cubicBezTo>
                    <a:pt x="2292350" y="1935480"/>
                    <a:pt x="2297430" y="1935480"/>
                    <a:pt x="2302510" y="1935480"/>
                  </a:cubicBezTo>
                  <a:cubicBezTo>
                    <a:pt x="2308860" y="1935480"/>
                    <a:pt x="2313940" y="1932940"/>
                    <a:pt x="2320290" y="1932940"/>
                  </a:cubicBezTo>
                  <a:cubicBezTo>
                    <a:pt x="2325370" y="1931670"/>
                    <a:pt x="2331720" y="1931670"/>
                    <a:pt x="2336800" y="1930400"/>
                  </a:cubicBezTo>
                  <a:cubicBezTo>
                    <a:pt x="2348230" y="1927860"/>
                    <a:pt x="2358390" y="1925320"/>
                    <a:pt x="2369820" y="1924050"/>
                  </a:cubicBezTo>
                  <a:cubicBezTo>
                    <a:pt x="2377440" y="1880870"/>
                    <a:pt x="2376170" y="1830070"/>
                    <a:pt x="2376170" y="1778000"/>
                  </a:cubicBezTo>
                  <a:close/>
                </a:path>
              </a:pathLst>
            </a:custGeom>
            <a:blipFill>
              <a:blip r:embed="rId3"/>
              <a:stretch>
                <a:fillRect l="-8586" r="-8586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11046500" y="4811105"/>
            <a:ext cx="7074633" cy="1444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31"/>
              </a:lnSpc>
            </a:pPr>
            <a:r>
              <a:rPr lang="en-US" sz="4093">
                <a:solidFill>
                  <a:srgbClr val="F6F8F4"/>
                </a:solidFill>
                <a:latin typeface="Cocomat Pro Heavy"/>
              </a:rPr>
              <a:t>Работники в городе</a:t>
            </a:r>
          </a:p>
          <a:p>
            <a:pPr algn="ctr">
              <a:lnSpc>
                <a:spcPts val="5731"/>
              </a:lnSpc>
            </a:pPr>
            <a:r>
              <a:rPr lang="en-US" sz="4093">
                <a:solidFill>
                  <a:srgbClr val="F6F8F4"/>
                </a:solidFill>
                <a:latin typeface="Cocomat Pro Heavy"/>
              </a:rPr>
              <a:t>(бывшие крестьяне)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772660" y="565440"/>
            <a:ext cx="2552604" cy="3050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84108" y="995331"/>
            <a:ext cx="15492215" cy="1534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0"/>
              </a:lnSpc>
            </a:pPr>
            <a:r>
              <a:rPr lang="en-US" sz="8964">
                <a:solidFill>
                  <a:srgbClr val="F6F8F4"/>
                </a:solidFill>
                <a:latin typeface="Anaktoria"/>
              </a:rPr>
              <a:t>Недостатки реформы </a:t>
            </a: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5676324" y="291290"/>
            <a:ext cx="2412286" cy="3113956"/>
            <a:chOff x="0" y="0"/>
            <a:chExt cx="1934210" cy="2496820"/>
          </a:xfrm>
        </p:grpSpPr>
        <p:sp>
          <p:nvSpPr>
            <p:cNvPr id="5" name="Freeform 5"/>
            <p:cNvSpPr/>
            <p:nvPr/>
          </p:nvSpPr>
          <p:spPr>
            <a:xfrm>
              <a:off x="0" y="31750"/>
              <a:ext cx="1934210" cy="2346960"/>
            </a:xfrm>
            <a:custGeom>
              <a:avLst/>
              <a:gdLst/>
              <a:ahLst/>
              <a:cxnLst/>
              <a:rect l="l" t="t" r="r" b="b"/>
              <a:pathLst>
                <a:path w="1934210" h="2346960">
                  <a:moveTo>
                    <a:pt x="1934210" y="2346960"/>
                  </a:moveTo>
                  <a:lnTo>
                    <a:pt x="15240" y="2259330"/>
                  </a:lnTo>
                  <a:lnTo>
                    <a:pt x="0" y="74930"/>
                  </a:lnTo>
                  <a:lnTo>
                    <a:pt x="1934210" y="0"/>
                  </a:lnTo>
                  <a:close/>
                </a:path>
              </a:pathLst>
            </a:custGeom>
            <a:solidFill>
              <a:srgbClr val="BFBFBF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1789430" y="1270"/>
              <a:ext cx="125730" cy="2494280"/>
            </a:xfrm>
            <a:custGeom>
              <a:avLst/>
              <a:gdLst/>
              <a:ahLst/>
              <a:cxnLst/>
              <a:rect l="l" t="t" r="r" b="b"/>
              <a:pathLst>
                <a:path w="125730" h="2494280">
                  <a:moveTo>
                    <a:pt x="0" y="2494280"/>
                  </a:moveTo>
                  <a:lnTo>
                    <a:pt x="125730" y="2373630"/>
                  </a:lnTo>
                  <a:lnTo>
                    <a:pt x="125730" y="31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FAFA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1812290" cy="2496820"/>
            </a:xfrm>
            <a:custGeom>
              <a:avLst/>
              <a:gdLst/>
              <a:ahLst/>
              <a:cxnLst/>
              <a:rect l="l" t="t" r="r" b="b"/>
              <a:pathLst>
                <a:path w="1812290" h="2496820">
                  <a:moveTo>
                    <a:pt x="1812290" y="2496820"/>
                  </a:moveTo>
                  <a:lnTo>
                    <a:pt x="0" y="2404110"/>
                  </a:lnTo>
                  <a:lnTo>
                    <a:pt x="0" y="92710"/>
                  </a:lnTo>
                  <a:lnTo>
                    <a:pt x="1812290" y="0"/>
                  </a:lnTo>
                  <a:close/>
                </a:path>
              </a:pathLst>
            </a:custGeom>
            <a:solidFill>
              <a:srgbClr val="E9E9E9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31750" y="88900"/>
              <a:ext cx="31750" cy="2319020"/>
            </a:xfrm>
            <a:custGeom>
              <a:avLst/>
              <a:gdLst/>
              <a:ahLst/>
              <a:cxnLst/>
              <a:rect l="l" t="t" r="r" b="b"/>
              <a:pathLst>
                <a:path w="31750" h="2319020">
                  <a:moveTo>
                    <a:pt x="31750" y="2319020"/>
                  </a:moveTo>
                  <a:lnTo>
                    <a:pt x="0" y="2316480"/>
                  </a:lnTo>
                  <a:lnTo>
                    <a:pt x="0" y="2540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rgbClr val="CCCCCC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114300" y="54610"/>
              <a:ext cx="1637030" cy="2387600"/>
            </a:xfrm>
            <a:custGeom>
              <a:avLst/>
              <a:gdLst/>
              <a:ahLst/>
              <a:cxnLst/>
              <a:rect l="l" t="t" r="r" b="b"/>
              <a:pathLst>
                <a:path w="1637030" h="2387600">
                  <a:moveTo>
                    <a:pt x="1637030" y="2387600"/>
                  </a:moveTo>
                  <a:lnTo>
                    <a:pt x="0" y="2307590"/>
                  </a:lnTo>
                  <a:lnTo>
                    <a:pt x="0" y="80010"/>
                  </a:lnTo>
                  <a:lnTo>
                    <a:pt x="1637030" y="0"/>
                  </a:lnTo>
                  <a:close/>
                </a:path>
              </a:pathLst>
            </a:custGeom>
            <a:blipFill>
              <a:blip r:embed="rId3"/>
              <a:stretch>
                <a:fillRect l="-3005" r="-3005"/>
              </a:stretch>
            </a:blipFill>
          </p:spPr>
        </p:sp>
      </p:grpSp>
      <p:sp>
        <p:nvSpPr>
          <p:cNvPr id="10" name="TextBox 10"/>
          <p:cNvSpPr txBox="1"/>
          <p:nvPr/>
        </p:nvSpPr>
        <p:spPr>
          <a:xfrm>
            <a:off x="-223148" y="3329218"/>
            <a:ext cx="18288000" cy="66259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98826" lvl="1" indent="-399413">
              <a:lnSpc>
                <a:spcPts val="5179"/>
              </a:lnSpc>
              <a:buFont typeface="Arial"/>
              <a:buChar char="•"/>
            </a:pPr>
            <a:r>
              <a:rPr lang="en-US" sz="3699" b="1" dirty="0" err="1">
                <a:solidFill>
                  <a:srgbClr val="FFC000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Главный</a:t>
            </a:r>
            <a:r>
              <a:rPr lang="en-US" sz="3699" b="1" dirty="0">
                <a:solidFill>
                  <a:srgbClr val="FFC000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FC000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недостаток</a:t>
            </a:r>
            <a:r>
              <a:rPr lang="en-US" sz="3699" b="1" dirty="0">
                <a:solidFill>
                  <a:srgbClr val="FFC000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-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сохранение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пережитков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крепостного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права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,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выраженное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во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временнообязанном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состоянии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крестьян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  <a:p>
            <a:pPr marL="798826" lvl="1" indent="-399413">
              <a:lnSpc>
                <a:spcPts val="5179"/>
              </a:lnSpc>
              <a:buFont typeface="Arial"/>
              <a:buChar char="•"/>
            </a:pP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Не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была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решена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проблема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малоземелья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  <a:p>
            <a:pPr marL="798826" lvl="1" indent="-399413">
              <a:lnSpc>
                <a:spcPts val="5179"/>
              </a:lnSpc>
              <a:buFont typeface="Arial"/>
              <a:buChar char="•"/>
            </a:pP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После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передачи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отрезков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земли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помещикам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крестьяне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в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общем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потеряли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около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20%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своих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наделов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Это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лучшие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участки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  <a:p>
            <a:pPr marL="798826" lvl="1" indent="-399413">
              <a:lnSpc>
                <a:spcPts val="5179"/>
              </a:lnSpc>
              <a:buFont typeface="Arial"/>
              <a:buChar char="•"/>
            </a:pP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Крестьяне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не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получали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землю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в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частную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собственность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Они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могли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покупать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,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арендовать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и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передавать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землю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наследству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Однако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продавать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участки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крестьяне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нет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  <a:p>
            <a:pPr marL="798826" lvl="1" indent="-399413">
              <a:lnSpc>
                <a:spcPts val="5179"/>
              </a:lnSpc>
              <a:buFont typeface="Arial"/>
              <a:buChar char="•"/>
            </a:pP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Сохранялась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крестьянская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община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с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такими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пережитками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как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круговая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порука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и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передел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3699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земли</a:t>
            </a:r>
            <a:r>
              <a:rPr lang="en-US" sz="3699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95" r="59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0607897" y="1890751"/>
            <a:ext cx="7680103" cy="6505499"/>
            <a:chOff x="0" y="0"/>
            <a:chExt cx="2374900" cy="2011680"/>
          </a:xfrm>
        </p:grpSpPr>
        <p:sp>
          <p:nvSpPr>
            <p:cNvPr id="4" name="Freeform 4"/>
            <p:cNvSpPr/>
            <p:nvPr/>
          </p:nvSpPr>
          <p:spPr>
            <a:xfrm>
              <a:off x="-2540" y="-2540"/>
              <a:ext cx="2377441" cy="2009140"/>
            </a:xfrm>
            <a:custGeom>
              <a:avLst/>
              <a:gdLst/>
              <a:ahLst/>
              <a:cxnLst/>
              <a:rect l="l" t="t" r="r" b="b"/>
              <a:pathLst>
                <a:path w="2377441" h="2009140">
                  <a:moveTo>
                    <a:pt x="2376170" y="1778000"/>
                  </a:moveTo>
                  <a:cubicBezTo>
                    <a:pt x="2374900" y="1276350"/>
                    <a:pt x="2359660" y="598170"/>
                    <a:pt x="2359660" y="97790"/>
                  </a:cubicBezTo>
                  <a:cubicBezTo>
                    <a:pt x="2359660" y="90170"/>
                    <a:pt x="2360930" y="82550"/>
                    <a:pt x="2360930" y="76200"/>
                  </a:cubicBezTo>
                  <a:cubicBezTo>
                    <a:pt x="2359660" y="74930"/>
                    <a:pt x="2358390" y="74930"/>
                    <a:pt x="2357120" y="73660"/>
                  </a:cubicBezTo>
                  <a:cubicBezTo>
                    <a:pt x="2357120" y="73660"/>
                    <a:pt x="2355850" y="74930"/>
                    <a:pt x="2355850" y="76200"/>
                  </a:cubicBezTo>
                  <a:cubicBezTo>
                    <a:pt x="2353310" y="82550"/>
                    <a:pt x="2348230" y="82550"/>
                    <a:pt x="2343150" y="82550"/>
                  </a:cubicBezTo>
                  <a:cubicBezTo>
                    <a:pt x="2336800" y="81280"/>
                    <a:pt x="2330450" y="74930"/>
                    <a:pt x="2322830" y="77470"/>
                  </a:cubicBezTo>
                  <a:cubicBezTo>
                    <a:pt x="2320290" y="78740"/>
                    <a:pt x="2315210" y="76200"/>
                    <a:pt x="2313940" y="73660"/>
                  </a:cubicBezTo>
                  <a:cubicBezTo>
                    <a:pt x="2310130" y="68580"/>
                    <a:pt x="2305050" y="68580"/>
                    <a:pt x="2299970" y="71120"/>
                  </a:cubicBezTo>
                  <a:cubicBezTo>
                    <a:pt x="2297430" y="72390"/>
                    <a:pt x="2294890" y="71120"/>
                    <a:pt x="2292350" y="71120"/>
                  </a:cubicBezTo>
                  <a:cubicBezTo>
                    <a:pt x="2288540" y="71120"/>
                    <a:pt x="2283460" y="69850"/>
                    <a:pt x="2279650" y="68580"/>
                  </a:cubicBezTo>
                  <a:cubicBezTo>
                    <a:pt x="2278380" y="68580"/>
                    <a:pt x="2275840" y="67310"/>
                    <a:pt x="2274570" y="67310"/>
                  </a:cubicBezTo>
                  <a:cubicBezTo>
                    <a:pt x="2270760" y="66040"/>
                    <a:pt x="2266950" y="62230"/>
                    <a:pt x="2263140" y="67310"/>
                  </a:cubicBezTo>
                  <a:cubicBezTo>
                    <a:pt x="2263140" y="67310"/>
                    <a:pt x="2260600" y="67310"/>
                    <a:pt x="2259330" y="66040"/>
                  </a:cubicBezTo>
                  <a:cubicBezTo>
                    <a:pt x="2258060" y="63500"/>
                    <a:pt x="2256790" y="59690"/>
                    <a:pt x="2255520" y="57150"/>
                  </a:cubicBezTo>
                  <a:cubicBezTo>
                    <a:pt x="2252980" y="53340"/>
                    <a:pt x="2252980" y="46990"/>
                    <a:pt x="2249170" y="44450"/>
                  </a:cubicBezTo>
                  <a:cubicBezTo>
                    <a:pt x="2246630" y="43180"/>
                    <a:pt x="2245360" y="41910"/>
                    <a:pt x="2244090" y="39370"/>
                  </a:cubicBezTo>
                  <a:cubicBezTo>
                    <a:pt x="2244090" y="38100"/>
                    <a:pt x="2241550" y="36830"/>
                    <a:pt x="2241550" y="35560"/>
                  </a:cubicBezTo>
                  <a:lnTo>
                    <a:pt x="2237740" y="31750"/>
                  </a:lnTo>
                  <a:cubicBezTo>
                    <a:pt x="2236470" y="29210"/>
                    <a:pt x="2235200" y="25400"/>
                    <a:pt x="2232660" y="24130"/>
                  </a:cubicBezTo>
                  <a:cubicBezTo>
                    <a:pt x="2227580" y="20320"/>
                    <a:pt x="2226310" y="15240"/>
                    <a:pt x="2228850" y="8890"/>
                  </a:cubicBezTo>
                  <a:cubicBezTo>
                    <a:pt x="2225040" y="7620"/>
                    <a:pt x="2222500" y="5080"/>
                    <a:pt x="2218690" y="5080"/>
                  </a:cubicBezTo>
                  <a:cubicBezTo>
                    <a:pt x="2203450" y="6350"/>
                    <a:pt x="2186940" y="8890"/>
                    <a:pt x="2171700" y="10160"/>
                  </a:cubicBezTo>
                  <a:cubicBezTo>
                    <a:pt x="2169160" y="10160"/>
                    <a:pt x="2165350" y="11430"/>
                    <a:pt x="2164080" y="12700"/>
                  </a:cubicBezTo>
                  <a:cubicBezTo>
                    <a:pt x="2153920" y="19050"/>
                    <a:pt x="2143760" y="13970"/>
                    <a:pt x="2133600" y="12700"/>
                  </a:cubicBezTo>
                  <a:cubicBezTo>
                    <a:pt x="2125980" y="12700"/>
                    <a:pt x="2118360" y="8890"/>
                    <a:pt x="2110740" y="7620"/>
                  </a:cubicBezTo>
                  <a:cubicBezTo>
                    <a:pt x="2101850" y="6350"/>
                    <a:pt x="2094230" y="7620"/>
                    <a:pt x="2085340" y="6350"/>
                  </a:cubicBezTo>
                  <a:cubicBezTo>
                    <a:pt x="2084070" y="6350"/>
                    <a:pt x="2082800" y="5080"/>
                    <a:pt x="2081530" y="3810"/>
                  </a:cubicBezTo>
                  <a:cubicBezTo>
                    <a:pt x="2078990" y="0"/>
                    <a:pt x="2073910" y="1270"/>
                    <a:pt x="2071370" y="2540"/>
                  </a:cubicBezTo>
                  <a:cubicBezTo>
                    <a:pt x="2067560" y="5080"/>
                    <a:pt x="2066290" y="8890"/>
                    <a:pt x="2063750" y="12700"/>
                  </a:cubicBezTo>
                  <a:cubicBezTo>
                    <a:pt x="2057400" y="13970"/>
                    <a:pt x="2048510" y="15240"/>
                    <a:pt x="2042160" y="19050"/>
                  </a:cubicBezTo>
                  <a:cubicBezTo>
                    <a:pt x="2037080" y="21590"/>
                    <a:pt x="2034540" y="22860"/>
                    <a:pt x="2030730" y="20320"/>
                  </a:cubicBezTo>
                  <a:lnTo>
                    <a:pt x="2029460" y="21590"/>
                  </a:lnTo>
                  <a:cubicBezTo>
                    <a:pt x="2032000" y="24130"/>
                    <a:pt x="2033270" y="27940"/>
                    <a:pt x="2035810" y="30480"/>
                  </a:cubicBezTo>
                  <a:cubicBezTo>
                    <a:pt x="2032000" y="31750"/>
                    <a:pt x="2026920" y="34290"/>
                    <a:pt x="2024380" y="33020"/>
                  </a:cubicBezTo>
                  <a:cubicBezTo>
                    <a:pt x="2018030" y="31750"/>
                    <a:pt x="2015490" y="34290"/>
                    <a:pt x="2010410" y="36830"/>
                  </a:cubicBezTo>
                  <a:cubicBezTo>
                    <a:pt x="2005330" y="40640"/>
                    <a:pt x="1998980" y="43180"/>
                    <a:pt x="1993900" y="45720"/>
                  </a:cubicBezTo>
                  <a:cubicBezTo>
                    <a:pt x="1992630" y="45720"/>
                    <a:pt x="1991360" y="45720"/>
                    <a:pt x="1990090" y="44450"/>
                  </a:cubicBezTo>
                  <a:cubicBezTo>
                    <a:pt x="1988820" y="44450"/>
                    <a:pt x="1987550" y="43180"/>
                    <a:pt x="1987550" y="43180"/>
                  </a:cubicBezTo>
                  <a:cubicBezTo>
                    <a:pt x="1981200" y="45720"/>
                    <a:pt x="1974850" y="48260"/>
                    <a:pt x="1968500" y="45720"/>
                  </a:cubicBezTo>
                  <a:cubicBezTo>
                    <a:pt x="1967230" y="45720"/>
                    <a:pt x="1967230" y="46990"/>
                    <a:pt x="1965960" y="46990"/>
                  </a:cubicBezTo>
                  <a:cubicBezTo>
                    <a:pt x="1958340" y="49530"/>
                    <a:pt x="1953260" y="58420"/>
                    <a:pt x="1943100" y="58420"/>
                  </a:cubicBezTo>
                  <a:cubicBezTo>
                    <a:pt x="1935480" y="58420"/>
                    <a:pt x="1927860" y="64770"/>
                    <a:pt x="1920240" y="64770"/>
                  </a:cubicBezTo>
                  <a:cubicBezTo>
                    <a:pt x="1911350" y="66040"/>
                    <a:pt x="1903730" y="68580"/>
                    <a:pt x="1896110" y="72390"/>
                  </a:cubicBezTo>
                  <a:cubicBezTo>
                    <a:pt x="1893570" y="73660"/>
                    <a:pt x="1891030" y="73660"/>
                    <a:pt x="1889760" y="73660"/>
                  </a:cubicBezTo>
                  <a:cubicBezTo>
                    <a:pt x="1883410" y="71120"/>
                    <a:pt x="1879600" y="74930"/>
                    <a:pt x="1877060" y="78740"/>
                  </a:cubicBezTo>
                  <a:cubicBezTo>
                    <a:pt x="1870710" y="87630"/>
                    <a:pt x="1860550" y="90170"/>
                    <a:pt x="1851660" y="92710"/>
                  </a:cubicBezTo>
                  <a:cubicBezTo>
                    <a:pt x="1840230" y="95250"/>
                    <a:pt x="1828800" y="96520"/>
                    <a:pt x="1817370" y="97790"/>
                  </a:cubicBezTo>
                  <a:cubicBezTo>
                    <a:pt x="1816100" y="97790"/>
                    <a:pt x="1814830" y="101600"/>
                    <a:pt x="1812290" y="102870"/>
                  </a:cubicBezTo>
                  <a:cubicBezTo>
                    <a:pt x="1811020" y="102870"/>
                    <a:pt x="1809750" y="101600"/>
                    <a:pt x="1809750" y="101600"/>
                  </a:cubicBezTo>
                  <a:cubicBezTo>
                    <a:pt x="1803400" y="109220"/>
                    <a:pt x="1799590" y="120650"/>
                    <a:pt x="1786890" y="119380"/>
                  </a:cubicBezTo>
                  <a:lnTo>
                    <a:pt x="1785620" y="119380"/>
                  </a:lnTo>
                  <a:cubicBezTo>
                    <a:pt x="1775460" y="125730"/>
                    <a:pt x="1765300" y="123190"/>
                    <a:pt x="1756410" y="120650"/>
                  </a:cubicBezTo>
                  <a:cubicBezTo>
                    <a:pt x="1753870" y="120650"/>
                    <a:pt x="1750060" y="118110"/>
                    <a:pt x="1748790" y="115570"/>
                  </a:cubicBezTo>
                  <a:cubicBezTo>
                    <a:pt x="1744980" y="107950"/>
                    <a:pt x="1734820" y="105410"/>
                    <a:pt x="1727200" y="107950"/>
                  </a:cubicBezTo>
                  <a:cubicBezTo>
                    <a:pt x="1720850" y="110490"/>
                    <a:pt x="1714500" y="111760"/>
                    <a:pt x="1708150" y="114300"/>
                  </a:cubicBezTo>
                  <a:cubicBezTo>
                    <a:pt x="1697990" y="116840"/>
                    <a:pt x="1689100" y="118110"/>
                    <a:pt x="1678940" y="113030"/>
                  </a:cubicBezTo>
                  <a:cubicBezTo>
                    <a:pt x="1668780" y="107950"/>
                    <a:pt x="1661160" y="111760"/>
                    <a:pt x="1656080" y="123190"/>
                  </a:cubicBezTo>
                  <a:cubicBezTo>
                    <a:pt x="1652270" y="130810"/>
                    <a:pt x="1642109" y="132080"/>
                    <a:pt x="1635759" y="125730"/>
                  </a:cubicBezTo>
                  <a:cubicBezTo>
                    <a:pt x="1631949" y="121920"/>
                    <a:pt x="1629409" y="123190"/>
                    <a:pt x="1625599" y="125730"/>
                  </a:cubicBezTo>
                  <a:lnTo>
                    <a:pt x="1617979" y="133350"/>
                  </a:lnTo>
                  <a:cubicBezTo>
                    <a:pt x="1616709" y="134620"/>
                    <a:pt x="1614169" y="134620"/>
                    <a:pt x="1612899" y="134620"/>
                  </a:cubicBezTo>
                  <a:lnTo>
                    <a:pt x="1605279" y="134620"/>
                  </a:lnTo>
                  <a:cubicBezTo>
                    <a:pt x="1600199" y="134620"/>
                    <a:pt x="1595119" y="133350"/>
                    <a:pt x="1590040" y="132080"/>
                  </a:cubicBezTo>
                  <a:cubicBezTo>
                    <a:pt x="1583690" y="130810"/>
                    <a:pt x="1578609" y="127000"/>
                    <a:pt x="1572259" y="125730"/>
                  </a:cubicBezTo>
                  <a:cubicBezTo>
                    <a:pt x="1562099" y="124460"/>
                    <a:pt x="1559559" y="115570"/>
                    <a:pt x="1555749" y="109220"/>
                  </a:cubicBezTo>
                  <a:cubicBezTo>
                    <a:pt x="1553209" y="105410"/>
                    <a:pt x="1548129" y="100330"/>
                    <a:pt x="1543049" y="101600"/>
                  </a:cubicBezTo>
                  <a:cubicBezTo>
                    <a:pt x="1537969" y="104140"/>
                    <a:pt x="1532889" y="101600"/>
                    <a:pt x="1529079" y="100330"/>
                  </a:cubicBezTo>
                  <a:cubicBezTo>
                    <a:pt x="1527809" y="100330"/>
                    <a:pt x="1525269" y="99060"/>
                    <a:pt x="1523999" y="99060"/>
                  </a:cubicBezTo>
                  <a:cubicBezTo>
                    <a:pt x="1515109" y="96520"/>
                    <a:pt x="1508759" y="101600"/>
                    <a:pt x="1502409" y="107950"/>
                  </a:cubicBezTo>
                  <a:lnTo>
                    <a:pt x="1497329" y="113030"/>
                  </a:lnTo>
                  <a:cubicBezTo>
                    <a:pt x="1496059" y="114300"/>
                    <a:pt x="1496059" y="116840"/>
                    <a:pt x="1494790" y="118110"/>
                  </a:cubicBezTo>
                  <a:cubicBezTo>
                    <a:pt x="1487170" y="124460"/>
                    <a:pt x="1479550" y="121920"/>
                    <a:pt x="1470659" y="118110"/>
                  </a:cubicBezTo>
                  <a:cubicBezTo>
                    <a:pt x="1463040" y="114300"/>
                    <a:pt x="1454149" y="118110"/>
                    <a:pt x="1451609" y="125730"/>
                  </a:cubicBezTo>
                  <a:cubicBezTo>
                    <a:pt x="1450340" y="130810"/>
                    <a:pt x="1449070" y="134620"/>
                    <a:pt x="1442720" y="137160"/>
                  </a:cubicBezTo>
                  <a:cubicBezTo>
                    <a:pt x="1436370" y="140970"/>
                    <a:pt x="1428750" y="143510"/>
                    <a:pt x="1427480" y="152400"/>
                  </a:cubicBezTo>
                  <a:cubicBezTo>
                    <a:pt x="1427480" y="153670"/>
                    <a:pt x="1426210" y="154940"/>
                    <a:pt x="1424940" y="154940"/>
                  </a:cubicBezTo>
                  <a:cubicBezTo>
                    <a:pt x="1421130" y="156210"/>
                    <a:pt x="1418590" y="157480"/>
                    <a:pt x="1414780" y="158750"/>
                  </a:cubicBezTo>
                  <a:lnTo>
                    <a:pt x="1403350" y="158750"/>
                  </a:lnTo>
                  <a:cubicBezTo>
                    <a:pt x="1395730" y="157480"/>
                    <a:pt x="1388110" y="154940"/>
                    <a:pt x="1380490" y="153670"/>
                  </a:cubicBezTo>
                  <a:cubicBezTo>
                    <a:pt x="1371600" y="152400"/>
                    <a:pt x="1363979" y="157480"/>
                    <a:pt x="1355090" y="158750"/>
                  </a:cubicBezTo>
                  <a:lnTo>
                    <a:pt x="1353820" y="160020"/>
                  </a:lnTo>
                  <a:cubicBezTo>
                    <a:pt x="1351280" y="163830"/>
                    <a:pt x="1347470" y="162560"/>
                    <a:pt x="1344930" y="160020"/>
                  </a:cubicBezTo>
                  <a:cubicBezTo>
                    <a:pt x="1339850" y="154940"/>
                    <a:pt x="1330960" y="153670"/>
                    <a:pt x="1324610" y="156210"/>
                  </a:cubicBezTo>
                  <a:cubicBezTo>
                    <a:pt x="1316990" y="160020"/>
                    <a:pt x="1309370" y="162560"/>
                    <a:pt x="1301750" y="165100"/>
                  </a:cubicBezTo>
                  <a:cubicBezTo>
                    <a:pt x="1299210" y="165100"/>
                    <a:pt x="1296670" y="163830"/>
                    <a:pt x="1295400" y="163830"/>
                  </a:cubicBezTo>
                  <a:cubicBezTo>
                    <a:pt x="1292860" y="163830"/>
                    <a:pt x="1289050" y="162560"/>
                    <a:pt x="1287780" y="163830"/>
                  </a:cubicBezTo>
                  <a:cubicBezTo>
                    <a:pt x="1277620" y="171450"/>
                    <a:pt x="1267460" y="168910"/>
                    <a:pt x="1258570" y="163830"/>
                  </a:cubicBezTo>
                  <a:cubicBezTo>
                    <a:pt x="1253490" y="161290"/>
                    <a:pt x="1245870" y="158750"/>
                    <a:pt x="1243330" y="151130"/>
                  </a:cubicBezTo>
                  <a:cubicBezTo>
                    <a:pt x="1242060" y="146050"/>
                    <a:pt x="1236980" y="140970"/>
                    <a:pt x="1233170" y="137160"/>
                  </a:cubicBezTo>
                  <a:cubicBezTo>
                    <a:pt x="1226820" y="130810"/>
                    <a:pt x="1220470" y="121920"/>
                    <a:pt x="1209040" y="121920"/>
                  </a:cubicBezTo>
                  <a:cubicBezTo>
                    <a:pt x="1206500" y="121920"/>
                    <a:pt x="1203959" y="116840"/>
                    <a:pt x="1202690" y="118110"/>
                  </a:cubicBezTo>
                  <a:cubicBezTo>
                    <a:pt x="1197609" y="119380"/>
                    <a:pt x="1197609" y="116840"/>
                    <a:pt x="1195070" y="114300"/>
                  </a:cubicBezTo>
                  <a:cubicBezTo>
                    <a:pt x="1192530" y="111760"/>
                    <a:pt x="1188720" y="109220"/>
                    <a:pt x="1186180" y="105410"/>
                  </a:cubicBezTo>
                  <a:cubicBezTo>
                    <a:pt x="1182370" y="100330"/>
                    <a:pt x="1178560" y="93980"/>
                    <a:pt x="1174750" y="88900"/>
                  </a:cubicBezTo>
                  <a:cubicBezTo>
                    <a:pt x="1170940" y="83820"/>
                    <a:pt x="1168400" y="77470"/>
                    <a:pt x="1164590" y="72390"/>
                  </a:cubicBezTo>
                  <a:cubicBezTo>
                    <a:pt x="1163320" y="71120"/>
                    <a:pt x="1159509" y="69850"/>
                    <a:pt x="1158240" y="71120"/>
                  </a:cubicBezTo>
                  <a:lnTo>
                    <a:pt x="1143000" y="78740"/>
                  </a:lnTo>
                  <a:cubicBezTo>
                    <a:pt x="1140460" y="80010"/>
                    <a:pt x="1139190" y="82550"/>
                    <a:pt x="1137920" y="85090"/>
                  </a:cubicBezTo>
                  <a:lnTo>
                    <a:pt x="1136650" y="83820"/>
                  </a:lnTo>
                  <a:cubicBezTo>
                    <a:pt x="1137920" y="80010"/>
                    <a:pt x="1139190" y="76200"/>
                    <a:pt x="1140460" y="74930"/>
                  </a:cubicBezTo>
                  <a:lnTo>
                    <a:pt x="1125220" y="71120"/>
                  </a:lnTo>
                  <a:cubicBezTo>
                    <a:pt x="1121410" y="69850"/>
                    <a:pt x="1115060" y="69850"/>
                    <a:pt x="1112520" y="69850"/>
                  </a:cubicBezTo>
                  <a:lnTo>
                    <a:pt x="1092200" y="69850"/>
                  </a:lnTo>
                  <a:cubicBezTo>
                    <a:pt x="1084580" y="69850"/>
                    <a:pt x="1078230" y="68580"/>
                    <a:pt x="1070610" y="69850"/>
                  </a:cubicBezTo>
                  <a:cubicBezTo>
                    <a:pt x="1065530" y="71120"/>
                    <a:pt x="1061720" y="68580"/>
                    <a:pt x="1057910" y="66040"/>
                  </a:cubicBezTo>
                  <a:cubicBezTo>
                    <a:pt x="1047750" y="58420"/>
                    <a:pt x="1037590" y="49530"/>
                    <a:pt x="1023620" y="53340"/>
                  </a:cubicBezTo>
                  <a:cubicBezTo>
                    <a:pt x="1022350" y="53340"/>
                    <a:pt x="1019810" y="52070"/>
                    <a:pt x="1018540" y="50800"/>
                  </a:cubicBezTo>
                  <a:cubicBezTo>
                    <a:pt x="1014730" y="49530"/>
                    <a:pt x="1012190" y="46990"/>
                    <a:pt x="1007110" y="44450"/>
                  </a:cubicBezTo>
                  <a:cubicBezTo>
                    <a:pt x="1007110" y="48260"/>
                    <a:pt x="1007110" y="49530"/>
                    <a:pt x="1008380" y="52070"/>
                  </a:cubicBezTo>
                  <a:cubicBezTo>
                    <a:pt x="1005840" y="54610"/>
                    <a:pt x="1004570" y="53340"/>
                    <a:pt x="1003300" y="52070"/>
                  </a:cubicBezTo>
                  <a:cubicBezTo>
                    <a:pt x="1002030" y="53340"/>
                    <a:pt x="1000760" y="55880"/>
                    <a:pt x="999490" y="55880"/>
                  </a:cubicBezTo>
                  <a:cubicBezTo>
                    <a:pt x="993140" y="58420"/>
                    <a:pt x="986790" y="59690"/>
                    <a:pt x="980440" y="62230"/>
                  </a:cubicBezTo>
                  <a:cubicBezTo>
                    <a:pt x="977900" y="63500"/>
                    <a:pt x="975360" y="64770"/>
                    <a:pt x="974090" y="66040"/>
                  </a:cubicBezTo>
                  <a:cubicBezTo>
                    <a:pt x="969010" y="69850"/>
                    <a:pt x="965200" y="76200"/>
                    <a:pt x="956310" y="74930"/>
                  </a:cubicBezTo>
                  <a:cubicBezTo>
                    <a:pt x="955040" y="74930"/>
                    <a:pt x="952500" y="77470"/>
                    <a:pt x="949960" y="77470"/>
                  </a:cubicBezTo>
                  <a:cubicBezTo>
                    <a:pt x="947420" y="78740"/>
                    <a:pt x="943610" y="78740"/>
                    <a:pt x="941070" y="80010"/>
                  </a:cubicBezTo>
                  <a:lnTo>
                    <a:pt x="938530" y="80010"/>
                  </a:lnTo>
                  <a:cubicBezTo>
                    <a:pt x="930910" y="82550"/>
                    <a:pt x="924560" y="85090"/>
                    <a:pt x="916940" y="86360"/>
                  </a:cubicBezTo>
                  <a:lnTo>
                    <a:pt x="911860" y="86360"/>
                  </a:lnTo>
                  <a:cubicBezTo>
                    <a:pt x="905510" y="86360"/>
                    <a:pt x="900430" y="85090"/>
                    <a:pt x="894080" y="85090"/>
                  </a:cubicBezTo>
                  <a:cubicBezTo>
                    <a:pt x="887730" y="85090"/>
                    <a:pt x="881380" y="87630"/>
                    <a:pt x="875030" y="87630"/>
                  </a:cubicBezTo>
                  <a:cubicBezTo>
                    <a:pt x="867410" y="87630"/>
                    <a:pt x="858520" y="87630"/>
                    <a:pt x="852170" y="82550"/>
                  </a:cubicBezTo>
                  <a:cubicBezTo>
                    <a:pt x="850900" y="81280"/>
                    <a:pt x="847090" y="81280"/>
                    <a:pt x="844550" y="82550"/>
                  </a:cubicBezTo>
                  <a:cubicBezTo>
                    <a:pt x="835660" y="83820"/>
                    <a:pt x="826770" y="85090"/>
                    <a:pt x="819150" y="87630"/>
                  </a:cubicBezTo>
                  <a:cubicBezTo>
                    <a:pt x="811530" y="90170"/>
                    <a:pt x="807720" y="87630"/>
                    <a:pt x="805180" y="81280"/>
                  </a:cubicBezTo>
                  <a:cubicBezTo>
                    <a:pt x="803910" y="78740"/>
                    <a:pt x="801370" y="76200"/>
                    <a:pt x="798830" y="73660"/>
                  </a:cubicBezTo>
                  <a:cubicBezTo>
                    <a:pt x="795020" y="71120"/>
                    <a:pt x="791210" y="67310"/>
                    <a:pt x="787400" y="67310"/>
                  </a:cubicBezTo>
                  <a:cubicBezTo>
                    <a:pt x="778510" y="67310"/>
                    <a:pt x="773430" y="62230"/>
                    <a:pt x="767080" y="58420"/>
                  </a:cubicBezTo>
                  <a:cubicBezTo>
                    <a:pt x="756920" y="52070"/>
                    <a:pt x="748030" y="44450"/>
                    <a:pt x="735330" y="45720"/>
                  </a:cubicBezTo>
                  <a:lnTo>
                    <a:pt x="735330" y="39370"/>
                  </a:lnTo>
                  <a:cubicBezTo>
                    <a:pt x="737870" y="39370"/>
                    <a:pt x="740410" y="39370"/>
                    <a:pt x="742950" y="38100"/>
                  </a:cubicBezTo>
                  <a:cubicBezTo>
                    <a:pt x="739140" y="35560"/>
                    <a:pt x="739140" y="31750"/>
                    <a:pt x="736600" y="29210"/>
                  </a:cubicBezTo>
                  <a:cubicBezTo>
                    <a:pt x="731520" y="25400"/>
                    <a:pt x="726440" y="24130"/>
                    <a:pt x="721360" y="21590"/>
                  </a:cubicBezTo>
                  <a:cubicBezTo>
                    <a:pt x="717550" y="20320"/>
                    <a:pt x="712470" y="20320"/>
                    <a:pt x="715010" y="26670"/>
                  </a:cubicBezTo>
                  <a:cubicBezTo>
                    <a:pt x="708660" y="27940"/>
                    <a:pt x="703580" y="27940"/>
                    <a:pt x="701040" y="30480"/>
                  </a:cubicBezTo>
                  <a:cubicBezTo>
                    <a:pt x="695960" y="34290"/>
                    <a:pt x="690880" y="31750"/>
                    <a:pt x="687070" y="29210"/>
                  </a:cubicBezTo>
                  <a:cubicBezTo>
                    <a:pt x="684530" y="27940"/>
                    <a:pt x="681990" y="26670"/>
                    <a:pt x="679450" y="27940"/>
                  </a:cubicBezTo>
                  <a:cubicBezTo>
                    <a:pt x="664210" y="35560"/>
                    <a:pt x="648970" y="31750"/>
                    <a:pt x="633730" y="31750"/>
                  </a:cubicBezTo>
                  <a:cubicBezTo>
                    <a:pt x="631190" y="31750"/>
                    <a:pt x="628650" y="30480"/>
                    <a:pt x="624840" y="30480"/>
                  </a:cubicBezTo>
                  <a:cubicBezTo>
                    <a:pt x="619760" y="29210"/>
                    <a:pt x="615950" y="26670"/>
                    <a:pt x="610870" y="25400"/>
                  </a:cubicBezTo>
                  <a:cubicBezTo>
                    <a:pt x="605790" y="24130"/>
                    <a:pt x="599440" y="22860"/>
                    <a:pt x="594360" y="21590"/>
                  </a:cubicBezTo>
                  <a:lnTo>
                    <a:pt x="590550" y="21590"/>
                  </a:lnTo>
                  <a:cubicBezTo>
                    <a:pt x="581660" y="21590"/>
                    <a:pt x="572770" y="22860"/>
                    <a:pt x="565150" y="22860"/>
                  </a:cubicBezTo>
                  <a:cubicBezTo>
                    <a:pt x="558800" y="22860"/>
                    <a:pt x="552450" y="20320"/>
                    <a:pt x="544830" y="19050"/>
                  </a:cubicBezTo>
                  <a:cubicBezTo>
                    <a:pt x="543560" y="8890"/>
                    <a:pt x="533400" y="11430"/>
                    <a:pt x="527050" y="6350"/>
                  </a:cubicBezTo>
                  <a:cubicBezTo>
                    <a:pt x="525780" y="5080"/>
                    <a:pt x="523240" y="6350"/>
                    <a:pt x="521970" y="6350"/>
                  </a:cubicBezTo>
                  <a:cubicBezTo>
                    <a:pt x="514350" y="5080"/>
                    <a:pt x="509270" y="8890"/>
                    <a:pt x="506730" y="15240"/>
                  </a:cubicBezTo>
                  <a:cubicBezTo>
                    <a:pt x="502920" y="21590"/>
                    <a:pt x="492760" y="24130"/>
                    <a:pt x="496570" y="34290"/>
                  </a:cubicBezTo>
                  <a:cubicBezTo>
                    <a:pt x="497840" y="35560"/>
                    <a:pt x="500380" y="36830"/>
                    <a:pt x="501650" y="39370"/>
                  </a:cubicBezTo>
                  <a:cubicBezTo>
                    <a:pt x="501650" y="43180"/>
                    <a:pt x="500380" y="45720"/>
                    <a:pt x="496570" y="44450"/>
                  </a:cubicBezTo>
                  <a:cubicBezTo>
                    <a:pt x="495300" y="44450"/>
                    <a:pt x="494030" y="46990"/>
                    <a:pt x="492760" y="48260"/>
                  </a:cubicBezTo>
                  <a:cubicBezTo>
                    <a:pt x="491490" y="49530"/>
                    <a:pt x="491490" y="52070"/>
                    <a:pt x="490220" y="52070"/>
                  </a:cubicBezTo>
                  <a:cubicBezTo>
                    <a:pt x="482600" y="54610"/>
                    <a:pt x="477520" y="60960"/>
                    <a:pt x="468630" y="59690"/>
                  </a:cubicBezTo>
                  <a:lnTo>
                    <a:pt x="466090" y="59690"/>
                  </a:lnTo>
                  <a:cubicBezTo>
                    <a:pt x="458470" y="66040"/>
                    <a:pt x="450850" y="64770"/>
                    <a:pt x="441960" y="63500"/>
                  </a:cubicBezTo>
                  <a:cubicBezTo>
                    <a:pt x="438150" y="62230"/>
                    <a:pt x="433070" y="63500"/>
                    <a:pt x="427990" y="63500"/>
                  </a:cubicBezTo>
                  <a:cubicBezTo>
                    <a:pt x="424180" y="63500"/>
                    <a:pt x="420370" y="63500"/>
                    <a:pt x="416560" y="60960"/>
                  </a:cubicBezTo>
                  <a:cubicBezTo>
                    <a:pt x="411480" y="58420"/>
                    <a:pt x="406400" y="54610"/>
                    <a:pt x="401320" y="52070"/>
                  </a:cubicBezTo>
                  <a:cubicBezTo>
                    <a:pt x="396240" y="49530"/>
                    <a:pt x="389890" y="49530"/>
                    <a:pt x="389890" y="40640"/>
                  </a:cubicBezTo>
                  <a:cubicBezTo>
                    <a:pt x="389890" y="39370"/>
                    <a:pt x="387350" y="38100"/>
                    <a:pt x="387350" y="36830"/>
                  </a:cubicBezTo>
                  <a:cubicBezTo>
                    <a:pt x="378460" y="44450"/>
                    <a:pt x="370840" y="50800"/>
                    <a:pt x="363220" y="57150"/>
                  </a:cubicBezTo>
                  <a:cubicBezTo>
                    <a:pt x="359410" y="60960"/>
                    <a:pt x="354330" y="66040"/>
                    <a:pt x="356870" y="72390"/>
                  </a:cubicBezTo>
                  <a:cubicBezTo>
                    <a:pt x="356870" y="73660"/>
                    <a:pt x="355600" y="74930"/>
                    <a:pt x="355600" y="76200"/>
                  </a:cubicBezTo>
                  <a:cubicBezTo>
                    <a:pt x="354330" y="78740"/>
                    <a:pt x="353060" y="81280"/>
                    <a:pt x="350520" y="82550"/>
                  </a:cubicBezTo>
                  <a:cubicBezTo>
                    <a:pt x="347980" y="86360"/>
                    <a:pt x="345440" y="90170"/>
                    <a:pt x="342900" y="95250"/>
                  </a:cubicBezTo>
                  <a:lnTo>
                    <a:pt x="335280" y="102870"/>
                  </a:lnTo>
                  <a:cubicBezTo>
                    <a:pt x="332740" y="106680"/>
                    <a:pt x="330200" y="110490"/>
                    <a:pt x="326390" y="113030"/>
                  </a:cubicBezTo>
                  <a:cubicBezTo>
                    <a:pt x="317500" y="120650"/>
                    <a:pt x="308610" y="128270"/>
                    <a:pt x="298450" y="135890"/>
                  </a:cubicBezTo>
                  <a:cubicBezTo>
                    <a:pt x="293370" y="140970"/>
                    <a:pt x="287020" y="144780"/>
                    <a:pt x="281940" y="149860"/>
                  </a:cubicBezTo>
                  <a:cubicBezTo>
                    <a:pt x="273050" y="157480"/>
                    <a:pt x="262890" y="163830"/>
                    <a:pt x="257810" y="175260"/>
                  </a:cubicBezTo>
                  <a:cubicBezTo>
                    <a:pt x="257810" y="176530"/>
                    <a:pt x="255270" y="177800"/>
                    <a:pt x="254000" y="179070"/>
                  </a:cubicBezTo>
                  <a:cubicBezTo>
                    <a:pt x="247650" y="184150"/>
                    <a:pt x="237490" y="184150"/>
                    <a:pt x="237490" y="194310"/>
                  </a:cubicBezTo>
                  <a:cubicBezTo>
                    <a:pt x="227330" y="194310"/>
                    <a:pt x="222250" y="201930"/>
                    <a:pt x="217170" y="208280"/>
                  </a:cubicBezTo>
                  <a:cubicBezTo>
                    <a:pt x="213360" y="213360"/>
                    <a:pt x="209550" y="219710"/>
                    <a:pt x="204470" y="223520"/>
                  </a:cubicBezTo>
                  <a:cubicBezTo>
                    <a:pt x="199390" y="226060"/>
                    <a:pt x="193040" y="224790"/>
                    <a:pt x="186690" y="224790"/>
                  </a:cubicBezTo>
                  <a:cubicBezTo>
                    <a:pt x="184150" y="224790"/>
                    <a:pt x="181610" y="224790"/>
                    <a:pt x="181610" y="226060"/>
                  </a:cubicBezTo>
                  <a:cubicBezTo>
                    <a:pt x="176530" y="231140"/>
                    <a:pt x="170180" y="234950"/>
                    <a:pt x="166370" y="241300"/>
                  </a:cubicBezTo>
                  <a:cubicBezTo>
                    <a:pt x="162560" y="247650"/>
                    <a:pt x="158750" y="251460"/>
                    <a:pt x="152400" y="252730"/>
                  </a:cubicBezTo>
                  <a:cubicBezTo>
                    <a:pt x="146050" y="254000"/>
                    <a:pt x="139700" y="260350"/>
                    <a:pt x="130810" y="256540"/>
                  </a:cubicBezTo>
                  <a:cubicBezTo>
                    <a:pt x="123190" y="254000"/>
                    <a:pt x="114300" y="256540"/>
                    <a:pt x="109220" y="251460"/>
                  </a:cubicBezTo>
                  <a:cubicBezTo>
                    <a:pt x="99060" y="252730"/>
                    <a:pt x="91440" y="255270"/>
                    <a:pt x="82550" y="256540"/>
                  </a:cubicBezTo>
                  <a:cubicBezTo>
                    <a:pt x="72390" y="259080"/>
                    <a:pt x="60960" y="257810"/>
                    <a:pt x="52070" y="265430"/>
                  </a:cubicBezTo>
                  <a:cubicBezTo>
                    <a:pt x="44450" y="271780"/>
                    <a:pt x="38100" y="278130"/>
                    <a:pt x="26670" y="276860"/>
                  </a:cubicBezTo>
                  <a:cubicBezTo>
                    <a:pt x="27940" y="284480"/>
                    <a:pt x="29210" y="290830"/>
                    <a:pt x="30480" y="298450"/>
                  </a:cubicBezTo>
                  <a:cubicBezTo>
                    <a:pt x="33020" y="318770"/>
                    <a:pt x="35560" y="339090"/>
                    <a:pt x="36830" y="359410"/>
                  </a:cubicBezTo>
                  <a:cubicBezTo>
                    <a:pt x="40640" y="384810"/>
                    <a:pt x="41910" y="408940"/>
                    <a:pt x="39370" y="433070"/>
                  </a:cubicBezTo>
                  <a:cubicBezTo>
                    <a:pt x="36830" y="467360"/>
                    <a:pt x="25400" y="1640840"/>
                    <a:pt x="13970" y="1672590"/>
                  </a:cubicBezTo>
                  <a:lnTo>
                    <a:pt x="2540" y="1699260"/>
                  </a:lnTo>
                  <a:cubicBezTo>
                    <a:pt x="0" y="1705610"/>
                    <a:pt x="3810" y="1709420"/>
                    <a:pt x="10160" y="1710690"/>
                  </a:cubicBezTo>
                  <a:cubicBezTo>
                    <a:pt x="17780" y="1711960"/>
                    <a:pt x="20320" y="1717040"/>
                    <a:pt x="22860" y="1723390"/>
                  </a:cubicBezTo>
                  <a:cubicBezTo>
                    <a:pt x="25400" y="1733550"/>
                    <a:pt x="21590" y="1743710"/>
                    <a:pt x="26670" y="1753870"/>
                  </a:cubicBezTo>
                  <a:cubicBezTo>
                    <a:pt x="29210" y="1758950"/>
                    <a:pt x="26670" y="1767840"/>
                    <a:pt x="25400" y="1775460"/>
                  </a:cubicBezTo>
                  <a:cubicBezTo>
                    <a:pt x="24130" y="1785620"/>
                    <a:pt x="26670" y="1795780"/>
                    <a:pt x="30480" y="1804670"/>
                  </a:cubicBezTo>
                  <a:cubicBezTo>
                    <a:pt x="39370" y="1819910"/>
                    <a:pt x="40640" y="1837690"/>
                    <a:pt x="40640" y="1854200"/>
                  </a:cubicBezTo>
                  <a:cubicBezTo>
                    <a:pt x="40640" y="1858010"/>
                    <a:pt x="41910" y="1861820"/>
                    <a:pt x="43180" y="1864360"/>
                  </a:cubicBezTo>
                  <a:cubicBezTo>
                    <a:pt x="45720" y="1866900"/>
                    <a:pt x="50800" y="1869440"/>
                    <a:pt x="55880" y="1870710"/>
                  </a:cubicBezTo>
                  <a:lnTo>
                    <a:pt x="86360" y="1885950"/>
                  </a:lnTo>
                  <a:cubicBezTo>
                    <a:pt x="100330" y="1893570"/>
                    <a:pt x="111760" y="1892300"/>
                    <a:pt x="124460" y="1883410"/>
                  </a:cubicBezTo>
                  <a:cubicBezTo>
                    <a:pt x="125730" y="1882140"/>
                    <a:pt x="129540" y="1880870"/>
                    <a:pt x="130810" y="1880870"/>
                  </a:cubicBezTo>
                  <a:cubicBezTo>
                    <a:pt x="139700" y="1882140"/>
                    <a:pt x="148590" y="1882140"/>
                    <a:pt x="156210" y="1889760"/>
                  </a:cubicBezTo>
                  <a:cubicBezTo>
                    <a:pt x="165100" y="1897380"/>
                    <a:pt x="177800" y="1902460"/>
                    <a:pt x="187960" y="1908810"/>
                  </a:cubicBezTo>
                  <a:cubicBezTo>
                    <a:pt x="194310" y="1912620"/>
                    <a:pt x="201930" y="1917700"/>
                    <a:pt x="205740" y="1922780"/>
                  </a:cubicBezTo>
                  <a:cubicBezTo>
                    <a:pt x="208280" y="1925320"/>
                    <a:pt x="210820" y="1927860"/>
                    <a:pt x="213360" y="1929130"/>
                  </a:cubicBezTo>
                  <a:cubicBezTo>
                    <a:pt x="227330" y="1934210"/>
                    <a:pt x="234950" y="1946910"/>
                    <a:pt x="243840" y="1957070"/>
                  </a:cubicBezTo>
                  <a:cubicBezTo>
                    <a:pt x="251460" y="1965960"/>
                    <a:pt x="261620" y="1971040"/>
                    <a:pt x="273050" y="1972310"/>
                  </a:cubicBezTo>
                  <a:cubicBezTo>
                    <a:pt x="285750" y="1974850"/>
                    <a:pt x="298450" y="1976120"/>
                    <a:pt x="311150" y="1978660"/>
                  </a:cubicBezTo>
                  <a:cubicBezTo>
                    <a:pt x="316230" y="1979930"/>
                    <a:pt x="322580" y="1981200"/>
                    <a:pt x="327660" y="1983740"/>
                  </a:cubicBezTo>
                  <a:cubicBezTo>
                    <a:pt x="334010" y="1986280"/>
                    <a:pt x="340360" y="1986280"/>
                    <a:pt x="345440" y="1990090"/>
                  </a:cubicBezTo>
                  <a:cubicBezTo>
                    <a:pt x="353060" y="1996440"/>
                    <a:pt x="360680" y="2000250"/>
                    <a:pt x="370840" y="1997710"/>
                  </a:cubicBezTo>
                  <a:cubicBezTo>
                    <a:pt x="374650" y="1996440"/>
                    <a:pt x="379730" y="1998980"/>
                    <a:pt x="383540" y="2000250"/>
                  </a:cubicBezTo>
                  <a:cubicBezTo>
                    <a:pt x="384810" y="2000250"/>
                    <a:pt x="386080" y="2001520"/>
                    <a:pt x="387350" y="2001520"/>
                  </a:cubicBezTo>
                  <a:cubicBezTo>
                    <a:pt x="401320" y="2002790"/>
                    <a:pt x="414020" y="2000250"/>
                    <a:pt x="426720" y="1997710"/>
                  </a:cubicBezTo>
                  <a:cubicBezTo>
                    <a:pt x="431800" y="1996440"/>
                    <a:pt x="436880" y="1995170"/>
                    <a:pt x="441960" y="1992630"/>
                  </a:cubicBezTo>
                  <a:cubicBezTo>
                    <a:pt x="455930" y="1986280"/>
                    <a:pt x="469900" y="1979930"/>
                    <a:pt x="482600" y="1972310"/>
                  </a:cubicBezTo>
                  <a:cubicBezTo>
                    <a:pt x="491490" y="1967230"/>
                    <a:pt x="500380" y="1962150"/>
                    <a:pt x="510540" y="1967230"/>
                  </a:cubicBezTo>
                  <a:lnTo>
                    <a:pt x="515620" y="1967230"/>
                  </a:lnTo>
                  <a:cubicBezTo>
                    <a:pt x="524510" y="1967230"/>
                    <a:pt x="533400" y="1965960"/>
                    <a:pt x="541020" y="1964690"/>
                  </a:cubicBezTo>
                  <a:cubicBezTo>
                    <a:pt x="542290" y="1964690"/>
                    <a:pt x="544830" y="1964690"/>
                    <a:pt x="544830" y="1963420"/>
                  </a:cubicBezTo>
                  <a:cubicBezTo>
                    <a:pt x="548640" y="1958340"/>
                    <a:pt x="554990" y="1958340"/>
                    <a:pt x="561340" y="1957070"/>
                  </a:cubicBezTo>
                  <a:cubicBezTo>
                    <a:pt x="571500" y="1955800"/>
                    <a:pt x="581660" y="1955800"/>
                    <a:pt x="589280" y="1949450"/>
                  </a:cubicBezTo>
                  <a:cubicBezTo>
                    <a:pt x="596900" y="1944370"/>
                    <a:pt x="604520" y="1943100"/>
                    <a:pt x="613410" y="1941830"/>
                  </a:cubicBezTo>
                  <a:cubicBezTo>
                    <a:pt x="614680" y="1941830"/>
                    <a:pt x="617220" y="1940560"/>
                    <a:pt x="618490" y="1940560"/>
                  </a:cubicBezTo>
                  <a:cubicBezTo>
                    <a:pt x="624840" y="1939290"/>
                    <a:pt x="631190" y="1935480"/>
                    <a:pt x="636270" y="1936750"/>
                  </a:cubicBezTo>
                  <a:cubicBezTo>
                    <a:pt x="647700" y="1939290"/>
                    <a:pt x="652780" y="1935480"/>
                    <a:pt x="660400" y="1925320"/>
                  </a:cubicBezTo>
                  <a:cubicBezTo>
                    <a:pt x="661670" y="1922780"/>
                    <a:pt x="665480" y="1921510"/>
                    <a:pt x="668020" y="1920240"/>
                  </a:cubicBezTo>
                  <a:cubicBezTo>
                    <a:pt x="674370" y="1918970"/>
                    <a:pt x="680720" y="1920240"/>
                    <a:pt x="687070" y="1918970"/>
                  </a:cubicBezTo>
                  <a:cubicBezTo>
                    <a:pt x="690880" y="1918970"/>
                    <a:pt x="694690" y="1915160"/>
                    <a:pt x="697230" y="1915160"/>
                  </a:cubicBezTo>
                  <a:cubicBezTo>
                    <a:pt x="707390" y="1916430"/>
                    <a:pt x="718820" y="1912620"/>
                    <a:pt x="727710" y="1918970"/>
                  </a:cubicBezTo>
                  <a:cubicBezTo>
                    <a:pt x="728980" y="1920240"/>
                    <a:pt x="731520" y="1920240"/>
                    <a:pt x="734060" y="1920240"/>
                  </a:cubicBezTo>
                  <a:cubicBezTo>
                    <a:pt x="750570" y="1921510"/>
                    <a:pt x="764540" y="1926590"/>
                    <a:pt x="775970" y="1936750"/>
                  </a:cubicBezTo>
                  <a:cubicBezTo>
                    <a:pt x="779780" y="1940560"/>
                    <a:pt x="784860" y="1943100"/>
                    <a:pt x="788670" y="1945640"/>
                  </a:cubicBezTo>
                  <a:cubicBezTo>
                    <a:pt x="792480" y="1948180"/>
                    <a:pt x="797560" y="1948180"/>
                    <a:pt x="801370" y="1949450"/>
                  </a:cubicBezTo>
                  <a:cubicBezTo>
                    <a:pt x="805180" y="1950720"/>
                    <a:pt x="807720" y="1951990"/>
                    <a:pt x="811530" y="1951990"/>
                  </a:cubicBezTo>
                  <a:cubicBezTo>
                    <a:pt x="817880" y="1951990"/>
                    <a:pt x="822960" y="1954530"/>
                    <a:pt x="826770" y="1959610"/>
                  </a:cubicBezTo>
                  <a:cubicBezTo>
                    <a:pt x="828040" y="1960880"/>
                    <a:pt x="829310" y="1962150"/>
                    <a:pt x="830580" y="1964690"/>
                  </a:cubicBezTo>
                  <a:cubicBezTo>
                    <a:pt x="829310" y="1968500"/>
                    <a:pt x="836930" y="1978660"/>
                    <a:pt x="842010" y="1978660"/>
                  </a:cubicBezTo>
                  <a:cubicBezTo>
                    <a:pt x="850900" y="1978660"/>
                    <a:pt x="859790" y="1981200"/>
                    <a:pt x="867410" y="1987550"/>
                  </a:cubicBezTo>
                  <a:cubicBezTo>
                    <a:pt x="868680" y="1988820"/>
                    <a:pt x="871220" y="1988820"/>
                    <a:pt x="873760" y="1987550"/>
                  </a:cubicBezTo>
                  <a:cubicBezTo>
                    <a:pt x="877570" y="1986280"/>
                    <a:pt x="880110" y="1986280"/>
                    <a:pt x="882650" y="1990090"/>
                  </a:cubicBezTo>
                  <a:cubicBezTo>
                    <a:pt x="883920" y="1991360"/>
                    <a:pt x="889000" y="1991360"/>
                    <a:pt x="891540" y="1991360"/>
                  </a:cubicBezTo>
                  <a:cubicBezTo>
                    <a:pt x="897890" y="1991360"/>
                    <a:pt x="905510" y="1990090"/>
                    <a:pt x="911860" y="1991360"/>
                  </a:cubicBezTo>
                  <a:cubicBezTo>
                    <a:pt x="923290" y="1992630"/>
                    <a:pt x="933450" y="1993900"/>
                    <a:pt x="944880" y="1996440"/>
                  </a:cubicBezTo>
                  <a:cubicBezTo>
                    <a:pt x="947420" y="1996440"/>
                    <a:pt x="949960" y="1997710"/>
                    <a:pt x="951230" y="1998980"/>
                  </a:cubicBezTo>
                  <a:cubicBezTo>
                    <a:pt x="953770" y="2005330"/>
                    <a:pt x="960120" y="2005330"/>
                    <a:pt x="963930" y="2006600"/>
                  </a:cubicBezTo>
                  <a:cubicBezTo>
                    <a:pt x="967740" y="2007870"/>
                    <a:pt x="972820" y="2009140"/>
                    <a:pt x="975360" y="2009140"/>
                  </a:cubicBezTo>
                  <a:cubicBezTo>
                    <a:pt x="976630" y="2007870"/>
                    <a:pt x="979170" y="2006600"/>
                    <a:pt x="981710" y="2004060"/>
                  </a:cubicBezTo>
                  <a:cubicBezTo>
                    <a:pt x="976630" y="2004060"/>
                    <a:pt x="974090" y="2005330"/>
                    <a:pt x="971550" y="2005330"/>
                  </a:cubicBezTo>
                  <a:cubicBezTo>
                    <a:pt x="976630" y="1998980"/>
                    <a:pt x="981710" y="1997710"/>
                    <a:pt x="988060" y="2001520"/>
                  </a:cubicBezTo>
                  <a:cubicBezTo>
                    <a:pt x="995680" y="2007870"/>
                    <a:pt x="1002030" y="2007870"/>
                    <a:pt x="1010920" y="2001520"/>
                  </a:cubicBezTo>
                  <a:lnTo>
                    <a:pt x="1018540" y="1997710"/>
                  </a:lnTo>
                  <a:lnTo>
                    <a:pt x="1018540" y="1991360"/>
                  </a:lnTo>
                  <a:cubicBezTo>
                    <a:pt x="1022350" y="1992630"/>
                    <a:pt x="1026160" y="1995170"/>
                    <a:pt x="1028700" y="1995170"/>
                  </a:cubicBezTo>
                  <a:cubicBezTo>
                    <a:pt x="1036320" y="1991360"/>
                    <a:pt x="1043940" y="1987550"/>
                    <a:pt x="1050290" y="1982470"/>
                  </a:cubicBezTo>
                  <a:cubicBezTo>
                    <a:pt x="1057910" y="1977390"/>
                    <a:pt x="1064260" y="1971040"/>
                    <a:pt x="1070610" y="1965960"/>
                  </a:cubicBezTo>
                  <a:cubicBezTo>
                    <a:pt x="1071880" y="1965960"/>
                    <a:pt x="1071880" y="1964690"/>
                    <a:pt x="1073150" y="1964690"/>
                  </a:cubicBezTo>
                  <a:cubicBezTo>
                    <a:pt x="1082040" y="1962150"/>
                    <a:pt x="1089660" y="1960880"/>
                    <a:pt x="1098550" y="1958340"/>
                  </a:cubicBezTo>
                  <a:cubicBezTo>
                    <a:pt x="1103630" y="1957070"/>
                    <a:pt x="1107440" y="1954530"/>
                    <a:pt x="1112520" y="1953260"/>
                  </a:cubicBezTo>
                  <a:cubicBezTo>
                    <a:pt x="1116330" y="1951990"/>
                    <a:pt x="1118870" y="1951990"/>
                    <a:pt x="1122680" y="1950720"/>
                  </a:cubicBezTo>
                  <a:lnTo>
                    <a:pt x="1135380" y="1950720"/>
                  </a:lnTo>
                  <a:cubicBezTo>
                    <a:pt x="1137920" y="1950720"/>
                    <a:pt x="1141730" y="1950720"/>
                    <a:pt x="1144270" y="1949450"/>
                  </a:cubicBezTo>
                  <a:cubicBezTo>
                    <a:pt x="1145540" y="1946910"/>
                    <a:pt x="1148080" y="1943100"/>
                    <a:pt x="1149350" y="1943100"/>
                  </a:cubicBezTo>
                  <a:cubicBezTo>
                    <a:pt x="1153160" y="1943100"/>
                    <a:pt x="1155700" y="1945640"/>
                    <a:pt x="1159510" y="1946910"/>
                  </a:cubicBezTo>
                  <a:cubicBezTo>
                    <a:pt x="1160780" y="1946910"/>
                    <a:pt x="1160780" y="1948180"/>
                    <a:pt x="1160780" y="1949450"/>
                  </a:cubicBezTo>
                  <a:cubicBezTo>
                    <a:pt x="1165860" y="1954530"/>
                    <a:pt x="1169670" y="1960880"/>
                    <a:pt x="1174750" y="1965960"/>
                  </a:cubicBezTo>
                  <a:cubicBezTo>
                    <a:pt x="1181100" y="1972310"/>
                    <a:pt x="1187450" y="1972310"/>
                    <a:pt x="1191260" y="1968500"/>
                  </a:cubicBezTo>
                  <a:cubicBezTo>
                    <a:pt x="1197610" y="1963420"/>
                    <a:pt x="1202690" y="1959610"/>
                    <a:pt x="1211580" y="1962150"/>
                  </a:cubicBezTo>
                  <a:cubicBezTo>
                    <a:pt x="1212850" y="1962150"/>
                    <a:pt x="1215390" y="1963420"/>
                    <a:pt x="1216660" y="1962150"/>
                  </a:cubicBezTo>
                  <a:cubicBezTo>
                    <a:pt x="1223010" y="1959610"/>
                    <a:pt x="1230630" y="1957070"/>
                    <a:pt x="1236980" y="1953260"/>
                  </a:cubicBezTo>
                  <a:cubicBezTo>
                    <a:pt x="1240790" y="1951990"/>
                    <a:pt x="1245870" y="1951990"/>
                    <a:pt x="1247140" y="1949450"/>
                  </a:cubicBezTo>
                  <a:cubicBezTo>
                    <a:pt x="1250950" y="1941830"/>
                    <a:pt x="1257300" y="1938020"/>
                    <a:pt x="1263650" y="1932940"/>
                  </a:cubicBezTo>
                  <a:cubicBezTo>
                    <a:pt x="1267460" y="1929130"/>
                    <a:pt x="1271270" y="1924050"/>
                    <a:pt x="1275080" y="1922780"/>
                  </a:cubicBezTo>
                  <a:cubicBezTo>
                    <a:pt x="1283970" y="1920240"/>
                    <a:pt x="1290320" y="1912620"/>
                    <a:pt x="1297940" y="1907540"/>
                  </a:cubicBezTo>
                  <a:cubicBezTo>
                    <a:pt x="1304290" y="1903730"/>
                    <a:pt x="1308100" y="1896110"/>
                    <a:pt x="1314450" y="1894840"/>
                  </a:cubicBezTo>
                  <a:cubicBezTo>
                    <a:pt x="1324610" y="1892300"/>
                    <a:pt x="1332230" y="1885950"/>
                    <a:pt x="1341120" y="1879600"/>
                  </a:cubicBezTo>
                  <a:cubicBezTo>
                    <a:pt x="1346200" y="1875790"/>
                    <a:pt x="1352550" y="1873250"/>
                    <a:pt x="1358900" y="1874520"/>
                  </a:cubicBezTo>
                  <a:cubicBezTo>
                    <a:pt x="1362710" y="1875790"/>
                    <a:pt x="1367790" y="1874520"/>
                    <a:pt x="1370330" y="1873250"/>
                  </a:cubicBezTo>
                  <a:cubicBezTo>
                    <a:pt x="1375410" y="1870710"/>
                    <a:pt x="1380490" y="1866900"/>
                    <a:pt x="1385570" y="1864360"/>
                  </a:cubicBezTo>
                  <a:cubicBezTo>
                    <a:pt x="1389380" y="1861820"/>
                    <a:pt x="1393190" y="1859280"/>
                    <a:pt x="1397000" y="1859280"/>
                  </a:cubicBezTo>
                  <a:cubicBezTo>
                    <a:pt x="1409700" y="1858010"/>
                    <a:pt x="1419860" y="1855470"/>
                    <a:pt x="1426210" y="1842770"/>
                  </a:cubicBezTo>
                  <a:cubicBezTo>
                    <a:pt x="1428750" y="1837690"/>
                    <a:pt x="1441450" y="1831340"/>
                    <a:pt x="1446530" y="1833880"/>
                  </a:cubicBezTo>
                  <a:cubicBezTo>
                    <a:pt x="1455420" y="1837690"/>
                    <a:pt x="1461770" y="1835150"/>
                    <a:pt x="1466850" y="1827530"/>
                  </a:cubicBezTo>
                  <a:cubicBezTo>
                    <a:pt x="1470660" y="1823720"/>
                    <a:pt x="1475740" y="1824990"/>
                    <a:pt x="1479550" y="1827530"/>
                  </a:cubicBezTo>
                  <a:cubicBezTo>
                    <a:pt x="1482090" y="1830070"/>
                    <a:pt x="1484630" y="1831340"/>
                    <a:pt x="1487170" y="1831340"/>
                  </a:cubicBezTo>
                  <a:cubicBezTo>
                    <a:pt x="1496060" y="1832610"/>
                    <a:pt x="1506220" y="1831340"/>
                    <a:pt x="1515110" y="1832610"/>
                  </a:cubicBezTo>
                  <a:cubicBezTo>
                    <a:pt x="1522730" y="1833880"/>
                    <a:pt x="1530350" y="1831340"/>
                    <a:pt x="1535430" y="1826260"/>
                  </a:cubicBezTo>
                  <a:cubicBezTo>
                    <a:pt x="1540510" y="1821180"/>
                    <a:pt x="1544320" y="1821180"/>
                    <a:pt x="1551940" y="1823720"/>
                  </a:cubicBezTo>
                  <a:cubicBezTo>
                    <a:pt x="1558290" y="1826260"/>
                    <a:pt x="1563370" y="1832610"/>
                    <a:pt x="1572260" y="1831340"/>
                  </a:cubicBezTo>
                  <a:cubicBezTo>
                    <a:pt x="1579880" y="1830070"/>
                    <a:pt x="1588770" y="1833880"/>
                    <a:pt x="1597660" y="1830070"/>
                  </a:cubicBezTo>
                  <a:lnTo>
                    <a:pt x="1602740" y="1830070"/>
                  </a:lnTo>
                  <a:cubicBezTo>
                    <a:pt x="1610360" y="1832610"/>
                    <a:pt x="1617980" y="1833880"/>
                    <a:pt x="1624330" y="1840230"/>
                  </a:cubicBezTo>
                  <a:cubicBezTo>
                    <a:pt x="1631950" y="1846580"/>
                    <a:pt x="1633220" y="1799590"/>
                    <a:pt x="1640840" y="1804670"/>
                  </a:cubicBezTo>
                  <a:cubicBezTo>
                    <a:pt x="1652270" y="1812290"/>
                    <a:pt x="1649730" y="1804670"/>
                    <a:pt x="1661160" y="1811020"/>
                  </a:cubicBezTo>
                  <a:cubicBezTo>
                    <a:pt x="1670050" y="1814830"/>
                    <a:pt x="1666240" y="1800860"/>
                    <a:pt x="1676400" y="1803400"/>
                  </a:cubicBezTo>
                  <a:cubicBezTo>
                    <a:pt x="1677670" y="1803400"/>
                    <a:pt x="1692910" y="1813560"/>
                    <a:pt x="1692910" y="1812290"/>
                  </a:cubicBezTo>
                  <a:cubicBezTo>
                    <a:pt x="1699260" y="1808480"/>
                    <a:pt x="1705610" y="1770380"/>
                    <a:pt x="1711960" y="1771650"/>
                  </a:cubicBezTo>
                  <a:cubicBezTo>
                    <a:pt x="1724660" y="1775460"/>
                    <a:pt x="1736090" y="1772920"/>
                    <a:pt x="1747520" y="1767840"/>
                  </a:cubicBezTo>
                  <a:cubicBezTo>
                    <a:pt x="1753870" y="1765300"/>
                    <a:pt x="1764030" y="1756410"/>
                    <a:pt x="1769110" y="1760220"/>
                  </a:cubicBezTo>
                  <a:cubicBezTo>
                    <a:pt x="1778000" y="1766570"/>
                    <a:pt x="1786890" y="1769110"/>
                    <a:pt x="1797050" y="1770380"/>
                  </a:cubicBezTo>
                  <a:cubicBezTo>
                    <a:pt x="1798320" y="1770380"/>
                    <a:pt x="1799590" y="1771650"/>
                    <a:pt x="1800860" y="1772920"/>
                  </a:cubicBezTo>
                  <a:cubicBezTo>
                    <a:pt x="1804670" y="1778000"/>
                    <a:pt x="1822450" y="1764030"/>
                    <a:pt x="1826260" y="1769110"/>
                  </a:cubicBezTo>
                  <a:cubicBezTo>
                    <a:pt x="1831340" y="1776730"/>
                    <a:pt x="1836420" y="1784350"/>
                    <a:pt x="1841500" y="1790700"/>
                  </a:cubicBezTo>
                  <a:cubicBezTo>
                    <a:pt x="1844040" y="1793240"/>
                    <a:pt x="1847850" y="1794510"/>
                    <a:pt x="1849120" y="1797050"/>
                  </a:cubicBezTo>
                  <a:cubicBezTo>
                    <a:pt x="1850390" y="1803400"/>
                    <a:pt x="1852930" y="1805940"/>
                    <a:pt x="1859280" y="1805940"/>
                  </a:cubicBezTo>
                  <a:cubicBezTo>
                    <a:pt x="1863090" y="1805940"/>
                    <a:pt x="1866900" y="1807210"/>
                    <a:pt x="1869440" y="1809750"/>
                  </a:cubicBezTo>
                  <a:cubicBezTo>
                    <a:pt x="1875790" y="1813560"/>
                    <a:pt x="1880870" y="1817370"/>
                    <a:pt x="1885950" y="1821180"/>
                  </a:cubicBezTo>
                  <a:cubicBezTo>
                    <a:pt x="1892300" y="1824990"/>
                    <a:pt x="1898650" y="1828800"/>
                    <a:pt x="1901190" y="1835150"/>
                  </a:cubicBezTo>
                  <a:cubicBezTo>
                    <a:pt x="1902460" y="1837690"/>
                    <a:pt x="1903730" y="1838960"/>
                    <a:pt x="1905000" y="1840230"/>
                  </a:cubicBezTo>
                  <a:cubicBezTo>
                    <a:pt x="1910080" y="1845310"/>
                    <a:pt x="1915160" y="1849120"/>
                    <a:pt x="1920240" y="1854200"/>
                  </a:cubicBezTo>
                  <a:cubicBezTo>
                    <a:pt x="1927860" y="1860550"/>
                    <a:pt x="1934210" y="1868170"/>
                    <a:pt x="1941830" y="1874520"/>
                  </a:cubicBezTo>
                  <a:cubicBezTo>
                    <a:pt x="1944370" y="1875790"/>
                    <a:pt x="1946910" y="1878330"/>
                    <a:pt x="1949450" y="1879600"/>
                  </a:cubicBezTo>
                  <a:cubicBezTo>
                    <a:pt x="1954530" y="1882140"/>
                    <a:pt x="1959610" y="1884680"/>
                    <a:pt x="1963420" y="1888490"/>
                  </a:cubicBezTo>
                  <a:cubicBezTo>
                    <a:pt x="1967230" y="1892300"/>
                    <a:pt x="1985010" y="1869440"/>
                    <a:pt x="1987550" y="1874520"/>
                  </a:cubicBezTo>
                  <a:cubicBezTo>
                    <a:pt x="1987550" y="1875790"/>
                    <a:pt x="1988820" y="1875790"/>
                    <a:pt x="1990090" y="1875790"/>
                  </a:cubicBezTo>
                  <a:cubicBezTo>
                    <a:pt x="1997710" y="1882140"/>
                    <a:pt x="2005330" y="1879600"/>
                    <a:pt x="2012950" y="1877060"/>
                  </a:cubicBezTo>
                  <a:cubicBezTo>
                    <a:pt x="2015490" y="1875790"/>
                    <a:pt x="2018030" y="1874520"/>
                    <a:pt x="2019300" y="1875790"/>
                  </a:cubicBezTo>
                  <a:cubicBezTo>
                    <a:pt x="2028190" y="1879600"/>
                    <a:pt x="2034540" y="1888490"/>
                    <a:pt x="2045970" y="1889760"/>
                  </a:cubicBezTo>
                  <a:cubicBezTo>
                    <a:pt x="2045970" y="1889760"/>
                    <a:pt x="2047240" y="1889760"/>
                    <a:pt x="2047240" y="1891030"/>
                  </a:cubicBezTo>
                  <a:cubicBezTo>
                    <a:pt x="2049780" y="1898650"/>
                    <a:pt x="2057400" y="1898650"/>
                    <a:pt x="2063750" y="1899920"/>
                  </a:cubicBezTo>
                  <a:cubicBezTo>
                    <a:pt x="2067560" y="1899920"/>
                    <a:pt x="2071370" y="1901190"/>
                    <a:pt x="2073910" y="1902460"/>
                  </a:cubicBezTo>
                  <a:cubicBezTo>
                    <a:pt x="2081530" y="1906270"/>
                    <a:pt x="2089150" y="1911350"/>
                    <a:pt x="2098040" y="1913890"/>
                  </a:cubicBezTo>
                  <a:cubicBezTo>
                    <a:pt x="2109470" y="1917700"/>
                    <a:pt x="2120900" y="1920240"/>
                    <a:pt x="2129790" y="1926590"/>
                  </a:cubicBezTo>
                  <a:cubicBezTo>
                    <a:pt x="2131060" y="1926590"/>
                    <a:pt x="2132330" y="1926590"/>
                    <a:pt x="2132330" y="1927860"/>
                  </a:cubicBezTo>
                  <a:cubicBezTo>
                    <a:pt x="2136140" y="1930400"/>
                    <a:pt x="2142490" y="1931670"/>
                    <a:pt x="2145030" y="1935480"/>
                  </a:cubicBezTo>
                  <a:cubicBezTo>
                    <a:pt x="2148840" y="1943100"/>
                    <a:pt x="2159000" y="1941830"/>
                    <a:pt x="2164080" y="1948180"/>
                  </a:cubicBezTo>
                  <a:lnTo>
                    <a:pt x="2165350" y="1948180"/>
                  </a:lnTo>
                  <a:cubicBezTo>
                    <a:pt x="2170430" y="1948180"/>
                    <a:pt x="2175510" y="1949450"/>
                    <a:pt x="2181860" y="1949450"/>
                  </a:cubicBezTo>
                  <a:cubicBezTo>
                    <a:pt x="2184400" y="1948180"/>
                    <a:pt x="2188210" y="1945640"/>
                    <a:pt x="2190750" y="1945640"/>
                  </a:cubicBezTo>
                  <a:cubicBezTo>
                    <a:pt x="2202180" y="1949450"/>
                    <a:pt x="2213610" y="1949450"/>
                    <a:pt x="2221230" y="1939290"/>
                  </a:cubicBezTo>
                  <a:cubicBezTo>
                    <a:pt x="2222500" y="1938020"/>
                    <a:pt x="2225040" y="1938020"/>
                    <a:pt x="2227580" y="1938020"/>
                  </a:cubicBezTo>
                  <a:lnTo>
                    <a:pt x="2237740" y="1938020"/>
                  </a:lnTo>
                  <a:cubicBezTo>
                    <a:pt x="2249170" y="1935480"/>
                    <a:pt x="2259330" y="1932940"/>
                    <a:pt x="2270760" y="1931670"/>
                  </a:cubicBezTo>
                  <a:cubicBezTo>
                    <a:pt x="2275840" y="1930400"/>
                    <a:pt x="2282190" y="1932940"/>
                    <a:pt x="2287270" y="1934210"/>
                  </a:cubicBezTo>
                  <a:cubicBezTo>
                    <a:pt x="2292350" y="1935480"/>
                    <a:pt x="2297430" y="1935480"/>
                    <a:pt x="2302510" y="1935480"/>
                  </a:cubicBezTo>
                  <a:cubicBezTo>
                    <a:pt x="2308860" y="1935480"/>
                    <a:pt x="2313940" y="1932940"/>
                    <a:pt x="2320290" y="1932940"/>
                  </a:cubicBezTo>
                  <a:cubicBezTo>
                    <a:pt x="2325370" y="1931670"/>
                    <a:pt x="2331720" y="1931670"/>
                    <a:pt x="2336800" y="1930400"/>
                  </a:cubicBezTo>
                  <a:cubicBezTo>
                    <a:pt x="2348230" y="1927860"/>
                    <a:pt x="2358390" y="1925320"/>
                    <a:pt x="2369820" y="1924050"/>
                  </a:cubicBezTo>
                  <a:cubicBezTo>
                    <a:pt x="2377440" y="1880870"/>
                    <a:pt x="2376170" y="1830070"/>
                    <a:pt x="2376170" y="1778000"/>
                  </a:cubicBezTo>
                  <a:close/>
                </a:path>
              </a:pathLst>
            </a:custGeom>
            <a:blipFill>
              <a:blip r:embed="rId3"/>
              <a:stretch>
                <a:fillRect l="-9919" r="-9919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777836" y="2443658"/>
            <a:ext cx="12267700" cy="5399684"/>
            <a:chOff x="0" y="0"/>
            <a:chExt cx="9293712" cy="4090670"/>
          </a:xfrm>
        </p:grpSpPr>
        <p:sp>
          <p:nvSpPr>
            <p:cNvPr id="6" name="Freeform 6"/>
            <p:cNvSpPr/>
            <p:nvPr/>
          </p:nvSpPr>
          <p:spPr>
            <a:xfrm>
              <a:off x="8890" y="0"/>
              <a:ext cx="9288632" cy="4090670"/>
            </a:xfrm>
            <a:custGeom>
              <a:avLst/>
              <a:gdLst/>
              <a:ahLst/>
              <a:cxnLst/>
              <a:rect l="l" t="t" r="r" b="b"/>
              <a:pathLst>
                <a:path w="9288632" h="4090670">
                  <a:moveTo>
                    <a:pt x="0" y="0"/>
                  </a:moveTo>
                  <a:lnTo>
                    <a:pt x="0" y="4090670"/>
                  </a:lnTo>
                  <a:lnTo>
                    <a:pt x="9288632" y="4090670"/>
                  </a:lnTo>
                  <a:lnTo>
                    <a:pt x="9288632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703163" y="410210"/>
                  </a:moveTo>
                  <a:cubicBezTo>
                    <a:pt x="8797142" y="410210"/>
                    <a:pt x="8874613" y="486410"/>
                    <a:pt x="8874613" y="581660"/>
                  </a:cubicBezTo>
                  <a:cubicBezTo>
                    <a:pt x="8874613" y="676910"/>
                    <a:pt x="8798413" y="753110"/>
                    <a:pt x="8703163" y="753110"/>
                  </a:cubicBezTo>
                  <a:cubicBezTo>
                    <a:pt x="8607913" y="753110"/>
                    <a:pt x="8531713" y="676910"/>
                    <a:pt x="8531713" y="581660"/>
                  </a:cubicBezTo>
                  <a:cubicBezTo>
                    <a:pt x="8531713" y="486410"/>
                    <a:pt x="8609182" y="410210"/>
                    <a:pt x="8703163" y="410210"/>
                  </a:cubicBezTo>
                  <a:close/>
                  <a:moveTo>
                    <a:pt x="572770" y="410210"/>
                  </a:moveTo>
                  <a:cubicBezTo>
                    <a:pt x="666750" y="410210"/>
                    <a:pt x="744220" y="486410"/>
                    <a:pt x="744220" y="581660"/>
                  </a:cubicBezTo>
                  <a:cubicBezTo>
                    <a:pt x="744220" y="676910"/>
                    <a:pt x="668020" y="753110"/>
                    <a:pt x="572770" y="753110"/>
                  </a:cubicBezTo>
                  <a:cubicBezTo>
                    <a:pt x="478790" y="753110"/>
                    <a:pt x="401320" y="676910"/>
                    <a:pt x="401320" y="581660"/>
                  </a:cubicBezTo>
                  <a:cubicBezTo>
                    <a:pt x="401320" y="486410"/>
                    <a:pt x="478790" y="410210"/>
                    <a:pt x="572770" y="410210"/>
                  </a:cubicBezTo>
                  <a:close/>
                  <a:moveTo>
                    <a:pt x="572770" y="3680460"/>
                  </a:moveTo>
                  <a:cubicBezTo>
                    <a:pt x="478790" y="3680460"/>
                    <a:pt x="401320" y="3604260"/>
                    <a:pt x="401320" y="3509010"/>
                  </a:cubicBezTo>
                  <a:cubicBezTo>
                    <a:pt x="401320" y="3415030"/>
                    <a:pt x="477520" y="3337560"/>
                    <a:pt x="572770" y="3337560"/>
                  </a:cubicBezTo>
                  <a:cubicBezTo>
                    <a:pt x="666750" y="3337560"/>
                    <a:pt x="744220" y="3413760"/>
                    <a:pt x="744220" y="3509010"/>
                  </a:cubicBezTo>
                  <a:cubicBezTo>
                    <a:pt x="744220" y="3602990"/>
                    <a:pt x="666750" y="3680460"/>
                    <a:pt x="572770" y="3680460"/>
                  </a:cubicBezTo>
                  <a:close/>
                  <a:moveTo>
                    <a:pt x="8703163" y="3680460"/>
                  </a:moveTo>
                  <a:cubicBezTo>
                    <a:pt x="8609182" y="3680460"/>
                    <a:pt x="8531713" y="3604260"/>
                    <a:pt x="8531713" y="3509010"/>
                  </a:cubicBezTo>
                  <a:cubicBezTo>
                    <a:pt x="8531713" y="3415030"/>
                    <a:pt x="8607913" y="3337560"/>
                    <a:pt x="8703163" y="3337560"/>
                  </a:cubicBezTo>
                  <a:cubicBezTo>
                    <a:pt x="8798413" y="3337560"/>
                    <a:pt x="8874613" y="3413760"/>
                    <a:pt x="8874613" y="3509010"/>
                  </a:cubicBezTo>
                  <a:cubicBezTo>
                    <a:pt x="8874613" y="3602990"/>
                    <a:pt x="8797141" y="3680460"/>
                    <a:pt x="8703163" y="3680460"/>
                  </a:cubicBezTo>
                  <a:close/>
                </a:path>
              </a:pathLst>
            </a:custGeom>
            <a:solidFill>
              <a:srgbClr val="F0A22E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410210" y="410210"/>
              <a:ext cx="342900" cy="342900"/>
            </a:xfrm>
            <a:custGeom>
              <a:avLst/>
              <a:gdLst/>
              <a:ahLst/>
              <a:cxnLst/>
              <a:rect l="l" t="t" r="r" b="b"/>
              <a:pathLst>
                <a:path w="342900" h="342900">
                  <a:moveTo>
                    <a:pt x="342900" y="171450"/>
                  </a:moveTo>
                  <a:cubicBezTo>
                    <a:pt x="342900" y="265430"/>
                    <a:pt x="266700" y="342900"/>
                    <a:pt x="171450" y="342900"/>
                  </a:cubicBezTo>
                  <a:cubicBezTo>
                    <a:pt x="77470" y="342900"/>
                    <a:pt x="0" y="266700"/>
                    <a:pt x="0" y="171450"/>
                  </a:cubicBezTo>
                  <a:cubicBezTo>
                    <a:pt x="0" y="76200"/>
                    <a:pt x="76200" y="0"/>
                    <a:pt x="171450" y="0"/>
                  </a:cubicBezTo>
                  <a:cubicBezTo>
                    <a:pt x="265430" y="0"/>
                    <a:pt x="342900" y="77470"/>
                    <a:pt x="342900" y="171450"/>
                  </a:cubicBezTo>
                  <a:close/>
                </a:path>
              </a:pathLst>
            </a:custGeom>
            <a:solidFill>
              <a:srgbClr val="262626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8540603" y="410210"/>
              <a:ext cx="342900" cy="342900"/>
            </a:xfrm>
            <a:custGeom>
              <a:avLst/>
              <a:gdLst/>
              <a:ahLst/>
              <a:cxnLst/>
              <a:rect l="l" t="t" r="r" b="b"/>
              <a:pathLst>
                <a:path w="342900" h="342900">
                  <a:moveTo>
                    <a:pt x="342900" y="171450"/>
                  </a:moveTo>
                  <a:cubicBezTo>
                    <a:pt x="342900" y="265430"/>
                    <a:pt x="266700" y="342900"/>
                    <a:pt x="171450" y="342900"/>
                  </a:cubicBezTo>
                  <a:cubicBezTo>
                    <a:pt x="76200" y="342900"/>
                    <a:pt x="0" y="266700"/>
                    <a:pt x="0" y="171450"/>
                  </a:cubicBezTo>
                  <a:cubicBezTo>
                    <a:pt x="0" y="76200"/>
                    <a:pt x="76200" y="0"/>
                    <a:pt x="171450" y="0"/>
                  </a:cubicBezTo>
                  <a:cubicBezTo>
                    <a:pt x="266700" y="0"/>
                    <a:pt x="342900" y="77470"/>
                    <a:pt x="342900" y="171450"/>
                  </a:cubicBezTo>
                  <a:close/>
                </a:path>
              </a:pathLst>
            </a:custGeom>
            <a:solidFill>
              <a:srgbClr val="262626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8540603" y="3337560"/>
              <a:ext cx="342900" cy="342900"/>
            </a:xfrm>
            <a:custGeom>
              <a:avLst/>
              <a:gdLst/>
              <a:ahLst/>
              <a:cxnLst/>
              <a:rect l="l" t="t" r="r" b="b"/>
              <a:pathLst>
                <a:path w="342900" h="342900">
                  <a:moveTo>
                    <a:pt x="342900" y="171450"/>
                  </a:moveTo>
                  <a:cubicBezTo>
                    <a:pt x="342900" y="265430"/>
                    <a:pt x="266700" y="342900"/>
                    <a:pt x="171450" y="342900"/>
                  </a:cubicBezTo>
                  <a:cubicBezTo>
                    <a:pt x="76200" y="342900"/>
                    <a:pt x="0" y="266700"/>
                    <a:pt x="0" y="171450"/>
                  </a:cubicBezTo>
                  <a:cubicBezTo>
                    <a:pt x="0" y="77470"/>
                    <a:pt x="76200" y="0"/>
                    <a:pt x="171450" y="0"/>
                  </a:cubicBezTo>
                  <a:cubicBezTo>
                    <a:pt x="266700" y="0"/>
                    <a:pt x="342900" y="77470"/>
                    <a:pt x="342900" y="171450"/>
                  </a:cubicBezTo>
                  <a:close/>
                </a:path>
              </a:pathLst>
            </a:custGeom>
            <a:solidFill>
              <a:srgbClr val="262626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410210" y="3337560"/>
              <a:ext cx="342900" cy="342900"/>
            </a:xfrm>
            <a:custGeom>
              <a:avLst/>
              <a:gdLst/>
              <a:ahLst/>
              <a:cxnLst/>
              <a:rect l="l" t="t" r="r" b="b"/>
              <a:pathLst>
                <a:path w="342900" h="342900">
                  <a:moveTo>
                    <a:pt x="342900" y="171450"/>
                  </a:moveTo>
                  <a:cubicBezTo>
                    <a:pt x="342900" y="265430"/>
                    <a:pt x="266700" y="342900"/>
                    <a:pt x="171450" y="342900"/>
                  </a:cubicBezTo>
                  <a:cubicBezTo>
                    <a:pt x="77470" y="342900"/>
                    <a:pt x="0" y="266700"/>
                    <a:pt x="0" y="171450"/>
                  </a:cubicBezTo>
                  <a:cubicBezTo>
                    <a:pt x="0" y="77470"/>
                    <a:pt x="76200" y="0"/>
                    <a:pt x="171450" y="0"/>
                  </a:cubicBezTo>
                  <a:cubicBezTo>
                    <a:pt x="265430" y="0"/>
                    <a:pt x="342900" y="77470"/>
                    <a:pt x="342900" y="171450"/>
                  </a:cubicBezTo>
                  <a:close/>
                </a:path>
              </a:pathLst>
            </a:custGeom>
            <a:solidFill>
              <a:srgbClr val="262626"/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 t="15479" b="15479"/>
          <a:stretch>
            <a:fillRect/>
          </a:stretch>
        </p:blipFill>
        <p:spPr>
          <a:xfrm>
            <a:off x="777836" y="277607"/>
            <a:ext cx="12267700" cy="246182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 t="52484" b="7834"/>
          <a:stretch>
            <a:fillRect/>
          </a:stretch>
        </p:blipFill>
        <p:spPr>
          <a:xfrm>
            <a:off x="777836" y="8004437"/>
            <a:ext cx="12267700" cy="1414958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777836" y="3505263"/>
            <a:ext cx="12267700" cy="3631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  <a:spcBef>
                <a:spcPct val="0"/>
              </a:spcBef>
            </a:pPr>
            <a:r>
              <a:rPr lang="en-US" sz="5143">
                <a:solidFill>
                  <a:srgbClr val="000000"/>
                </a:solidFill>
                <a:latin typeface="Anaktoria"/>
              </a:rPr>
              <a:t>В ходе урока вы узнаете о начале правления Александра II, причинах отмены крепостного права, подготовке реформы, содержании и значении Крестьянской реформы.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457951" y="205273"/>
            <a:ext cx="4877179" cy="9876455"/>
            <a:chOff x="-1270" y="-2540"/>
            <a:chExt cx="2790190" cy="5650230"/>
          </a:xfrm>
        </p:grpSpPr>
        <p:sp>
          <p:nvSpPr>
            <p:cNvPr id="4" name="Freeform 4"/>
            <p:cNvSpPr/>
            <p:nvPr/>
          </p:nvSpPr>
          <p:spPr>
            <a:xfrm>
              <a:off x="546100" y="1083310"/>
              <a:ext cx="1986280" cy="2650490"/>
            </a:xfrm>
            <a:custGeom>
              <a:avLst/>
              <a:gdLst/>
              <a:ahLst/>
              <a:cxnLst/>
              <a:rect l="l" t="t" r="r" b="b"/>
              <a:pathLst>
                <a:path w="1986280" h="2650490">
                  <a:moveTo>
                    <a:pt x="1922780" y="2650490"/>
                  </a:moveTo>
                  <a:lnTo>
                    <a:pt x="63500" y="2650490"/>
                  </a:lnTo>
                  <a:cubicBezTo>
                    <a:pt x="27940" y="2650490"/>
                    <a:pt x="0" y="2622550"/>
                    <a:pt x="0" y="2586990"/>
                  </a:cubicBezTo>
                  <a:lnTo>
                    <a:pt x="0" y="63500"/>
                  </a:lnTo>
                  <a:cubicBezTo>
                    <a:pt x="0" y="27940"/>
                    <a:pt x="27940" y="0"/>
                    <a:pt x="63500" y="0"/>
                  </a:cubicBezTo>
                  <a:lnTo>
                    <a:pt x="1922780" y="0"/>
                  </a:lnTo>
                  <a:cubicBezTo>
                    <a:pt x="1958340" y="0"/>
                    <a:pt x="1986280" y="27940"/>
                    <a:pt x="1986280" y="63500"/>
                  </a:cubicBezTo>
                  <a:lnTo>
                    <a:pt x="1986280" y="2586990"/>
                  </a:lnTo>
                  <a:cubicBezTo>
                    <a:pt x="1986280" y="2622550"/>
                    <a:pt x="1958340" y="2650490"/>
                    <a:pt x="1922780" y="2650490"/>
                  </a:cubicBezTo>
                  <a:close/>
                </a:path>
              </a:pathLst>
            </a:custGeom>
            <a:blipFill>
              <a:blip r:embed="rId3"/>
              <a:stretch>
                <a:fillRect l="-26121" t="95" r="-26248" b="-9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-1270" y="-2540"/>
              <a:ext cx="2790190" cy="5650230"/>
            </a:xfrm>
            <a:custGeom>
              <a:avLst/>
              <a:gdLst/>
              <a:ahLst/>
              <a:cxnLst/>
              <a:rect l="l" t="t" r="r" b="b"/>
              <a:pathLst>
                <a:path w="2790190" h="5650230">
                  <a:moveTo>
                    <a:pt x="8890" y="486410"/>
                  </a:moveTo>
                  <a:cubicBezTo>
                    <a:pt x="13970" y="621030"/>
                    <a:pt x="19050" y="5199380"/>
                    <a:pt x="19050" y="5199380"/>
                  </a:cubicBezTo>
                  <a:cubicBezTo>
                    <a:pt x="19050" y="5199380"/>
                    <a:pt x="3810" y="5408930"/>
                    <a:pt x="118110" y="5509260"/>
                  </a:cubicBezTo>
                  <a:cubicBezTo>
                    <a:pt x="232410" y="5609590"/>
                    <a:pt x="311150" y="5650230"/>
                    <a:pt x="477520" y="5647690"/>
                  </a:cubicBezTo>
                  <a:cubicBezTo>
                    <a:pt x="643890" y="5645150"/>
                    <a:pt x="2400300" y="5645150"/>
                    <a:pt x="2400300" y="5645150"/>
                  </a:cubicBezTo>
                  <a:cubicBezTo>
                    <a:pt x="2400300" y="5645150"/>
                    <a:pt x="2631440" y="5642610"/>
                    <a:pt x="2734310" y="5461000"/>
                  </a:cubicBezTo>
                  <a:cubicBezTo>
                    <a:pt x="2734310" y="5461000"/>
                    <a:pt x="2788920" y="5388610"/>
                    <a:pt x="2788920" y="5238750"/>
                  </a:cubicBezTo>
                  <a:cubicBezTo>
                    <a:pt x="2790190" y="5090160"/>
                    <a:pt x="2776220" y="1722120"/>
                    <a:pt x="2776220" y="1722120"/>
                  </a:cubicBezTo>
                  <a:cubicBezTo>
                    <a:pt x="2778760" y="1289050"/>
                    <a:pt x="2788920" y="830580"/>
                    <a:pt x="2780030" y="401320"/>
                  </a:cubicBezTo>
                  <a:cubicBezTo>
                    <a:pt x="2778760" y="321310"/>
                    <a:pt x="2773680" y="250190"/>
                    <a:pt x="2716530" y="173990"/>
                  </a:cubicBezTo>
                  <a:cubicBezTo>
                    <a:pt x="2692400" y="142240"/>
                    <a:pt x="2661920" y="110490"/>
                    <a:pt x="2622550" y="88900"/>
                  </a:cubicBezTo>
                  <a:cubicBezTo>
                    <a:pt x="2506980" y="25400"/>
                    <a:pt x="2227580" y="0"/>
                    <a:pt x="2058670" y="11430"/>
                  </a:cubicBezTo>
                  <a:cubicBezTo>
                    <a:pt x="1925320" y="21590"/>
                    <a:pt x="929640" y="15240"/>
                    <a:pt x="552450" y="12700"/>
                  </a:cubicBezTo>
                  <a:cubicBezTo>
                    <a:pt x="495300" y="12700"/>
                    <a:pt x="434340" y="12700"/>
                    <a:pt x="374650" y="21590"/>
                  </a:cubicBezTo>
                  <a:cubicBezTo>
                    <a:pt x="144780" y="54610"/>
                    <a:pt x="0" y="260350"/>
                    <a:pt x="8890" y="486410"/>
                  </a:cubicBezTo>
                  <a:lnTo>
                    <a:pt x="8890" y="486410"/>
                  </a:lnTo>
                  <a:close/>
                </a:path>
              </a:pathLst>
            </a:custGeom>
            <a:blipFill>
              <a:blip r:embed="rId4"/>
              <a:stretch>
                <a:fillRect l="-194" r="-194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3054762" y="1437365"/>
            <a:ext cx="3148148" cy="3780485"/>
            <a:chOff x="0" y="0"/>
            <a:chExt cx="4135120" cy="49657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135120" cy="4965700"/>
            </a:xfrm>
            <a:custGeom>
              <a:avLst/>
              <a:gdLst/>
              <a:ahLst/>
              <a:cxnLst/>
              <a:rect l="l" t="t" r="r" b="b"/>
              <a:pathLst>
                <a:path w="4135120" h="4965700">
                  <a:moveTo>
                    <a:pt x="4135120" y="0"/>
                  </a:moveTo>
                  <a:lnTo>
                    <a:pt x="4135120" y="4965700"/>
                  </a:lnTo>
                  <a:lnTo>
                    <a:pt x="896620" y="4965700"/>
                  </a:lnTo>
                  <a:lnTo>
                    <a:pt x="896620" y="3385820"/>
                  </a:lnTo>
                  <a:lnTo>
                    <a:pt x="0" y="2487930"/>
                  </a:lnTo>
                  <a:lnTo>
                    <a:pt x="896620" y="1591310"/>
                  </a:lnTo>
                  <a:lnTo>
                    <a:pt x="896620" y="0"/>
                  </a:lnTo>
                  <a:lnTo>
                    <a:pt x="4135120" y="0"/>
                  </a:lnTo>
                  <a:close/>
                </a:path>
              </a:pathLst>
            </a:custGeom>
            <a:solidFill>
              <a:srgbClr val="FFBD59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3726805" y="1437364"/>
            <a:ext cx="2474694" cy="3780485"/>
            <a:chOff x="0" y="0"/>
            <a:chExt cx="2804098" cy="428370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805368" cy="4283701"/>
            </a:xfrm>
            <a:custGeom>
              <a:avLst/>
              <a:gdLst/>
              <a:ahLst/>
              <a:cxnLst/>
              <a:rect l="l" t="t" r="r" b="b"/>
              <a:pathLst>
                <a:path w="2805368" h="4283701">
                  <a:moveTo>
                    <a:pt x="60960" y="482600"/>
                  </a:moveTo>
                  <a:cubicBezTo>
                    <a:pt x="289560" y="476250"/>
                    <a:pt x="474980" y="290830"/>
                    <a:pt x="481330" y="60960"/>
                  </a:cubicBezTo>
                  <a:lnTo>
                    <a:pt x="769747" y="60960"/>
                  </a:lnTo>
                  <a:lnTo>
                    <a:pt x="769747" y="0"/>
                  </a:lnTo>
                  <a:lnTo>
                    <a:pt x="417830" y="0"/>
                  </a:lnTo>
                  <a:lnTo>
                    <a:pt x="419100" y="31750"/>
                  </a:lnTo>
                  <a:lnTo>
                    <a:pt x="419100" y="49530"/>
                  </a:lnTo>
                  <a:cubicBezTo>
                    <a:pt x="419100" y="254000"/>
                    <a:pt x="252730" y="421640"/>
                    <a:pt x="46990" y="421640"/>
                  </a:cubicBezTo>
                  <a:lnTo>
                    <a:pt x="30480" y="421640"/>
                  </a:lnTo>
                  <a:lnTo>
                    <a:pt x="0" y="420370"/>
                  </a:lnTo>
                  <a:lnTo>
                    <a:pt x="0" y="744147"/>
                  </a:lnTo>
                  <a:lnTo>
                    <a:pt x="60960" y="744147"/>
                  </a:lnTo>
                  <a:lnTo>
                    <a:pt x="60960" y="482600"/>
                  </a:lnTo>
                  <a:close/>
                  <a:moveTo>
                    <a:pt x="196850" y="599440"/>
                  </a:moveTo>
                  <a:cubicBezTo>
                    <a:pt x="392430" y="546100"/>
                    <a:pt x="546100" y="393700"/>
                    <a:pt x="598170" y="196850"/>
                  </a:cubicBezTo>
                  <a:lnTo>
                    <a:pt x="769747" y="196850"/>
                  </a:lnTo>
                  <a:lnTo>
                    <a:pt x="769747" y="181610"/>
                  </a:lnTo>
                  <a:lnTo>
                    <a:pt x="585470" y="181610"/>
                  </a:lnTo>
                  <a:lnTo>
                    <a:pt x="584200" y="187960"/>
                  </a:lnTo>
                  <a:cubicBezTo>
                    <a:pt x="534670" y="383540"/>
                    <a:pt x="382270" y="535940"/>
                    <a:pt x="186690" y="586740"/>
                  </a:cubicBezTo>
                  <a:lnTo>
                    <a:pt x="180340" y="588010"/>
                  </a:lnTo>
                  <a:lnTo>
                    <a:pt x="180340" y="744147"/>
                  </a:lnTo>
                  <a:lnTo>
                    <a:pt x="195580" y="744147"/>
                  </a:lnTo>
                  <a:lnTo>
                    <a:pt x="196850" y="599440"/>
                  </a:lnTo>
                  <a:close/>
                  <a:moveTo>
                    <a:pt x="0" y="744147"/>
                  </a:moveTo>
                  <a:lnTo>
                    <a:pt x="60960" y="744147"/>
                  </a:lnTo>
                  <a:lnTo>
                    <a:pt x="60960" y="3482942"/>
                  </a:lnTo>
                  <a:lnTo>
                    <a:pt x="0" y="3482942"/>
                  </a:lnTo>
                  <a:lnTo>
                    <a:pt x="0" y="744147"/>
                  </a:lnTo>
                  <a:close/>
                  <a:moveTo>
                    <a:pt x="181610" y="744147"/>
                  </a:moveTo>
                  <a:lnTo>
                    <a:pt x="196850" y="744147"/>
                  </a:lnTo>
                  <a:lnTo>
                    <a:pt x="196850" y="3482942"/>
                  </a:lnTo>
                  <a:lnTo>
                    <a:pt x="181610" y="3482942"/>
                  </a:lnTo>
                  <a:lnTo>
                    <a:pt x="181610" y="744147"/>
                  </a:lnTo>
                  <a:close/>
                  <a:moveTo>
                    <a:pt x="769747" y="4222741"/>
                  </a:moveTo>
                  <a:lnTo>
                    <a:pt x="2021273" y="4222741"/>
                  </a:lnTo>
                  <a:lnTo>
                    <a:pt x="2021273" y="4283701"/>
                  </a:lnTo>
                  <a:lnTo>
                    <a:pt x="769747" y="4283701"/>
                  </a:lnTo>
                  <a:lnTo>
                    <a:pt x="769747" y="4222741"/>
                  </a:lnTo>
                  <a:close/>
                  <a:moveTo>
                    <a:pt x="769747" y="4086851"/>
                  </a:moveTo>
                  <a:lnTo>
                    <a:pt x="2021273" y="4086851"/>
                  </a:lnTo>
                  <a:lnTo>
                    <a:pt x="2021273" y="4102091"/>
                  </a:lnTo>
                  <a:lnTo>
                    <a:pt x="769747" y="4102091"/>
                  </a:lnTo>
                  <a:lnTo>
                    <a:pt x="769747" y="4086851"/>
                  </a:lnTo>
                  <a:close/>
                  <a:moveTo>
                    <a:pt x="481330" y="4222741"/>
                  </a:moveTo>
                  <a:cubicBezTo>
                    <a:pt x="480060" y="3989061"/>
                    <a:pt x="293370" y="3799831"/>
                    <a:pt x="60960" y="3792211"/>
                  </a:cubicBezTo>
                  <a:lnTo>
                    <a:pt x="60960" y="3482217"/>
                  </a:lnTo>
                  <a:lnTo>
                    <a:pt x="0" y="3482217"/>
                  </a:lnTo>
                  <a:lnTo>
                    <a:pt x="0" y="3854441"/>
                  </a:lnTo>
                  <a:lnTo>
                    <a:pt x="35560" y="3853171"/>
                  </a:lnTo>
                  <a:lnTo>
                    <a:pt x="49530" y="3853171"/>
                  </a:lnTo>
                  <a:cubicBezTo>
                    <a:pt x="254000" y="3853171"/>
                    <a:pt x="421640" y="4019541"/>
                    <a:pt x="421640" y="4225281"/>
                  </a:cubicBezTo>
                  <a:cubicBezTo>
                    <a:pt x="421640" y="4232901"/>
                    <a:pt x="421640" y="4240521"/>
                    <a:pt x="420370" y="4250681"/>
                  </a:cubicBezTo>
                  <a:lnTo>
                    <a:pt x="417830" y="4283701"/>
                  </a:lnTo>
                  <a:lnTo>
                    <a:pt x="770419" y="4283701"/>
                  </a:lnTo>
                  <a:lnTo>
                    <a:pt x="770419" y="4222741"/>
                  </a:lnTo>
                  <a:lnTo>
                    <a:pt x="481330" y="4222741"/>
                  </a:lnTo>
                  <a:close/>
                  <a:moveTo>
                    <a:pt x="600710" y="4086851"/>
                  </a:moveTo>
                  <a:cubicBezTo>
                    <a:pt x="549910" y="3887461"/>
                    <a:pt x="397510" y="3729981"/>
                    <a:pt x="198120" y="3676641"/>
                  </a:cubicBezTo>
                  <a:lnTo>
                    <a:pt x="198120" y="3482942"/>
                  </a:lnTo>
                  <a:lnTo>
                    <a:pt x="182880" y="3482942"/>
                  </a:lnTo>
                  <a:lnTo>
                    <a:pt x="182880" y="3689341"/>
                  </a:lnTo>
                  <a:lnTo>
                    <a:pt x="189230" y="3690611"/>
                  </a:lnTo>
                  <a:cubicBezTo>
                    <a:pt x="387350" y="3742681"/>
                    <a:pt x="541020" y="3897621"/>
                    <a:pt x="588010" y="4097011"/>
                  </a:cubicBezTo>
                  <a:lnTo>
                    <a:pt x="589280" y="4103361"/>
                  </a:lnTo>
                  <a:lnTo>
                    <a:pt x="770419" y="4103361"/>
                  </a:lnTo>
                  <a:lnTo>
                    <a:pt x="770419" y="4088121"/>
                  </a:lnTo>
                  <a:lnTo>
                    <a:pt x="600710" y="4086851"/>
                  </a:lnTo>
                  <a:close/>
                  <a:moveTo>
                    <a:pt x="2743138" y="3792211"/>
                  </a:moveTo>
                  <a:cubicBezTo>
                    <a:pt x="2508188" y="3796021"/>
                    <a:pt x="2317688" y="3986521"/>
                    <a:pt x="2316418" y="4222741"/>
                  </a:cubicBezTo>
                  <a:lnTo>
                    <a:pt x="2020601" y="4222741"/>
                  </a:lnTo>
                  <a:lnTo>
                    <a:pt x="2020601" y="4283701"/>
                  </a:lnTo>
                  <a:lnTo>
                    <a:pt x="2381188" y="4283701"/>
                  </a:lnTo>
                  <a:lnTo>
                    <a:pt x="2378648" y="4250681"/>
                  </a:lnTo>
                  <a:cubicBezTo>
                    <a:pt x="2377378" y="4240521"/>
                    <a:pt x="2377378" y="4231631"/>
                    <a:pt x="2377378" y="4225281"/>
                  </a:cubicBezTo>
                  <a:cubicBezTo>
                    <a:pt x="2377378" y="4020811"/>
                    <a:pt x="2543748" y="3853171"/>
                    <a:pt x="2749488" y="3853171"/>
                  </a:cubicBezTo>
                  <a:cubicBezTo>
                    <a:pt x="2757108" y="3853171"/>
                    <a:pt x="2764728" y="3853171"/>
                    <a:pt x="2772348" y="3854441"/>
                  </a:cubicBezTo>
                  <a:lnTo>
                    <a:pt x="2805368" y="3856981"/>
                  </a:lnTo>
                  <a:lnTo>
                    <a:pt x="2805368" y="3482942"/>
                  </a:lnTo>
                  <a:lnTo>
                    <a:pt x="2744408" y="3482942"/>
                  </a:lnTo>
                  <a:lnTo>
                    <a:pt x="2743138" y="3792211"/>
                  </a:lnTo>
                  <a:close/>
                  <a:moveTo>
                    <a:pt x="2607248" y="3674101"/>
                  </a:moveTo>
                  <a:cubicBezTo>
                    <a:pt x="2407858" y="3726171"/>
                    <a:pt x="2247838" y="3886191"/>
                    <a:pt x="2198308" y="4085581"/>
                  </a:cubicBezTo>
                  <a:lnTo>
                    <a:pt x="2021273" y="4085581"/>
                  </a:lnTo>
                  <a:lnTo>
                    <a:pt x="2021273" y="4100821"/>
                  </a:lnTo>
                  <a:lnTo>
                    <a:pt x="2211008" y="4100821"/>
                  </a:lnTo>
                  <a:lnTo>
                    <a:pt x="2212278" y="4094471"/>
                  </a:lnTo>
                  <a:cubicBezTo>
                    <a:pt x="2260538" y="3895081"/>
                    <a:pt x="2419288" y="3735061"/>
                    <a:pt x="2617408" y="3686801"/>
                  </a:cubicBezTo>
                  <a:lnTo>
                    <a:pt x="2623758" y="3685531"/>
                  </a:lnTo>
                  <a:lnTo>
                    <a:pt x="2623758" y="3481493"/>
                  </a:lnTo>
                  <a:lnTo>
                    <a:pt x="2608518" y="3481493"/>
                  </a:lnTo>
                  <a:lnTo>
                    <a:pt x="2607248" y="3674101"/>
                  </a:lnTo>
                  <a:close/>
                  <a:moveTo>
                    <a:pt x="2743138" y="744147"/>
                  </a:moveTo>
                  <a:lnTo>
                    <a:pt x="2804098" y="744147"/>
                  </a:lnTo>
                  <a:lnTo>
                    <a:pt x="2804098" y="3482942"/>
                  </a:lnTo>
                  <a:lnTo>
                    <a:pt x="2743138" y="3482942"/>
                  </a:lnTo>
                  <a:lnTo>
                    <a:pt x="2743138" y="744147"/>
                  </a:lnTo>
                  <a:close/>
                  <a:moveTo>
                    <a:pt x="2607248" y="744147"/>
                  </a:moveTo>
                  <a:lnTo>
                    <a:pt x="2622488" y="744147"/>
                  </a:lnTo>
                  <a:lnTo>
                    <a:pt x="2622488" y="3482942"/>
                  </a:lnTo>
                  <a:lnTo>
                    <a:pt x="2607248" y="3482942"/>
                  </a:lnTo>
                  <a:lnTo>
                    <a:pt x="2607248" y="744147"/>
                  </a:lnTo>
                  <a:close/>
                  <a:moveTo>
                    <a:pt x="2316418" y="60960"/>
                  </a:moveTo>
                  <a:cubicBezTo>
                    <a:pt x="2322768" y="292100"/>
                    <a:pt x="2510728" y="480060"/>
                    <a:pt x="2743138" y="482600"/>
                  </a:cubicBezTo>
                  <a:lnTo>
                    <a:pt x="2743138" y="743422"/>
                  </a:lnTo>
                  <a:lnTo>
                    <a:pt x="2804098" y="743422"/>
                  </a:lnTo>
                  <a:lnTo>
                    <a:pt x="2804098" y="419100"/>
                  </a:lnTo>
                  <a:lnTo>
                    <a:pt x="2771078" y="421640"/>
                  </a:lnTo>
                  <a:cubicBezTo>
                    <a:pt x="2763458" y="421640"/>
                    <a:pt x="2755838" y="422910"/>
                    <a:pt x="2748218" y="422910"/>
                  </a:cubicBezTo>
                  <a:cubicBezTo>
                    <a:pt x="2543748" y="422910"/>
                    <a:pt x="2376108" y="256540"/>
                    <a:pt x="2376108" y="50800"/>
                  </a:cubicBezTo>
                  <a:lnTo>
                    <a:pt x="2376108" y="33020"/>
                  </a:lnTo>
                  <a:lnTo>
                    <a:pt x="2377378" y="1270"/>
                  </a:lnTo>
                  <a:lnTo>
                    <a:pt x="2019256" y="1270"/>
                  </a:lnTo>
                  <a:lnTo>
                    <a:pt x="2019256" y="62230"/>
                  </a:lnTo>
                  <a:lnTo>
                    <a:pt x="2316418" y="60960"/>
                  </a:lnTo>
                  <a:close/>
                  <a:moveTo>
                    <a:pt x="2199578" y="196850"/>
                  </a:moveTo>
                  <a:cubicBezTo>
                    <a:pt x="2252918" y="394970"/>
                    <a:pt x="2407858" y="549910"/>
                    <a:pt x="2607248" y="600710"/>
                  </a:cubicBezTo>
                  <a:lnTo>
                    <a:pt x="2607248" y="743422"/>
                  </a:lnTo>
                  <a:lnTo>
                    <a:pt x="2622488" y="743422"/>
                  </a:lnTo>
                  <a:lnTo>
                    <a:pt x="2622488" y="589280"/>
                  </a:lnTo>
                  <a:lnTo>
                    <a:pt x="2616138" y="588010"/>
                  </a:lnTo>
                  <a:cubicBezTo>
                    <a:pt x="2418018" y="539750"/>
                    <a:pt x="2263078" y="386080"/>
                    <a:pt x="2212278" y="187960"/>
                  </a:cubicBezTo>
                  <a:lnTo>
                    <a:pt x="2211008" y="181610"/>
                  </a:lnTo>
                  <a:lnTo>
                    <a:pt x="2020600" y="181610"/>
                  </a:lnTo>
                  <a:lnTo>
                    <a:pt x="2020600" y="196850"/>
                  </a:lnTo>
                  <a:lnTo>
                    <a:pt x="2199578" y="196850"/>
                  </a:lnTo>
                  <a:close/>
                  <a:moveTo>
                    <a:pt x="769747" y="0"/>
                  </a:moveTo>
                  <a:lnTo>
                    <a:pt x="2021273" y="0"/>
                  </a:lnTo>
                  <a:lnTo>
                    <a:pt x="2021273" y="60960"/>
                  </a:lnTo>
                  <a:lnTo>
                    <a:pt x="769747" y="60960"/>
                  </a:lnTo>
                  <a:lnTo>
                    <a:pt x="769747" y="0"/>
                  </a:lnTo>
                  <a:close/>
                  <a:moveTo>
                    <a:pt x="769747" y="181610"/>
                  </a:moveTo>
                  <a:lnTo>
                    <a:pt x="2021273" y="181610"/>
                  </a:lnTo>
                  <a:lnTo>
                    <a:pt x="2021273" y="196850"/>
                  </a:lnTo>
                  <a:lnTo>
                    <a:pt x="769747" y="196850"/>
                  </a:lnTo>
                  <a:lnTo>
                    <a:pt x="769747" y="18161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8044263" y="0"/>
            <a:ext cx="4091112" cy="7005455"/>
            <a:chOff x="-6350" y="-1270"/>
            <a:chExt cx="3390900" cy="5806440"/>
          </a:xfrm>
        </p:grpSpPr>
        <p:sp>
          <p:nvSpPr>
            <p:cNvPr id="11" name="Freeform 11"/>
            <p:cNvSpPr/>
            <p:nvPr/>
          </p:nvSpPr>
          <p:spPr>
            <a:xfrm>
              <a:off x="7620" y="2103120"/>
              <a:ext cx="3368040" cy="3200400"/>
            </a:xfrm>
            <a:custGeom>
              <a:avLst/>
              <a:gdLst/>
              <a:ahLst/>
              <a:cxnLst/>
              <a:rect l="l" t="t" r="r" b="b"/>
              <a:pathLst>
                <a:path w="3368040" h="3200400">
                  <a:moveTo>
                    <a:pt x="3368040" y="7620"/>
                  </a:moveTo>
                  <a:lnTo>
                    <a:pt x="3368040" y="3192780"/>
                  </a:lnTo>
                  <a:cubicBezTo>
                    <a:pt x="3368040" y="3196590"/>
                    <a:pt x="3364230" y="3200400"/>
                    <a:pt x="3360420" y="3200400"/>
                  </a:cubicBezTo>
                  <a:lnTo>
                    <a:pt x="7620" y="3200400"/>
                  </a:lnTo>
                  <a:cubicBezTo>
                    <a:pt x="3810" y="3200400"/>
                    <a:pt x="0" y="3196590"/>
                    <a:pt x="0" y="3192780"/>
                  </a:cubicBezTo>
                  <a:lnTo>
                    <a:pt x="0" y="7620"/>
                  </a:lnTo>
                  <a:cubicBezTo>
                    <a:pt x="0" y="3810"/>
                    <a:pt x="3810" y="0"/>
                    <a:pt x="7620" y="0"/>
                  </a:cubicBezTo>
                  <a:lnTo>
                    <a:pt x="3360420" y="0"/>
                  </a:lnTo>
                  <a:cubicBezTo>
                    <a:pt x="3364230" y="0"/>
                    <a:pt x="3368040" y="3810"/>
                    <a:pt x="3368040" y="7620"/>
                  </a:cubicBezTo>
                  <a:close/>
                </a:path>
              </a:pathLst>
            </a:custGeom>
            <a:blipFill>
              <a:blip r:embed="rId5"/>
              <a:stretch>
                <a:fillRect l="-16455" t="39" r="-16832" b="-39"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-6350" y="-1270"/>
              <a:ext cx="3390900" cy="5806440"/>
            </a:xfrm>
            <a:custGeom>
              <a:avLst/>
              <a:gdLst/>
              <a:ahLst/>
              <a:cxnLst/>
              <a:rect l="l" t="t" r="r" b="b"/>
              <a:pathLst>
                <a:path w="3390900" h="5806440">
                  <a:moveTo>
                    <a:pt x="3388360" y="86360"/>
                  </a:moveTo>
                  <a:cubicBezTo>
                    <a:pt x="3388360" y="85090"/>
                    <a:pt x="3388360" y="55880"/>
                    <a:pt x="3365500" y="31750"/>
                  </a:cubicBezTo>
                  <a:cubicBezTo>
                    <a:pt x="3346450" y="12700"/>
                    <a:pt x="3318510" y="2540"/>
                    <a:pt x="3281680" y="1270"/>
                  </a:cubicBezTo>
                  <a:cubicBezTo>
                    <a:pt x="3277870" y="1270"/>
                    <a:pt x="3272790" y="1270"/>
                    <a:pt x="3263900" y="1270"/>
                  </a:cubicBezTo>
                  <a:cubicBezTo>
                    <a:pt x="3001010" y="0"/>
                    <a:pt x="156210" y="15240"/>
                    <a:pt x="115570" y="15240"/>
                  </a:cubicBezTo>
                  <a:cubicBezTo>
                    <a:pt x="82550" y="13970"/>
                    <a:pt x="19050" y="24130"/>
                    <a:pt x="13970" y="77470"/>
                  </a:cubicBezTo>
                  <a:cubicBezTo>
                    <a:pt x="13970" y="81280"/>
                    <a:pt x="12700" y="92710"/>
                    <a:pt x="10160" y="502920"/>
                  </a:cubicBezTo>
                  <a:cubicBezTo>
                    <a:pt x="10160" y="504190"/>
                    <a:pt x="10160" y="505460"/>
                    <a:pt x="11430" y="505460"/>
                  </a:cubicBezTo>
                  <a:cubicBezTo>
                    <a:pt x="10160" y="902970"/>
                    <a:pt x="8890" y="1520190"/>
                    <a:pt x="7620" y="2104390"/>
                  </a:cubicBezTo>
                  <a:cubicBezTo>
                    <a:pt x="7620" y="2104390"/>
                    <a:pt x="7620" y="2104390"/>
                    <a:pt x="7620" y="2105660"/>
                  </a:cubicBezTo>
                  <a:cubicBezTo>
                    <a:pt x="7620" y="2105660"/>
                    <a:pt x="7620" y="2105660"/>
                    <a:pt x="7620" y="2105660"/>
                  </a:cubicBezTo>
                  <a:cubicBezTo>
                    <a:pt x="6350" y="3708400"/>
                    <a:pt x="6350" y="5708650"/>
                    <a:pt x="6350" y="5727700"/>
                  </a:cubicBezTo>
                  <a:cubicBezTo>
                    <a:pt x="6350" y="5730240"/>
                    <a:pt x="0" y="5784850"/>
                    <a:pt x="35560" y="5797550"/>
                  </a:cubicBezTo>
                  <a:cubicBezTo>
                    <a:pt x="52070" y="5803900"/>
                    <a:pt x="882650" y="5806440"/>
                    <a:pt x="1708150" y="5806440"/>
                  </a:cubicBezTo>
                  <a:cubicBezTo>
                    <a:pt x="2440940" y="5806440"/>
                    <a:pt x="3169920" y="5805170"/>
                    <a:pt x="3327400" y="5805170"/>
                  </a:cubicBezTo>
                  <a:cubicBezTo>
                    <a:pt x="3345180" y="5805170"/>
                    <a:pt x="3380740" y="5795010"/>
                    <a:pt x="3387090" y="5753100"/>
                  </a:cubicBezTo>
                  <a:cubicBezTo>
                    <a:pt x="3388360" y="5744210"/>
                    <a:pt x="3389630" y="5554980"/>
                    <a:pt x="3389630" y="5304790"/>
                  </a:cubicBezTo>
                  <a:cubicBezTo>
                    <a:pt x="3389630" y="5304790"/>
                    <a:pt x="3389630" y="5304790"/>
                    <a:pt x="3389630" y="5304790"/>
                  </a:cubicBezTo>
                  <a:cubicBezTo>
                    <a:pt x="3389630" y="5304790"/>
                    <a:pt x="3389630" y="5304790"/>
                    <a:pt x="3389630" y="5304790"/>
                  </a:cubicBezTo>
                  <a:cubicBezTo>
                    <a:pt x="3390900" y="3978910"/>
                    <a:pt x="3389630" y="125730"/>
                    <a:pt x="3388360" y="86360"/>
                  </a:cubicBezTo>
                  <a:close/>
                </a:path>
              </a:pathLst>
            </a:custGeom>
            <a:blipFill>
              <a:blip r:embed="rId6"/>
              <a:stretch>
                <a:fillRect l="-67" r="-67"/>
              </a:stretch>
            </a:blip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-2953930">
            <a:off x="14812604" y="433324"/>
            <a:ext cx="3044714" cy="3055826"/>
          </a:xfrm>
          <a:prstGeom prst="rect">
            <a:avLst/>
          </a:prstGeom>
        </p:spPr>
      </p:pic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1640767" y="1640772"/>
            <a:ext cx="4091112" cy="7005455"/>
            <a:chOff x="-6350" y="-1270"/>
            <a:chExt cx="3390900" cy="5806440"/>
          </a:xfrm>
        </p:grpSpPr>
        <p:sp>
          <p:nvSpPr>
            <p:cNvPr id="15" name="Freeform 15"/>
            <p:cNvSpPr/>
            <p:nvPr/>
          </p:nvSpPr>
          <p:spPr>
            <a:xfrm>
              <a:off x="7620" y="2103120"/>
              <a:ext cx="3368040" cy="3200400"/>
            </a:xfrm>
            <a:custGeom>
              <a:avLst/>
              <a:gdLst/>
              <a:ahLst/>
              <a:cxnLst/>
              <a:rect l="l" t="t" r="r" b="b"/>
              <a:pathLst>
                <a:path w="3368040" h="3200400">
                  <a:moveTo>
                    <a:pt x="3368040" y="7620"/>
                  </a:moveTo>
                  <a:lnTo>
                    <a:pt x="3368040" y="3192780"/>
                  </a:lnTo>
                  <a:cubicBezTo>
                    <a:pt x="3368040" y="3196590"/>
                    <a:pt x="3364230" y="3200400"/>
                    <a:pt x="3360420" y="3200400"/>
                  </a:cubicBezTo>
                  <a:lnTo>
                    <a:pt x="7620" y="3200400"/>
                  </a:lnTo>
                  <a:cubicBezTo>
                    <a:pt x="3810" y="3200400"/>
                    <a:pt x="0" y="3196590"/>
                    <a:pt x="0" y="3192780"/>
                  </a:cubicBezTo>
                  <a:lnTo>
                    <a:pt x="0" y="7620"/>
                  </a:lnTo>
                  <a:cubicBezTo>
                    <a:pt x="0" y="3810"/>
                    <a:pt x="3810" y="0"/>
                    <a:pt x="7620" y="0"/>
                  </a:cubicBezTo>
                  <a:lnTo>
                    <a:pt x="3360420" y="0"/>
                  </a:lnTo>
                  <a:cubicBezTo>
                    <a:pt x="3364230" y="0"/>
                    <a:pt x="3368040" y="3810"/>
                    <a:pt x="3368040" y="7620"/>
                  </a:cubicBezTo>
                  <a:close/>
                </a:path>
              </a:pathLst>
            </a:custGeom>
            <a:blipFill>
              <a:blip r:embed="rId9"/>
              <a:stretch>
                <a:fillRect l="-25305" t="39" r="-25682" b="-39"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>
              <a:off x="-6350" y="-1270"/>
              <a:ext cx="3390900" cy="5806440"/>
            </a:xfrm>
            <a:custGeom>
              <a:avLst/>
              <a:gdLst/>
              <a:ahLst/>
              <a:cxnLst/>
              <a:rect l="l" t="t" r="r" b="b"/>
              <a:pathLst>
                <a:path w="3390900" h="5806440">
                  <a:moveTo>
                    <a:pt x="3388360" y="86360"/>
                  </a:moveTo>
                  <a:cubicBezTo>
                    <a:pt x="3388360" y="85090"/>
                    <a:pt x="3388360" y="55880"/>
                    <a:pt x="3365500" y="31750"/>
                  </a:cubicBezTo>
                  <a:cubicBezTo>
                    <a:pt x="3346450" y="12700"/>
                    <a:pt x="3318510" y="2540"/>
                    <a:pt x="3281680" y="1270"/>
                  </a:cubicBezTo>
                  <a:cubicBezTo>
                    <a:pt x="3277870" y="1270"/>
                    <a:pt x="3272790" y="1270"/>
                    <a:pt x="3263900" y="1270"/>
                  </a:cubicBezTo>
                  <a:cubicBezTo>
                    <a:pt x="3001010" y="0"/>
                    <a:pt x="156210" y="15240"/>
                    <a:pt x="115570" y="15240"/>
                  </a:cubicBezTo>
                  <a:cubicBezTo>
                    <a:pt x="82550" y="13970"/>
                    <a:pt x="19050" y="24130"/>
                    <a:pt x="13970" y="77470"/>
                  </a:cubicBezTo>
                  <a:cubicBezTo>
                    <a:pt x="13970" y="81280"/>
                    <a:pt x="12700" y="92710"/>
                    <a:pt x="10160" y="502920"/>
                  </a:cubicBezTo>
                  <a:cubicBezTo>
                    <a:pt x="10160" y="504190"/>
                    <a:pt x="10160" y="505460"/>
                    <a:pt x="11430" y="505460"/>
                  </a:cubicBezTo>
                  <a:cubicBezTo>
                    <a:pt x="10160" y="902970"/>
                    <a:pt x="8890" y="1520190"/>
                    <a:pt x="7620" y="2104390"/>
                  </a:cubicBezTo>
                  <a:cubicBezTo>
                    <a:pt x="7620" y="2104390"/>
                    <a:pt x="7620" y="2104390"/>
                    <a:pt x="7620" y="2105660"/>
                  </a:cubicBezTo>
                  <a:cubicBezTo>
                    <a:pt x="7620" y="2105660"/>
                    <a:pt x="7620" y="2105660"/>
                    <a:pt x="7620" y="2105660"/>
                  </a:cubicBezTo>
                  <a:cubicBezTo>
                    <a:pt x="6350" y="3708400"/>
                    <a:pt x="6350" y="5708650"/>
                    <a:pt x="6350" y="5727700"/>
                  </a:cubicBezTo>
                  <a:cubicBezTo>
                    <a:pt x="6350" y="5730240"/>
                    <a:pt x="0" y="5784850"/>
                    <a:pt x="35560" y="5797550"/>
                  </a:cubicBezTo>
                  <a:cubicBezTo>
                    <a:pt x="52070" y="5803900"/>
                    <a:pt x="882650" y="5806440"/>
                    <a:pt x="1708150" y="5806440"/>
                  </a:cubicBezTo>
                  <a:cubicBezTo>
                    <a:pt x="2440940" y="5806440"/>
                    <a:pt x="3169920" y="5805170"/>
                    <a:pt x="3327400" y="5805170"/>
                  </a:cubicBezTo>
                  <a:cubicBezTo>
                    <a:pt x="3345180" y="5805170"/>
                    <a:pt x="3380740" y="5795010"/>
                    <a:pt x="3387090" y="5753100"/>
                  </a:cubicBezTo>
                  <a:cubicBezTo>
                    <a:pt x="3388360" y="5744210"/>
                    <a:pt x="3389630" y="5554980"/>
                    <a:pt x="3389630" y="5304790"/>
                  </a:cubicBezTo>
                  <a:cubicBezTo>
                    <a:pt x="3389630" y="5304790"/>
                    <a:pt x="3389630" y="5304790"/>
                    <a:pt x="3389630" y="5304790"/>
                  </a:cubicBezTo>
                  <a:cubicBezTo>
                    <a:pt x="3389630" y="5304790"/>
                    <a:pt x="3389630" y="5304790"/>
                    <a:pt x="3389630" y="5304790"/>
                  </a:cubicBezTo>
                  <a:cubicBezTo>
                    <a:pt x="3390900" y="3978910"/>
                    <a:pt x="3389630" y="125730"/>
                    <a:pt x="3388360" y="86360"/>
                  </a:cubicBezTo>
                  <a:close/>
                </a:path>
              </a:pathLst>
            </a:custGeom>
            <a:blipFill>
              <a:blip r:embed="rId6"/>
              <a:stretch>
                <a:fillRect l="-67" r="-67"/>
              </a:stretch>
            </a:blipFill>
          </p:spPr>
        </p:sp>
      </p:grpSp>
      <p:sp>
        <p:nvSpPr>
          <p:cNvPr id="17" name="AutoShape 17"/>
          <p:cNvSpPr/>
          <p:nvPr/>
        </p:nvSpPr>
        <p:spPr>
          <a:xfrm>
            <a:off x="8834325" y="342900"/>
            <a:ext cx="1986075" cy="0"/>
          </a:xfrm>
          <a:prstGeom prst="line">
            <a:avLst/>
          </a:prstGeom>
          <a:ln w="352425" cap="rnd">
            <a:solidFill>
              <a:srgbClr val="FAFAF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12344400" y="1977888"/>
            <a:ext cx="2046149" cy="11112"/>
          </a:xfrm>
          <a:prstGeom prst="line">
            <a:avLst/>
          </a:prstGeom>
          <a:ln w="352425" cap="rnd">
            <a:solidFill>
              <a:srgbClr val="F6F8F4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7126420" y="4434704"/>
            <a:ext cx="2572230" cy="35262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9905772" y="5143500"/>
            <a:ext cx="2886721" cy="4114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TextBox 22"/>
          <p:cNvSpPr txBox="1"/>
          <p:nvPr/>
        </p:nvSpPr>
        <p:spPr>
          <a:xfrm>
            <a:off x="3945514" y="1948886"/>
            <a:ext cx="2060966" cy="22897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91"/>
              </a:lnSpc>
              <a:spcBef>
                <a:spcPct val="0"/>
              </a:spcBef>
            </a:pPr>
            <a:r>
              <a:rPr lang="en-US" sz="4351" dirty="0" err="1">
                <a:solidFill>
                  <a:srgbClr val="000000"/>
                </a:solidFill>
                <a:latin typeface="Anaktoria"/>
              </a:rPr>
              <a:t>Теперь</a:t>
            </a:r>
            <a:r>
              <a:rPr lang="en-US" sz="4351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4351" dirty="0" err="1">
                <a:solidFill>
                  <a:srgbClr val="000000"/>
                </a:solidFill>
                <a:latin typeface="Anaktoria"/>
              </a:rPr>
              <a:t>вы</a:t>
            </a:r>
            <a:r>
              <a:rPr lang="en-US" sz="4351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4351" dirty="0" err="1">
                <a:solidFill>
                  <a:srgbClr val="000000"/>
                </a:solidFill>
                <a:latin typeface="Anaktoria"/>
              </a:rPr>
              <a:t>свободны</a:t>
            </a:r>
            <a:endParaRPr lang="en-US" sz="4351" dirty="0">
              <a:solidFill>
                <a:srgbClr val="000000"/>
              </a:solidFill>
              <a:latin typeface="Anaktoria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7326968" y="129229"/>
            <a:ext cx="4951737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90"/>
              </a:lnSpc>
            </a:pPr>
            <a:r>
              <a:rPr lang="en-US" sz="2400" dirty="0" smtClean="0">
                <a:solidFill>
                  <a:srgbClr val="000000"/>
                </a:solidFill>
                <a:latin typeface="Anaktoria"/>
              </a:rPr>
              <a:t>Крестьянин</a:t>
            </a:r>
            <a:r>
              <a:rPr lang="ru-RU" sz="2400" dirty="0" smtClean="0">
                <a:solidFill>
                  <a:srgbClr val="000000"/>
                </a:solidFill>
                <a:latin typeface="Anaktoria"/>
              </a:rPr>
              <a:t> Петя</a:t>
            </a:r>
            <a:endParaRPr lang="en-US" sz="2400" dirty="0">
              <a:solidFill>
                <a:srgbClr val="000000"/>
              </a:solidFill>
              <a:latin typeface="Anaktori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0860570" y="1794715"/>
            <a:ext cx="4951737" cy="3885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90"/>
              </a:lnSpc>
            </a:pPr>
            <a:r>
              <a:rPr lang="en-US" sz="2400" dirty="0" smtClean="0">
                <a:solidFill>
                  <a:srgbClr val="000000"/>
                </a:solidFill>
                <a:latin typeface="Anaktoria"/>
              </a:rPr>
              <a:t>Крестьянин</a:t>
            </a:r>
            <a:r>
              <a:rPr lang="ru-RU" sz="2400" dirty="0" smtClean="0">
                <a:solidFill>
                  <a:srgbClr val="000000"/>
                </a:solidFill>
                <a:latin typeface="Anaktoria"/>
              </a:rPr>
              <a:t> Иван</a:t>
            </a:r>
            <a:endParaRPr lang="en-US" sz="2400" dirty="0">
              <a:solidFill>
                <a:srgbClr val="000000"/>
              </a:solidFill>
              <a:latin typeface="Anaktoria"/>
            </a:endParaRPr>
          </a:p>
        </p:txBody>
      </p:sp>
      <p:sp>
        <p:nvSpPr>
          <p:cNvPr id="25" name="AutoShape 17"/>
          <p:cNvSpPr/>
          <p:nvPr/>
        </p:nvSpPr>
        <p:spPr>
          <a:xfrm>
            <a:off x="1828801" y="7005455"/>
            <a:ext cx="2042792" cy="0"/>
          </a:xfrm>
          <a:prstGeom prst="line">
            <a:avLst/>
          </a:prstGeom>
          <a:ln w="352425" cap="rnd">
            <a:solidFill>
              <a:srgbClr val="FAF5F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17"/>
          <p:cNvSpPr/>
          <p:nvPr/>
        </p:nvSpPr>
        <p:spPr>
          <a:xfrm>
            <a:off x="1828801" y="7429500"/>
            <a:ext cx="2042792" cy="0"/>
          </a:xfrm>
          <a:prstGeom prst="line">
            <a:avLst/>
          </a:prstGeom>
          <a:ln w="352425" cap="rnd">
            <a:solidFill>
              <a:srgbClr val="FAF5F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17"/>
          <p:cNvSpPr/>
          <p:nvPr/>
        </p:nvSpPr>
        <p:spPr>
          <a:xfrm>
            <a:off x="1600200" y="1764397"/>
            <a:ext cx="2042792" cy="0"/>
          </a:xfrm>
          <a:prstGeom prst="line">
            <a:avLst/>
          </a:prstGeom>
          <a:ln w="352425" cap="rnd">
            <a:solidFill>
              <a:srgbClr val="FAF5F3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8" name="Picture 21"/>
          <p:cNvPicPr>
            <a:picLocks noChangeAspect="1"/>
          </p:cNvPicPr>
          <p:nvPr/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4853607" y="6145683"/>
            <a:ext cx="2262618" cy="32251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TextBox 23"/>
          <p:cNvSpPr txBox="1"/>
          <p:nvPr/>
        </p:nvSpPr>
        <p:spPr>
          <a:xfrm>
            <a:off x="711952" y="6788215"/>
            <a:ext cx="4951737" cy="3881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90"/>
              </a:lnSpc>
            </a:pPr>
            <a:r>
              <a:rPr lang="ru-RU" sz="2600" dirty="0" smtClean="0">
                <a:solidFill>
                  <a:srgbClr val="000000"/>
                </a:solidFill>
                <a:latin typeface="Anaktoria"/>
              </a:rPr>
              <a:t>Хозяин Земли Русской</a:t>
            </a:r>
            <a:endParaRPr lang="en-US" sz="2600" dirty="0">
              <a:solidFill>
                <a:srgbClr val="000000"/>
              </a:solidFill>
              <a:latin typeface="Anaktoria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-177203" y="1674461"/>
            <a:ext cx="4951737" cy="3885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90"/>
              </a:lnSpc>
            </a:pPr>
            <a:r>
              <a:rPr lang="ru-RU" sz="2600" dirty="0" smtClean="0">
                <a:solidFill>
                  <a:srgbClr val="000000"/>
                </a:solidFill>
                <a:latin typeface="Anaktoria"/>
              </a:rPr>
              <a:t>Александр </a:t>
            </a:r>
            <a:r>
              <a:rPr lang="en-US" sz="2600" dirty="0" smtClean="0">
                <a:solidFill>
                  <a:srgbClr val="000000"/>
                </a:solidFill>
                <a:latin typeface="Anaktoria"/>
              </a:rPr>
              <a:t>II</a:t>
            </a:r>
            <a:endParaRPr lang="en-US" sz="2600" dirty="0">
              <a:solidFill>
                <a:srgbClr val="000000"/>
              </a:solidFill>
              <a:latin typeface="Anaktoria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420671" y="7192195"/>
            <a:ext cx="4951737" cy="3885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90"/>
              </a:lnSpc>
            </a:pPr>
            <a:r>
              <a:rPr lang="ru-RU" sz="2600" dirty="0" smtClean="0">
                <a:solidFill>
                  <a:srgbClr val="000000"/>
                </a:solidFill>
                <a:latin typeface="Anaktoria"/>
              </a:rPr>
              <a:t>Санкт-Петербург</a:t>
            </a:r>
            <a:endParaRPr lang="en-US" sz="2600" dirty="0">
              <a:solidFill>
                <a:srgbClr val="000000"/>
              </a:solidFill>
              <a:latin typeface="Anaktoria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664447" y="1977889"/>
            <a:ext cx="1241326" cy="422412"/>
          </a:xfrm>
          <a:prstGeom prst="rect">
            <a:avLst/>
          </a:prstGeom>
          <a:solidFill>
            <a:srgbClr val="FAF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2212286" y="3629772"/>
            <a:ext cx="1241326" cy="422412"/>
          </a:xfrm>
          <a:prstGeom prst="rect">
            <a:avLst/>
          </a:prstGeom>
          <a:solidFill>
            <a:srgbClr val="FAF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23"/>
          <p:cNvSpPr txBox="1"/>
          <p:nvPr/>
        </p:nvSpPr>
        <p:spPr>
          <a:xfrm>
            <a:off x="7486564" y="2030561"/>
            <a:ext cx="4951737" cy="3885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90"/>
              </a:lnSpc>
            </a:pPr>
            <a:r>
              <a:rPr lang="ru-RU" sz="2600" dirty="0" smtClean="0">
                <a:solidFill>
                  <a:srgbClr val="000000"/>
                </a:solidFill>
                <a:latin typeface="Anaktoria"/>
              </a:rPr>
              <a:t>Восстаньте братья</a:t>
            </a:r>
            <a:endParaRPr lang="en-US" sz="2600" dirty="0">
              <a:solidFill>
                <a:srgbClr val="000000"/>
              </a:solidFill>
              <a:latin typeface="Anaktoria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10788174" y="3671333"/>
            <a:ext cx="4951737" cy="3885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90"/>
              </a:lnSpc>
            </a:pPr>
            <a:r>
              <a:rPr lang="ru-RU" sz="2600" dirty="0" smtClean="0">
                <a:solidFill>
                  <a:srgbClr val="000000"/>
                </a:solidFill>
                <a:latin typeface="Anaktoria"/>
              </a:rPr>
              <a:t>Нас обманули!</a:t>
            </a:r>
            <a:endParaRPr lang="en-US" sz="2600" dirty="0">
              <a:solidFill>
                <a:srgbClr val="000000"/>
              </a:solidFill>
              <a:latin typeface="Anaktoria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110741" y="1558869"/>
            <a:ext cx="4013907" cy="244347"/>
          </a:xfrm>
          <a:prstGeom prst="rect">
            <a:avLst/>
          </a:prstGeom>
          <a:solidFill>
            <a:srgbClr val="FAF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1679369" y="3225947"/>
            <a:ext cx="4013907" cy="244347"/>
          </a:xfrm>
          <a:prstGeom prst="rect">
            <a:avLst/>
          </a:prstGeom>
          <a:solidFill>
            <a:srgbClr val="FAF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84108" y="995331"/>
            <a:ext cx="15492215" cy="1534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0"/>
              </a:lnSpc>
            </a:pPr>
            <a:r>
              <a:rPr lang="en-US" sz="8964" dirty="0" err="1">
                <a:solidFill>
                  <a:srgbClr val="F6F8F4"/>
                </a:solidFill>
                <a:latin typeface="Anaktoria"/>
              </a:rPr>
              <a:t>Недостатки</a:t>
            </a:r>
            <a:r>
              <a:rPr lang="en-US" sz="8964" dirty="0">
                <a:solidFill>
                  <a:srgbClr val="F6F8F4"/>
                </a:solidFill>
                <a:latin typeface="Anaktoria"/>
              </a:rPr>
              <a:t> </a:t>
            </a:r>
            <a:r>
              <a:rPr lang="en-US" sz="8964" dirty="0" err="1">
                <a:solidFill>
                  <a:srgbClr val="F6F8F4"/>
                </a:solidFill>
                <a:latin typeface="Anaktoria"/>
              </a:rPr>
              <a:t>реформы</a:t>
            </a:r>
            <a:r>
              <a:rPr lang="en-US" sz="8964" dirty="0">
                <a:solidFill>
                  <a:srgbClr val="F6F8F4"/>
                </a:solidFill>
                <a:latin typeface="Anaktoria"/>
              </a:rPr>
              <a:t> </a:t>
            </a: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5676324" y="291290"/>
            <a:ext cx="2412286" cy="3113956"/>
            <a:chOff x="0" y="0"/>
            <a:chExt cx="1934210" cy="2496820"/>
          </a:xfrm>
        </p:grpSpPr>
        <p:sp>
          <p:nvSpPr>
            <p:cNvPr id="5" name="Freeform 5"/>
            <p:cNvSpPr/>
            <p:nvPr/>
          </p:nvSpPr>
          <p:spPr>
            <a:xfrm>
              <a:off x="0" y="31750"/>
              <a:ext cx="1934210" cy="2346960"/>
            </a:xfrm>
            <a:custGeom>
              <a:avLst/>
              <a:gdLst/>
              <a:ahLst/>
              <a:cxnLst/>
              <a:rect l="l" t="t" r="r" b="b"/>
              <a:pathLst>
                <a:path w="1934210" h="2346960">
                  <a:moveTo>
                    <a:pt x="1934210" y="2346960"/>
                  </a:moveTo>
                  <a:lnTo>
                    <a:pt x="15240" y="2259330"/>
                  </a:lnTo>
                  <a:lnTo>
                    <a:pt x="0" y="74930"/>
                  </a:lnTo>
                  <a:lnTo>
                    <a:pt x="1934210" y="0"/>
                  </a:lnTo>
                  <a:close/>
                </a:path>
              </a:pathLst>
            </a:custGeom>
            <a:solidFill>
              <a:srgbClr val="BFBFBF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1789430" y="1270"/>
              <a:ext cx="125730" cy="2494280"/>
            </a:xfrm>
            <a:custGeom>
              <a:avLst/>
              <a:gdLst/>
              <a:ahLst/>
              <a:cxnLst/>
              <a:rect l="l" t="t" r="r" b="b"/>
              <a:pathLst>
                <a:path w="125730" h="2494280">
                  <a:moveTo>
                    <a:pt x="0" y="2494280"/>
                  </a:moveTo>
                  <a:lnTo>
                    <a:pt x="125730" y="2373630"/>
                  </a:lnTo>
                  <a:lnTo>
                    <a:pt x="125730" y="31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FAFA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1812290" cy="2496820"/>
            </a:xfrm>
            <a:custGeom>
              <a:avLst/>
              <a:gdLst/>
              <a:ahLst/>
              <a:cxnLst/>
              <a:rect l="l" t="t" r="r" b="b"/>
              <a:pathLst>
                <a:path w="1812290" h="2496820">
                  <a:moveTo>
                    <a:pt x="1812290" y="2496820"/>
                  </a:moveTo>
                  <a:lnTo>
                    <a:pt x="0" y="2404110"/>
                  </a:lnTo>
                  <a:lnTo>
                    <a:pt x="0" y="92710"/>
                  </a:lnTo>
                  <a:lnTo>
                    <a:pt x="1812290" y="0"/>
                  </a:lnTo>
                  <a:close/>
                </a:path>
              </a:pathLst>
            </a:custGeom>
            <a:solidFill>
              <a:srgbClr val="E9E9E9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31750" y="88900"/>
              <a:ext cx="31750" cy="2319020"/>
            </a:xfrm>
            <a:custGeom>
              <a:avLst/>
              <a:gdLst/>
              <a:ahLst/>
              <a:cxnLst/>
              <a:rect l="l" t="t" r="r" b="b"/>
              <a:pathLst>
                <a:path w="31750" h="2319020">
                  <a:moveTo>
                    <a:pt x="31750" y="2319020"/>
                  </a:moveTo>
                  <a:lnTo>
                    <a:pt x="0" y="2316480"/>
                  </a:lnTo>
                  <a:lnTo>
                    <a:pt x="0" y="2540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rgbClr val="CCCCCC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114300" y="54610"/>
              <a:ext cx="1637030" cy="2387600"/>
            </a:xfrm>
            <a:custGeom>
              <a:avLst/>
              <a:gdLst/>
              <a:ahLst/>
              <a:cxnLst/>
              <a:rect l="l" t="t" r="r" b="b"/>
              <a:pathLst>
                <a:path w="1637030" h="2387600">
                  <a:moveTo>
                    <a:pt x="1637030" y="2387600"/>
                  </a:moveTo>
                  <a:lnTo>
                    <a:pt x="0" y="2307590"/>
                  </a:lnTo>
                  <a:lnTo>
                    <a:pt x="0" y="80010"/>
                  </a:lnTo>
                  <a:lnTo>
                    <a:pt x="1637030" y="0"/>
                  </a:lnTo>
                  <a:close/>
                </a:path>
              </a:pathLst>
            </a:custGeom>
            <a:blipFill>
              <a:blip r:embed="rId3"/>
              <a:stretch>
                <a:fillRect l="-3005" r="-3005"/>
              </a:stretch>
            </a:blipFill>
          </p:spPr>
        </p:sp>
      </p:grpSp>
      <p:sp>
        <p:nvSpPr>
          <p:cNvPr id="10" name="TextBox 10"/>
          <p:cNvSpPr txBox="1"/>
          <p:nvPr/>
        </p:nvSpPr>
        <p:spPr>
          <a:xfrm>
            <a:off x="-199390" y="3539677"/>
            <a:ext cx="18288000" cy="6303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42005" lvl="1" indent="-421003">
              <a:lnSpc>
                <a:spcPts val="5459"/>
              </a:lnSpc>
              <a:buFont typeface="Arial"/>
              <a:buChar char="•"/>
            </a:pP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Причиной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сохранения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остатков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феодальной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системы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были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краткие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сроки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проведения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реформы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Она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была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внедрена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сверху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, а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не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путём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естественного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вытеснения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пережитков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новыми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общественными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отношениями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Поэтому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и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крестьяне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, и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помещики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оказались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не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готовы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к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изменениям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  <a:p>
            <a:pPr marL="842005" lvl="1" indent="-421003">
              <a:lnSpc>
                <a:spcPts val="5459"/>
              </a:lnSpc>
              <a:buFont typeface="Arial"/>
              <a:buChar char="•"/>
            </a:pP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Помещики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не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использовали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передовую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технику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и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агрокультурные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приёмы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  <a:p>
            <a:pPr marL="842005" lvl="1" indent="-421003">
              <a:lnSpc>
                <a:spcPts val="5459"/>
              </a:lnSpc>
              <a:buFont typeface="Arial"/>
              <a:buChar char="•"/>
            </a:pP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Крестьяне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были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бедны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и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неграмотны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  <a:p>
            <a:pPr marL="842005" lvl="1" indent="-421003">
              <a:lnSpc>
                <a:spcPts val="5459"/>
              </a:lnSpc>
              <a:buFont typeface="Arial"/>
              <a:buChar char="•"/>
            </a:pP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Это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затрудняло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их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участие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в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рыночных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отношениях</a:t>
            </a:r>
            <a:r>
              <a:rPr lang="en-US" sz="44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84108" y="995331"/>
            <a:ext cx="15492215" cy="1534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50"/>
              </a:lnSpc>
            </a:pPr>
            <a:r>
              <a:rPr lang="en-US" sz="8964">
                <a:solidFill>
                  <a:srgbClr val="F6F8F4"/>
                </a:solidFill>
                <a:latin typeface="Anaktoria"/>
              </a:rPr>
              <a:t>Результат освобождения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-339437" y="3323018"/>
            <a:ext cx="18592800" cy="6889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Реформа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вызвала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протест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среди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крестьян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За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первые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полгода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1861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года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произошло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около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1,5т.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восстаний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Большая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часть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из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них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была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подавлена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силой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 К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концу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1861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года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в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России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оставалось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ни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одной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губернии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, в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которой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бы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вспыхнули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крестьянские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волнения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Осенью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1861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года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крестьяне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Поволжья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начали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массовые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вырубки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помещичьих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лесов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отказывались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выплачивать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оброк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саботировали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барщинные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работы</a:t>
            </a:r>
            <a:endParaRPr lang="en-US" sz="4000" b="1" dirty="0">
              <a:solidFill>
                <a:srgbClr val="F6F8F4"/>
              </a:solidFill>
              <a:latin typeface="Cocomat Pro Heavy" panose="020B0604020202020204" charset="0"/>
              <a:cs typeface="Times New Roman" panose="02020603050405020304" pitchFamily="18" charset="0"/>
            </a:endParaRP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результате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сельское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хозяйство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с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большим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трудом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продвигалось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по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новому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пути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развития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 А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застой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в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этой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сфере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экономики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отражался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на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всех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остальных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сферах</a:t>
            </a:r>
            <a:r>
              <a:rPr lang="en-US" sz="4000" b="1" dirty="0">
                <a:solidFill>
                  <a:srgbClr val="F6F8F4"/>
                </a:solidFill>
                <a:latin typeface="Cocomat Pro Heavy" panose="020B060402020202020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676323" y="202065"/>
            <a:ext cx="2611676" cy="3120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21336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523996" y="876300"/>
            <a:ext cx="15492215" cy="203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ru-RU" sz="6600" dirty="0" smtClean="0">
                <a:solidFill>
                  <a:srgbClr val="F6F8F4"/>
                </a:solidFill>
                <a:latin typeface="Anaktoria"/>
              </a:rPr>
              <a:t>Какое значение имела отмена крепостного права для всей России?</a:t>
            </a:r>
            <a:endParaRPr lang="en-US" sz="6600" dirty="0">
              <a:solidFill>
                <a:srgbClr val="F6F8F4"/>
              </a:solidFill>
              <a:latin typeface="Anaktoria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708805" y="3092397"/>
            <a:ext cx="5122599" cy="61215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31548" y="2019300"/>
            <a:ext cx="5847344" cy="8267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90600" y="1956955"/>
            <a:ext cx="7031274" cy="8305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038600" y="3962031"/>
            <a:ext cx="25555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n w="28575">
                  <a:solidFill>
                    <a:schemeClr val="tx1"/>
                  </a:solidFill>
                </a:ln>
                <a:solidFill>
                  <a:srgbClr val="FFC000"/>
                </a:solidFill>
                <a:latin typeface="Cocomat Pro Heavy" panose="020B0604020202020204" charset="0"/>
              </a:rPr>
              <a:t>Власть</a:t>
            </a:r>
            <a:endParaRPr lang="ru-RU" sz="5400" b="1" dirty="0">
              <a:ln w="28575">
                <a:solidFill>
                  <a:schemeClr val="tx1"/>
                </a:solidFill>
              </a:ln>
              <a:solidFill>
                <a:srgbClr val="FFC000"/>
              </a:solidFill>
              <a:latin typeface="Cocomat Pro Heavy" panose="020B0604020202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295670" y="3962031"/>
            <a:ext cx="24625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n w="28575">
                  <a:solidFill>
                    <a:schemeClr val="tx1"/>
                  </a:solidFill>
                </a:ln>
                <a:solidFill>
                  <a:srgbClr val="FFC000"/>
                </a:solidFill>
                <a:latin typeface="Cocomat Pro Heavy" panose="020B0604020202020204" charset="0"/>
              </a:rPr>
              <a:t>Народ</a:t>
            </a:r>
            <a:endParaRPr lang="ru-RU" sz="5400" b="1" dirty="0">
              <a:ln w="28575">
                <a:solidFill>
                  <a:schemeClr val="tx1"/>
                </a:solidFill>
              </a:ln>
              <a:solidFill>
                <a:srgbClr val="FFC000"/>
              </a:solidFill>
              <a:latin typeface="Cocomat Pro Heavy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55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95" r="59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5400000">
            <a:off x="-866697" y="866697"/>
            <a:ext cx="4997839" cy="3264446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2090087" y="1558011"/>
            <a:ext cx="9827307" cy="4829362"/>
            <a:chOff x="0" y="0"/>
            <a:chExt cx="6372860" cy="3131768"/>
          </a:xfrm>
        </p:grpSpPr>
        <p:sp>
          <p:nvSpPr>
            <p:cNvPr id="5" name="Freeform 5"/>
            <p:cNvSpPr/>
            <p:nvPr/>
          </p:nvSpPr>
          <p:spPr>
            <a:xfrm>
              <a:off x="0" y="92710"/>
              <a:ext cx="6372860" cy="3039058"/>
            </a:xfrm>
            <a:custGeom>
              <a:avLst/>
              <a:gdLst/>
              <a:ahLst/>
              <a:cxnLst/>
              <a:rect l="l" t="t" r="r" b="b"/>
              <a:pathLst>
                <a:path w="6372860" h="3039058">
                  <a:moveTo>
                    <a:pt x="4963160" y="1417320"/>
                  </a:moveTo>
                  <a:cubicBezTo>
                    <a:pt x="4784090" y="607060"/>
                    <a:pt x="4061460" y="0"/>
                    <a:pt x="3197860" y="0"/>
                  </a:cubicBezTo>
                  <a:cubicBezTo>
                    <a:pt x="2334260" y="0"/>
                    <a:pt x="1611630" y="605790"/>
                    <a:pt x="1432560" y="1417320"/>
                  </a:cubicBezTo>
                  <a:lnTo>
                    <a:pt x="0" y="1417320"/>
                  </a:lnTo>
                  <a:lnTo>
                    <a:pt x="0" y="3039058"/>
                  </a:lnTo>
                  <a:lnTo>
                    <a:pt x="6372860" y="3039058"/>
                  </a:lnTo>
                  <a:lnTo>
                    <a:pt x="6372860" y="1417320"/>
                  </a:lnTo>
                  <a:lnTo>
                    <a:pt x="4963160" y="1417320"/>
                  </a:lnTo>
                  <a:close/>
                </a:path>
              </a:pathLst>
            </a:custGeom>
            <a:solidFill>
              <a:srgbClr val="F0A22E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5400000">
            <a:off x="14156857" y="849384"/>
            <a:ext cx="4997839" cy="326444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5400000">
            <a:off x="14156857" y="6155857"/>
            <a:ext cx="4997839" cy="3264446"/>
          </a:xfrm>
          <a:prstGeom prst="rect">
            <a:avLst/>
          </a:prstGeom>
        </p:spPr>
      </p:pic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1154902" y="0"/>
            <a:ext cx="7133098" cy="10287000"/>
            <a:chOff x="0" y="0"/>
            <a:chExt cx="6224905" cy="8977249"/>
          </a:xfrm>
        </p:grpSpPr>
        <p:sp>
          <p:nvSpPr>
            <p:cNvPr id="9" name="Freeform 9"/>
            <p:cNvSpPr/>
            <p:nvPr/>
          </p:nvSpPr>
          <p:spPr>
            <a:xfrm>
              <a:off x="648843" y="391922"/>
              <a:ext cx="4927219" cy="8193405"/>
            </a:xfrm>
            <a:custGeom>
              <a:avLst/>
              <a:gdLst/>
              <a:ahLst/>
              <a:cxnLst/>
              <a:rect l="l" t="t" r="r" b="b"/>
              <a:pathLst>
                <a:path w="4927219" h="8193405">
                  <a:moveTo>
                    <a:pt x="2463673" y="0"/>
                  </a:moveTo>
                  <a:cubicBezTo>
                    <a:pt x="3742436" y="7620"/>
                    <a:pt x="4908804" y="1092708"/>
                    <a:pt x="4927219" y="2446274"/>
                  </a:cubicBezTo>
                  <a:lnTo>
                    <a:pt x="4927219" y="8193405"/>
                  </a:lnTo>
                  <a:lnTo>
                    <a:pt x="0" y="8193405"/>
                  </a:lnTo>
                  <a:lnTo>
                    <a:pt x="0" y="2446274"/>
                  </a:lnTo>
                  <a:cubicBezTo>
                    <a:pt x="18542" y="1092708"/>
                    <a:pt x="1184783" y="7620"/>
                    <a:pt x="2463673" y="0"/>
                  </a:cubicBezTo>
                  <a:close/>
                </a:path>
              </a:pathLst>
            </a:custGeom>
            <a:blipFill>
              <a:blip r:embed="rId6"/>
              <a:stretch>
                <a:fillRect l="-8407" r="-8407"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0" y="1397"/>
              <a:ext cx="6224905" cy="8974582"/>
            </a:xfrm>
            <a:custGeom>
              <a:avLst/>
              <a:gdLst/>
              <a:ahLst/>
              <a:cxnLst/>
              <a:rect l="l" t="t" r="r" b="b"/>
              <a:pathLst>
                <a:path w="6224905" h="8974582">
                  <a:moveTo>
                    <a:pt x="4823460" y="1102106"/>
                  </a:moveTo>
                  <a:cubicBezTo>
                    <a:pt x="4356227" y="647573"/>
                    <a:pt x="3732530" y="384683"/>
                    <a:pt x="3112516" y="381000"/>
                  </a:cubicBezTo>
                  <a:lnTo>
                    <a:pt x="3112389" y="381000"/>
                  </a:lnTo>
                  <a:cubicBezTo>
                    <a:pt x="2492248" y="384683"/>
                    <a:pt x="1868678" y="647446"/>
                    <a:pt x="1401445" y="1102106"/>
                  </a:cubicBezTo>
                  <a:cubicBezTo>
                    <a:pt x="918845" y="1571625"/>
                    <a:pt x="648208" y="2187575"/>
                    <a:pt x="639445" y="2836799"/>
                  </a:cubicBezTo>
                  <a:lnTo>
                    <a:pt x="639445" y="8593455"/>
                  </a:lnTo>
                  <a:lnTo>
                    <a:pt x="5585587" y="8593455"/>
                  </a:lnTo>
                  <a:lnTo>
                    <a:pt x="5585587" y="2836672"/>
                  </a:lnTo>
                  <a:cubicBezTo>
                    <a:pt x="5576697" y="2187575"/>
                    <a:pt x="5306060" y="1571498"/>
                    <a:pt x="4823460" y="1102106"/>
                  </a:cubicBezTo>
                  <a:close/>
                  <a:moveTo>
                    <a:pt x="5566537" y="8574405"/>
                  </a:moveTo>
                  <a:lnTo>
                    <a:pt x="658368" y="8574405"/>
                  </a:lnTo>
                  <a:lnTo>
                    <a:pt x="658368" y="2836926"/>
                  </a:lnTo>
                  <a:cubicBezTo>
                    <a:pt x="667131" y="2192909"/>
                    <a:pt x="935736" y="1581658"/>
                    <a:pt x="1414653" y="1115695"/>
                  </a:cubicBezTo>
                  <a:cubicBezTo>
                    <a:pt x="1878457" y="664464"/>
                    <a:pt x="2497201" y="403606"/>
                    <a:pt x="3112389" y="400050"/>
                  </a:cubicBezTo>
                  <a:cubicBezTo>
                    <a:pt x="3727577" y="403733"/>
                    <a:pt x="4346448" y="664591"/>
                    <a:pt x="4810125" y="1115695"/>
                  </a:cubicBezTo>
                  <a:cubicBezTo>
                    <a:pt x="5289042" y="1581658"/>
                    <a:pt x="5557647" y="2192909"/>
                    <a:pt x="5566410" y="2836799"/>
                  </a:cubicBezTo>
                  <a:lnTo>
                    <a:pt x="5566410" y="8574405"/>
                  </a:lnTo>
                  <a:close/>
                  <a:moveTo>
                    <a:pt x="6224905" y="3335147"/>
                  </a:moveTo>
                  <a:cubicBezTo>
                    <a:pt x="6082792" y="3314700"/>
                    <a:pt x="6006973" y="3227705"/>
                    <a:pt x="5966460" y="3137662"/>
                  </a:cubicBezTo>
                  <a:lnTo>
                    <a:pt x="5966460" y="2831465"/>
                  </a:lnTo>
                  <a:cubicBezTo>
                    <a:pt x="5956173" y="2080641"/>
                    <a:pt x="5644642" y="1369441"/>
                    <a:pt x="5089144" y="828929"/>
                  </a:cubicBezTo>
                  <a:cubicBezTo>
                    <a:pt x="4552061" y="306451"/>
                    <a:pt x="3832352" y="4191"/>
                    <a:pt x="3114675" y="0"/>
                  </a:cubicBezTo>
                  <a:lnTo>
                    <a:pt x="3110103" y="0"/>
                  </a:lnTo>
                  <a:cubicBezTo>
                    <a:pt x="2392553" y="4191"/>
                    <a:pt x="1672844" y="306451"/>
                    <a:pt x="1135634" y="828929"/>
                  </a:cubicBezTo>
                  <a:cubicBezTo>
                    <a:pt x="580136" y="1369314"/>
                    <a:pt x="268605" y="2080514"/>
                    <a:pt x="258318" y="2831592"/>
                  </a:cubicBezTo>
                  <a:lnTo>
                    <a:pt x="258318" y="6489573"/>
                  </a:lnTo>
                  <a:cubicBezTo>
                    <a:pt x="217805" y="6579616"/>
                    <a:pt x="141986" y="6666611"/>
                    <a:pt x="0" y="6687058"/>
                  </a:cubicBezTo>
                  <a:cubicBezTo>
                    <a:pt x="142113" y="6707505"/>
                    <a:pt x="217932" y="6794501"/>
                    <a:pt x="258318" y="6884543"/>
                  </a:cubicBezTo>
                  <a:lnTo>
                    <a:pt x="258318" y="8974582"/>
                  </a:lnTo>
                  <a:lnTo>
                    <a:pt x="5966460" y="8974582"/>
                  </a:lnTo>
                  <a:lnTo>
                    <a:pt x="5966460" y="3532759"/>
                  </a:lnTo>
                  <a:cubicBezTo>
                    <a:pt x="6006973" y="3442589"/>
                    <a:pt x="6082792" y="3355594"/>
                    <a:pt x="6224905" y="3335147"/>
                  </a:cubicBezTo>
                  <a:close/>
                  <a:moveTo>
                    <a:pt x="277368" y="8955405"/>
                  </a:moveTo>
                  <a:lnTo>
                    <a:pt x="277368" y="6884416"/>
                  </a:lnTo>
                  <a:cubicBezTo>
                    <a:pt x="317881" y="6794373"/>
                    <a:pt x="393700" y="6707505"/>
                    <a:pt x="535686" y="6687058"/>
                  </a:cubicBezTo>
                  <a:cubicBezTo>
                    <a:pt x="393700" y="6666611"/>
                    <a:pt x="317881" y="6579616"/>
                    <a:pt x="277368" y="6489700"/>
                  </a:cubicBezTo>
                  <a:lnTo>
                    <a:pt x="277368" y="2831846"/>
                  </a:lnTo>
                  <a:cubicBezTo>
                    <a:pt x="287528" y="2086102"/>
                    <a:pt x="597027" y="1379601"/>
                    <a:pt x="1148969" y="842772"/>
                  </a:cubicBezTo>
                  <a:cubicBezTo>
                    <a:pt x="1682623" y="323469"/>
                    <a:pt x="2397506" y="23241"/>
                    <a:pt x="3110230" y="19050"/>
                  </a:cubicBezTo>
                  <a:lnTo>
                    <a:pt x="3114675" y="19050"/>
                  </a:lnTo>
                  <a:cubicBezTo>
                    <a:pt x="3827399" y="23241"/>
                    <a:pt x="4542282" y="323469"/>
                    <a:pt x="5075936" y="842645"/>
                  </a:cubicBezTo>
                  <a:cubicBezTo>
                    <a:pt x="5627878" y="1379601"/>
                    <a:pt x="5937377" y="2085975"/>
                    <a:pt x="5947537" y="2831592"/>
                  </a:cubicBezTo>
                  <a:lnTo>
                    <a:pt x="5947537" y="3137789"/>
                  </a:lnTo>
                  <a:cubicBezTo>
                    <a:pt x="5907024" y="3227705"/>
                    <a:pt x="5831205" y="3314700"/>
                    <a:pt x="5689219" y="3335147"/>
                  </a:cubicBezTo>
                  <a:cubicBezTo>
                    <a:pt x="5831205" y="3355594"/>
                    <a:pt x="5907024" y="3442462"/>
                    <a:pt x="5947537" y="3532505"/>
                  </a:cubicBezTo>
                  <a:lnTo>
                    <a:pt x="5947537" y="8955405"/>
                  </a:lnTo>
                  <a:lnTo>
                    <a:pt x="277368" y="8955405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5400000">
            <a:off x="-866697" y="6155857"/>
            <a:ext cx="4997839" cy="3264446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2720577" y="3848868"/>
            <a:ext cx="8842490" cy="21394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00"/>
              </a:lnSpc>
              <a:spcBef>
                <a:spcPct val="0"/>
              </a:spcBef>
            </a:pPr>
            <a:r>
              <a:rPr lang="en-US" sz="6142" dirty="0">
                <a:solidFill>
                  <a:srgbClr val="000000"/>
                </a:solidFill>
                <a:latin typeface="Anaktoria"/>
              </a:rPr>
              <a:t>Александр Николаевич </a:t>
            </a:r>
            <a:r>
              <a:rPr lang="en-US" sz="6142" dirty="0" err="1">
                <a:solidFill>
                  <a:srgbClr val="000000"/>
                </a:solidFill>
                <a:latin typeface="Anaktoria"/>
              </a:rPr>
              <a:t>родился</a:t>
            </a:r>
            <a:r>
              <a:rPr lang="en-US" sz="6142" dirty="0">
                <a:solidFill>
                  <a:srgbClr val="000000"/>
                </a:solidFill>
                <a:latin typeface="Anaktoria"/>
              </a:rPr>
              <a:t> 17 </a:t>
            </a:r>
            <a:r>
              <a:rPr lang="en-US" sz="6142" dirty="0" err="1">
                <a:solidFill>
                  <a:srgbClr val="000000"/>
                </a:solidFill>
                <a:latin typeface="Anaktoria"/>
              </a:rPr>
              <a:t>апреля</a:t>
            </a:r>
            <a:r>
              <a:rPr lang="en-US" sz="6142" dirty="0">
                <a:solidFill>
                  <a:srgbClr val="000000"/>
                </a:solidFill>
                <a:latin typeface="Anaktoria"/>
              </a:rPr>
              <a:t> 1818 </a:t>
            </a:r>
            <a:r>
              <a:rPr lang="en-US" sz="6142" dirty="0" err="1">
                <a:solidFill>
                  <a:srgbClr val="000000"/>
                </a:solidFill>
                <a:latin typeface="Anaktoria"/>
              </a:rPr>
              <a:t>года</a:t>
            </a:r>
            <a:r>
              <a:rPr lang="en-US" sz="6142" dirty="0">
                <a:solidFill>
                  <a:srgbClr val="000000"/>
                </a:solidFill>
                <a:latin typeface="Anaktoria"/>
              </a:rPr>
              <a:t>.</a:t>
            </a:r>
          </a:p>
        </p:txBody>
      </p:sp>
      <p:pic>
        <p:nvPicPr>
          <p:cNvPr id="16" name="Picture 1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089436" y="1854368"/>
            <a:ext cx="1828607" cy="2189004"/>
          </a:xfrm>
          <a:prstGeom prst="rect">
            <a:avLst/>
          </a:prstGeom>
        </p:spPr>
      </p:pic>
      <p:pic>
        <p:nvPicPr>
          <p:cNvPr id="2050" name="Picture 2" descr="House of Romanoff.sv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270" y="6387373"/>
            <a:ext cx="3260937" cy="37174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5973261" y="876301"/>
            <a:ext cx="12284415" cy="8243914"/>
            <a:chOff x="0" y="0"/>
            <a:chExt cx="16419652" cy="11045883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l="8045" r="8045"/>
            <a:stretch>
              <a:fillRect/>
            </a:stretch>
          </p:blipFill>
          <p:spPr>
            <a:xfrm>
              <a:off x="0" y="0"/>
              <a:ext cx="16419652" cy="11045883"/>
            </a:xfrm>
            <a:prstGeom prst="rect">
              <a:avLst/>
            </a:prstGeom>
          </p:spPr>
        </p:pic>
      </p:grpSp>
      <p:grpSp>
        <p:nvGrpSpPr>
          <p:cNvPr id="5" name="Group 5"/>
          <p:cNvGrpSpPr/>
          <p:nvPr/>
        </p:nvGrpSpPr>
        <p:grpSpPr>
          <a:xfrm>
            <a:off x="0" y="2852007"/>
            <a:ext cx="6102147" cy="6255129"/>
            <a:chOff x="0" y="0"/>
            <a:chExt cx="5907123" cy="605521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907123" cy="6055216"/>
            </a:xfrm>
            <a:custGeom>
              <a:avLst/>
              <a:gdLst/>
              <a:ahLst/>
              <a:cxnLst/>
              <a:rect l="l" t="t" r="r" b="b"/>
              <a:pathLst>
                <a:path w="5907123" h="6055216">
                  <a:moveTo>
                    <a:pt x="5782663" y="6055216"/>
                  </a:moveTo>
                  <a:lnTo>
                    <a:pt x="124460" y="6055216"/>
                  </a:lnTo>
                  <a:cubicBezTo>
                    <a:pt x="55880" y="6055216"/>
                    <a:pt x="0" y="5999335"/>
                    <a:pt x="0" y="593075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782663" y="0"/>
                  </a:lnTo>
                  <a:cubicBezTo>
                    <a:pt x="5851243" y="0"/>
                    <a:pt x="5907123" y="55880"/>
                    <a:pt x="5907123" y="124460"/>
                  </a:cubicBezTo>
                  <a:lnTo>
                    <a:pt x="5907123" y="5930756"/>
                  </a:lnTo>
                  <a:cubicBezTo>
                    <a:pt x="5907123" y="5999336"/>
                    <a:pt x="5851243" y="6055216"/>
                    <a:pt x="5782663" y="6055216"/>
                  </a:cubicBezTo>
                  <a:close/>
                </a:path>
              </a:pathLst>
            </a:custGeom>
            <a:solidFill>
              <a:srgbClr val="F6F8F4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220232" y="2985388"/>
            <a:ext cx="5753029" cy="61397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42"/>
              </a:lnSpc>
              <a:spcBef>
                <a:spcPct val="0"/>
              </a:spcBef>
            </a:pPr>
            <a:r>
              <a:rPr lang="en-US" sz="3674" dirty="0" err="1">
                <a:solidFill>
                  <a:srgbClr val="000000"/>
                </a:solidFill>
                <a:latin typeface="Anaktoria"/>
              </a:rPr>
              <a:t>Вос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питание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наследника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престола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было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поручено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полковнику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4000" b="1" u="none" dirty="0" err="1">
                <a:solidFill>
                  <a:srgbClr val="FFC000"/>
                </a:solidFill>
                <a:latin typeface="Anaktoria"/>
              </a:rPr>
              <a:t>Карлу</a:t>
            </a:r>
            <a:r>
              <a:rPr lang="en-US" sz="4000" b="1" u="none" dirty="0">
                <a:solidFill>
                  <a:srgbClr val="FFC000"/>
                </a:solidFill>
                <a:latin typeface="Anaktoria"/>
              </a:rPr>
              <a:t> </a:t>
            </a:r>
            <a:r>
              <a:rPr lang="en-US" sz="4000" b="1" u="none" dirty="0" err="1">
                <a:solidFill>
                  <a:srgbClr val="FFC000"/>
                </a:solidFill>
                <a:latin typeface="Anaktoria"/>
              </a:rPr>
              <a:t>Мердеру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.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Русским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языком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с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Александром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занимался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4000" b="1" u="none" dirty="0" err="1">
                <a:solidFill>
                  <a:srgbClr val="FFC000"/>
                </a:solidFill>
                <a:latin typeface="Anaktoria"/>
              </a:rPr>
              <a:t>Василий</a:t>
            </a:r>
            <a:r>
              <a:rPr lang="en-US" sz="4000" b="1" u="none" dirty="0">
                <a:solidFill>
                  <a:srgbClr val="FFC000"/>
                </a:solidFill>
                <a:latin typeface="Anaktoria"/>
              </a:rPr>
              <a:t> </a:t>
            </a:r>
            <a:r>
              <a:rPr lang="en-US" sz="4000" b="1" u="none" dirty="0" err="1">
                <a:solidFill>
                  <a:srgbClr val="FFC000"/>
                </a:solidFill>
                <a:latin typeface="Anaktoria"/>
              </a:rPr>
              <a:t>Жуковский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.</a:t>
            </a:r>
          </a:p>
          <a:p>
            <a:pPr marL="0" lvl="0" indent="0" algn="l">
              <a:lnSpc>
                <a:spcPts val="4042"/>
              </a:lnSpc>
              <a:spcBef>
                <a:spcPct val="0"/>
              </a:spcBef>
            </a:pP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С 16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лет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Александра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стали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приобщать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к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государственным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делам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. С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ним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3674" u="none" dirty="0" err="1">
                <a:solidFill>
                  <a:srgbClr val="000000"/>
                </a:solidFill>
                <a:latin typeface="Anaktoria"/>
              </a:rPr>
              <a:t>занимались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</a:t>
            </a:r>
            <a:r>
              <a:rPr lang="en-US" sz="4000" b="1" u="none" dirty="0" err="1">
                <a:solidFill>
                  <a:srgbClr val="FFC000"/>
                </a:solidFill>
                <a:latin typeface="Anaktoria"/>
              </a:rPr>
              <a:t>Михаил</a:t>
            </a:r>
            <a:r>
              <a:rPr lang="en-US" sz="4000" b="1" u="none" dirty="0">
                <a:solidFill>
                  <a:srgbClr val="FFC000"/>
                </a:solidFill>
                <a:latin typeface="Anaktoria"/>
              </a:rPr>
              <a:t> </a:t>
            </a:r>
            <a:r>
              <a:rPr lang="en-US" sz="4000" b="1" u="none" dirty="0" err="1">
                <a:solidFill>
                  <a:srgbClr val="FFC000"/>
                </a:solidFill>
                <a:latin typeface="Anaktoria"/>
              </a:rPr>
              <a:t>Сперанский</a:t>
            </a:r>
            <a:r>
              <a:rPr lang="en-US" sz="3674" u="none" dirty="0">
                <a:solidFill>
                  <a:srgbClr val="000000"/>
                </a:solidFill>
                <a:latin typeface="Anaktoria"/>
              </a:rPr>
              <a:t> и </a:t>
            </a:r>
            <a:r>
              <a:rPr lang="en-US" sz="4000" b="1" u="none" dirty="0" err="1">
                <a:solidFill>
                  <a:srgbClr val="FFC000"/>
                </a:solidFill>
                <a:latin typeface="Anaktoria"/>
              </a:rPr>
              <a:t>Егор</a:t>
            </a:r>
            <a:r>
              <a:rPr lang="en-US" sz="4000" b="1" u="none" dirty="0">
                <a:solidFill>
                  <a:srgbClr val="FFC000"/>
                </a:solidFill>
                <a:latin typeface="Anaktoria"/>
              </a:rPr>
              <a:t> </a:t>
            </a:r>
            <a:r>
              <a:rPr lang="en-US" sz="4000" b="1" u="none" dirty="0" err="1">
                <a:solidFill>
                  <a:srgbClr val="FFC000"/>
                </a:solidFill>
                <a:latin typeface="Anaktoria"/>
              </a:rPr>
              <a:t>Канкрин</a:t>
            </a:r>
            <a:endParaRPr lang="en-US" sz="3674" b="1" u="none" dirty="0">
              <a:solidFill>
                <a:srgbClr val="FFC000"/>
              </a:solidFill>
              <a:latin typeface="Anaktoria"/>
            </a:endParaRPr>
          </a:p>
          <a:p>
            <a:pPr marL="0" lvl="0" indent="0" algn="l">
              <a:lnSpc>
                <a:spcPts val="3712"/>
              </a:lnSpc>
              <a:spcBef>
                <a:spcPct val="0"/>
              </a:spcBef>
            </a:pPr>
            <a:endParaRPr lang="en-US" sz="3674" u="none" dirty="0">
              <a:solidFill>
                <a:srgbClr val="000000"/>
              </a:solidFill>
              <a:latin typeface="Anaktoria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 t="15479" r="2112" b="15479"/>
          <a:stretch>
            <a:fillRect/>
          </a:stretch>
        </p:blipFill>
        <p:spPr>
          <a:xfrm>
            <a:off x="0" y="1811564"/>
            <a:ext cx="5973261" cy="1224551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10536155" y="5448300"/>
            <a:ext cx="3346653" cy="3113210"/>
          </a:xfrm>
          <a:prstGeom prst="ellipse">
            <a:avLst/>
          </a:prstGeom>
          <a:solidFill>
            <a:srgbClr val="F0A22E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Cocomat Pro Heavy" panose="020B0604020202020204" charset="0"/>
              </a:rPr>
              <a:t>М. М. Сперанский (слева)</a:t>
            </a:r>
          </a:p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Cocomat Pro Heavy" panose="020B0604020202020204" charset="0"/>
              </a:rPr>
              <a:t>Е. Ф. </a:t>
            </a:r>
            <a:r>
              <a:rPr lang="ru-RU" sz="2800" dirty="0" err="1" smtClean="0">
                <a:ln>
                  <a:solidFill>
                    <a:schemeClr val="tx1"/>
                  </a:solidFill>
                </a:ln>
                <a:latin typeface="Cocomat Pro Heavy" panose="020B0604020202020204" charset="0"/>
              </a:rPr>
              <a:t>Канкрин</a:t>
            </a:r>
            <a:endParaRPr lang="ru-RU" sz="2800" dirty="0" smtClean="0">
              <a:ln>
                <a:solidFill>
                  <a:schemeClr val="tx1"/>
                </a:solidFill>
              </a:ln>
              <a:latin typeface="Cocomat Pro Heavy" panose="020B0604020202020204" charset="0"/>
            </a:endParaRPr>
          </a:p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latin typeface="Cocomat Pro Heavy" panose="020B0604020202020204" charset="0"/>
              </a:rPr>
              <a:t>(справа)</a:t>
            </a:r>
            <a:endParaRPr lang="ru-RU" sz="2800" dirty="0">
              <a:ln>
                <a:solidFill>
                  <a:schemeClr val="tx1"/>
                </a:solidFill>
              </a:ln>
              <a:latin typeface="Cocomat Pro Heavy" panose="020B0604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95" r="59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36326" y="0"/>
            <a:ext cx="14815348" cy="10287000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1969813" y="3713176"/>
            <a:ext cx="2398688" cy="28956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5730240" y="6734810"/>
                  </a:moveTo>
                  <a:cubicBezTo>
                    <a:pt x="6969760" y="5495290"/>
                    <a:pt x="6969760" y="3484880"/>
                    <a:pt x="5730240" y="2244090"/>
                  </a:cubicBezTo>
                  <a:lnTo>
                    <a:pt x="3484880" y="0"/>
                  </a:lnTo>
                  <a:lnTo>
                    <a:pt x="1239520" y="2245360"/>
                  </a:lnTo>
                  <a:cubicBezTo>
                    <a:pt x="0" y="3484880"/>
                    <a:pt x="0" y="5495290"/>
                    <a:pt x="1239520" y="6736080"/>
                  </a:cubicBezTo>
                  <a:cubicBezTo>
                    <a:pt x="2480310" y="7975600"/>
                    <a:pt x="4489450" y="7975600"/>
                    <a:pt x="5730240" y="6734811"/>
                  </a:cubicBezTo>
                  <a:close/>
                </a:path>
              </a:pathLst>
            </a:custGeom>
            <a:solidFill>
              <a:srgbClr val="179151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207963" y="1656658"/>
              <a:ext cx="5895974" cy="5627484"/>
            </a:xfrm>
            <a:custGeom>
              <a:avLst/>
              <a:gdLst/>
              <a:ahLst/>
              <a:cxnLst/>
              <a:rect l="l" t="t" r="r" b="b"/>
              <a:pathLst>
                <a:path w="5895974" h="5627484">
                  <a:moveTo>
                    <a:pt x="2947987" y="4502"/>
                  </a:moveTo>
                  <a:cubicBezTo>
                    <a:pt x="1941349" y="0"/>
                    <a:pt x="1009246" y="534452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4"/>
                    <a:pt x="2947987" y="5622982"/>
                  </a:cubicBezTo>
                  <a:cubicBezTo>
                    <a:pt x="3954625" y="5627484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2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4"/>
              <a:stretch>
                <a:fillRect l="-32823" r="-32823"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-526775">
            <a:off x="7157682" y="501219"/>
            <a:ext cx="2156006" cy="2156006"/>
            <a:chOff x="0" y="0"/>
            <a:chExt cx="6350000" cy="63500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0" y="3175000"/>
                  </a:moveTo>
                  <a:cubicBezTo>
                    <a:pt x="0" y="4928870"/>
                    <a:pt x="1421130" y="6350000"/>
                    <a:pt x="3175000" y="6350000"/>
                  </a:cubicBezTo>
                  <a:lnTo>
                    <a:pt x="6350000" y="6350000"/>
                  </a:lnTo>
                  <a:lnTo>
                    <a:pt x="6350000" y="3175000"/>
                  </a:lnTo>
                  <a:cubicBezTo>
                    <a:pt x="6350000" y="1421130"/>
                    <a:pt x="4928870" y="0"/>
                    <a:pt x="3175000" y="0"/>
                  </a:cubicBezTo>
                  <a:cubicBezTo>
                    <a:pt x="1421130" y="0"/>
                    <a:pt x="0" y="1421130"/>
                    <a:pt x="0" y="3175000"/>
                  </a:cubicBezTo>
                  <a:close/>
                </a:path>
              </a:pathLst>
            </a:custGeom>
            <a:solidFill>
              <a:srgbClr val="F15A29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391160" y="364490"/>
              <a:ext cx="5619750" cy="5621020"/>
            </a:xfrm>
            <a:custGeom>
              <a:avLst/>
              <a:gdLst/>
              <a:ahLst/>
              <a:cxnLst/>
              <a:rect l="l" t="t" r="r" b="b"/>
              <a:pathLst>
                <a:path w="5619750" h="5621020">
                  <a:moveTo>
                    <a:pt x="2810510" y="0"/>
                  </a:moveTo>
                  <a:cubicBezTo>
                    <a:pt x="4362450" y="0"/>
                    <a:pt x="5619750" y="1258570"/>
                    <a:pt x="5619750" y="2810510"/>
                  </a:cubicBezTo>
                  <a:cubicBezTo>
                    <a:pt x="5619750" y="4362450"/>
                    <a:pt x="4361180" y="5621020"/>
                    <a:pt x="2810510" y="5621020"/>
                  </a:cubicBezTo>
                  <a:cubicBezTo>
                    <a:pt x="1258570" y="5621020"/>
                    <a:pt x="0" y="4362450"/>
                    <a:pt x="0" y="2810510"/>
                  </a:cubicBezTo>
                  <a:cubicBezTo>
                    <a:pt x="1270" y="1258570"/>
                    <a:pt x="1258570" y="0"/>
                    <a:pt x="2810510" y="0"/>
                  </a:cubicBezTo>
                  <a:close/>
                </a:path>
              </a:pathLst>
            </a:custGeom>
            <a:blipFill>
              <a:blip r:embed="rId5"/>
              <a:stretch>
                <a:fillRect t="-14920" b="-14920"/>
              </a:stretch>
            </a:blipFill>
          </p:spPr>
        </p:sp>
      </p:grpSp>
      <p:sp>
        <p:nvSpPr>
          <p:cNvPr id="10" name="AutoShape 10"/>
          <p:cNvSpPr/>
          <p:nvPr/>
        </p:nvSpPr>
        <p:spPr>
          <a:xfrm rot="5400000">
            <a:off x="-3383361" y="5057775"/>
            <a:ext cx="10287000" cy="0"/>
          </a:xfrm>
          <a:prstGeom prst="line">
            <a:avLst/>
          </a:prstGeom>
          <a:ln w="171450" cap="rnd">
            <a:solidFill>
              <a:srgbClr val="F0A22E"/>
            </a:solidFill>
            <a:prstDash val="solid"/>
            <a:headEnd type="diamond" w="lg" len="lg"/>
            <a:tailEnd type="diamond" w="lg" len="lg"/>
          </a:ln>
        </p:spPr>
      </p:sp>
      <p:sp>
        <p:nvSpPr>
          <p:cNvPr id="11" name="AutoShape 11"/>
          <p:cNvSpPr/>
          <p:nvPr/>
        </p:nvSpPr>
        <p:spPr>
          <a:xfrm rot="5400000">
            <a:off x="11493899" y="5057775"/>
            <a:ext cx="10287000" cy="0"/>
          </a:xfrm>
          <a:prstGeom prst="line">
            <a:avLst/>
          </a:prstGeom>
          <a:ln w="171450" cap="rnd">
            <a:solidFill>
              <a:srgbClr val="F0A22E"/>
            </a:solidFill>
            <a:prstDash val="solid"/>
            <a:headEnd type="diamond" w="lg" len="lg"/>
            <a:tailEnd type="diamond" w="lg" len="lg"/>
          </a:ln>
        </p:spPr>
      </p:sp>
      <p:grpSp>
        <p:nvGrpSpPr>
          <p:cNvPr id="12" name="Group 12"/>
          <p:cNvGrpSpPr>
            <a:grpSpLocks noChangeAspect="1"/>
          </p:cNvGrpSpPr>
          <p:nvPr/>
        </p:nvGrpSpPr>
        <p:grpSpPr>
          <a:xfrm rot="1340126">
            <a:off x="16262123" y="1244114"/>
            <a:ext cx="1812910" cy="1812910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130" y="0"/>
                    <a:pt x="0" y="1421130"/>
                    <a:pt x="0" y="3175000"/>
                  </a:cubicBezTo>
                  <a:lnTo>
                    <a:pt x="0" y="6350000"/>
                  </a:lnTo>
                  <a:lnTo>
                    <a:pt x="3175000" y="6350000"/>
                  </a:lnTo>
                  <a:cubicBezTo>
                    <a:pt x="4928870" y="6350000"/>
                    <a:pt x="6350000" y="4928870"/>
                    <a:pt x="6350000" y="3175000"/>
                  </a:cubicBezTo>
                  <a:cubicBezTo>
                    <a:pt x="6350000" y="1421130"/>
                    <a:pt x="4928870" y="0"/>
                    <a:pt x="3175000" y="0"/>
                  </a:cubicBezTo>
                  <a:close/>
                </a:path>
              </a:pathLst>
            </a:custGeom>
            <a:solidFill>
              <a:srgbClr val="27AAE1"/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227013" y="38792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2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4"/>
                    <a:pt x="2947987" y="5622982"/>
                  </a:cubicBezTo>
                  <a:cubicBezTo>
                    <a:pt x="3954625" y="5627484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6"/>
              <a:stretch>
                <a:fillRect l="-28035" r="-28035"/>
              </a:stretch>
            </a:blip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4354646" y="5663625"/>
            <a:ext cx="3933354" cy="4724261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>
            <a:off x="8118112" y="6757050"/>
            <a:ext cx="7863571" cy="2537410"/>
            <a:chOff x="0" y="0"/>
            <a:chExt cx="6238240" cy="201295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238240" cy="2112010"/>
            </a:xfrm>
            <a:custGeom>
              <a:avLst/>
              <a:gdLst/>
              <a:ahLst/>
              <a:cxnLst/>
              <a:rect l="l" t="t" r="r" b="b"/>
              <a:pathLst>
                <a:path w="6238240" h="2112010">
                  <a:moveTo>
                    <a:pt x="5615940" y="1541780"/>
                  </a:moveTo>
                  <a:cubicBezTo>
                    <a:pt x="5615940" y="1535430"/>
                    <a:pt x="5617210" y="1530350"/>
                    <a:pt x="5617210" y="1522730"/>
                  </a:cubicBezTo>
                  <a:lnTo>
                    <a:pt x="5617210" y="490220"/>
                  </a:lnTo>
                  <a:cubicBezTo>
                    <a:pt x="5617210" y="220980"/>
                    <a:pt x="5407660" y="0"/>
                    <a:pt x="5151120" y="0"/>
                  </a:cubicBezTo>
                  <a:lnTo>
                    <a:pt x="467360" y="0"/>
                  </a:lnTo>
                  <a:cubicBezTo>
                    <a:pt x="210820" y="0"/>
                    <a:pt x="0" y="220980"/>
                    <a:pt x="0" y="490220"/>
                  </a:cubicBezTo>
                  <a:lnTo>
                    <a:pt x="0" y="1522730"/>
                  </a:lnTo>
                  <a:cubicBezTo>
                    <a:pt x="0" y="1791970"/>
                    <a:pt x="209550" y="2012950"/>
                    <a:pt x="466090" y="2012950"/>
                  </a:cubicBezTo>
                  <a:lnTo>
                    <a:pt x="5149850" y="2012950"/>
                  </a:lnTo>
                  <a:cubicBezTo>
                    <a:pt x="5262880" y="2012950"/>
                    <a:pt x="5367020" y="1969770"/>
                    <a:pt x="5447030" y="1899920"/>
                  </a:cubicBezTo>
                  <a:cubicBezTo>
                    <a:pt x="5577840" y="1971040"/>
                    <a:pt x="5890260" y="2112010"/>
                    <a:pt x="6236970" y="1905000"/>
                  </a:cubicBezTo>
                  <a:cubicBezTo>
                    <a:pt x="6238240" y="1905000"/>
                    <a:pt x="5925820" y="1906270"/>
                    <a:pt x="5615940" y="1541780"/>
                  </a:cubicBezTo>
                  <a:lnTo>
                    <a:pt x="5615940" y="1541780"/>
                  </a:lnTo>
                  <a:close/>
                </a:path>
              </a:pathLst>
            </a:custGeom>
            <a:solidFill>
              <a:srgbClr val="F6F8F4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8590791" y="7010900"/>
            <a:ext cx="6372949" cy="1953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01"/>
              </a:lnSpc>
              <a:spcBef>
                <a:spcPct val="0"/>
              </a:spcBef>
            </a:pPr>
            <a:r>
              <a:rPr lang="en-US" sz="3715">
                <a:solidFill>
                  <a:srgbClr val="000000"/>
                </a:solidFill>
                <a:latin typeface="Anaktoria"/>
              </a:rPr>
              <a:t>После завершения обучения я проехал более 3 тыс. километров и посетил около 30 губерний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57583" y="2095500"/>
            <a:ext cx="1705213" cy="20767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9578333" y="1326059"/>
            <a:ext cx="18646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latin typeface="Cocomat Pro Heavy" panose="020B0604020202020204" charset="0"/>
              </a:rPr>
              <a:t>Вятка</a:t>
            </a:r>
            <a:endParaRPr lang="ru-RU" sz="4400" b="1" dirty="0">
              <a:solidFill>
                <a:srgbClr val="FFC000"/>
              </a:solidFill>
              <a:latin typeface="Cocomat Pro Heavy" panose="020B060402020202020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112232" y="395381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  <a:latin typeface="Cocomat Pro Heavy" panose="020B0604020202020204" charset="0"/>
              </a:rPr>
              <a:t>Тобольск</a:t>
            </a:r>
            <a:endParaRPr lang="ru-RU" sz="3600" b="1" dirty="0">
              <a:solidFill>
                <a:srgbClr val="FFC000"/>
              </a:solidFill>
              <a:latin typeface="Cocomat Pro Heavy" panose="020B0604020202020204" charset="0"/>
            </a:endParaRPr>
          </a:p>
        </p:txBody>
      </p:sp>
      <p:pic>
        <p:nvPicPr>
          <p:cNvPr id="1028" name="Picture 4" descr="https://upload.wikimedia.org/wikipedia/commons/thumb/a/ac/Coat_of_arms_of_Tobolsk_Governorate_1878.svg/800px-Coat_of_arms_of_Tobolsk_Governorate_1878.sv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5108" y="981964"/>
            <a:ext cx="1767587" cy="205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282715" y="1579222"/>
            <a:ext cx="1714739" cy="20195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>
            <a:off x="11788901" y="945950"/>
            <a:ext cx="27126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  <a:latin typeface="Cocomat Pro Heavy" panose="020B0604020202020204" charset="0"/>
              </a:rPr>
              <a:t>Екатеринбург</a:t>
            </a:r>
            <a:endParaRPr lang="ru-RU" sz="2800" b="1" dirty="0">
              <a:solidFill>
                <a:srgbClr val="FFC000"/>
              </a:solidFill>
              <a:latin typeface="Cocomat Pro Heavy" panose="020B060402020202020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153964" y="2998350"/>
            <a:ext cx="24769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3175">
                  <a:solidFill>
                    <a:schemeClr val="tx1"/>
                  </a:solidFill>
                </a:ln>
                <a:solidFill>
                  <a:srgbClr val="F0A22E"/>
                </a:solidFill>
                <a:latin typeface="Cocomat Pro Heavy" panose="020B0604020202020204" charset="0"/>
              </a:rPr>
              <a:t>Посетил </a:t>
            </a:r>
          </a:p>
          <a:p>
            <a:pPr algn="ctr"/>
            <a:r>
              <a:rPr lang="ru-RU" sz="2800" b="1" dirty="0" smtClean="0">
                <a:ln w="3175">
                  <a:solidFill>
                    <a:schemeClr val="tx1"/>
                  </a:solidFill>
                </a:ln>
                <a:solidFill>
                  <a:srgbClr val="F0A22E"/>
                </a:solidFill>
                <a:latin typeface="Cocomat Pro Heavy" panose="020B0604020202020204" charset="0"/>
              </a:rPr>
              <a:t>декабристов</a:t>
            </a:r>
            <a:endParaRPr lang="ru-RU" sz="2800" b="1" dirty="0">
              <a:ln w="3175">
                <a:solidFill>
                  <a:schemeClr val="tx1"/>
                </a:solidFill>
              </a:ln>
              <a:solidFill>
                <a:srgbClr val="F0A22E"/>
              </a:solidFill>
              <a:latin typeface="Cocomat Pro Heavy" panose="020B060402020202020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465596" y="4492002"/>
            <a:ext cx="267573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n w="3175">
                  <a:solidFill>
                    <a:schemeClr val="tx1"/>
                  </a:solidFill>
                </a:ln>
                <a:solidFill>
                  <a:srgbClr val="F0A22E"/>
                </a:solidFill>
                <a:latin typeface="Cocomat Pro Heavy" panose="020B0604020202020204" charset="0"/>
              </a:rPr>
              <a:t>Первый из </a:t>
            </a:r>
          </a:p>
          <a:p>
            <a:pPr algn="ctr"/>
            <a:r>
              <a:rPr lang="ru-RU" sz="3200" b="1" dirty="0" smtClean="0">
                <a:ln w="3175">
                  <a:solidFill>
                    <a:schemeClr val="tx1"/>
                  </a:solidFill>
                </a:ln>
                <a:solidFill>
                  <a:srgbClr val="F0A22E"/>
                </a:solidFill>
                <a:latin typeface="Cocomat Pro Heavy" panose="020B0604020202020204" charset="0"/>
              </a:rPr>
              <a:t>Романовых </a:t>
            </a:r>
          </a:p>
          <a:p>
            <a:pPr algn="ctr"/>
            <a:r>
              <a:rPr lang="ru-RU" sz="3200" b="1" dirty="0" smtClean="0">
                <a:ln w="3175">
                  <a:solidFill>
                    <a:schemeClr val="tx1"/>
                  </a:solidFill>
                </a:ln>
                <a:solidFill>
                  <a:srgbClr val="F0A22E"/>
                </a:solidFill>
                <a:latin typeface="Cocomat Pro Heavy" panose="020B0604020202020204" charset="0"/>
              </a:rPr>
              <a:t>побывал </a:t>
            </a:r>
          </a:p>
          <a:p>
            <a:pPr algn="ctr"/>
            <a:r>
              <a:rPr lang="ru-RU" sz="3200" b="1" dirty="0" smtClean="0">
                <a:ln w="3175">
                  <a:solidFill>
                    <a:schemeClr val="tx1"/>
                  </a:solidFill>
                </a:ln>
                <a:solidFill>
                  <a:srgbClr val="F0A22E"/>
                </a:solidFill>
                <a:latin typeface="Cocomat Pro Heavy" panose="020B0604020202020204" charset="0"/>
              </a:rPr>
              <a:t>за Уралом</a:t>
            </a:r>
            <a:endParaRPr lang="ru-RU" sz="3200" b="1" dirty="0">
              <a:ln w="3175">
                <a:solidFill>
                  <a:schemeClr val="tx1"/>
                </a:solidFill>
              </a:ln>
              <a:solidFill>
                <a:srgbClr val="F0A22E"/>
              </a:solidFill>
              <a:latin typeface="Cocomat Pro Heavy" panose="020B060402020202020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96336" y="2548666"/>
            <a:ext cx="480131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3200" b="1" dirty="0" smtClean="0">
                <a:ln w="3175">
                  <a:solidFill>
                    <a:schemeClr val="tx1"/>
                  </a:solidFill>
                </a:ln>
                <a:solidFill>
                  <a:srgbClr val="F0A22E"/>
                </a:solidFill>
                <a:latin typeface="Cocomat Pro Heavy" panose="020B0604020202020204" charset="0"/>
              </a:rPr>
              <a:t>Познакомился </a:t>
            </a:r>
          </a:p>
          <a:p>
            <a:pPr algn="r"/>
            <a:r>
              <a:rPr lang="ru-RU" sz="3200" b="1" dirty="0" smtClean="0">
                <a:ln w="3175">
                  <a:solidFill>
                    <a:schemeClr val="tx1"/>
                  </a:solidFill>
                </a:ln>
                <a:solidFill>
                  <a:srgbClr val="F0A22E"/>
                </a:solidFill>
                <a:latin typeface="Cocomat Pro Heavy" panose="020B0604020202020204" charset="0"/>
              </a:rPr>
              <a:t>с </a:t>
            </a:r>
            <a:r>
              <a:rPr lang="ru-RU" sz="3200" b="1" dirty="0" err="1" smtClean="0">
                <a:ln w="3175">
                  <a:solidFill>
                    <a:schemeClr val="tx1"/>
                  </a:solidFill>
                </a:ln>
                <a:solidFill>
                  <a:srgbClr val="F0A22E"/>
                </a:solidFill>
                <a:latin typeface="Cocomat Pro Heavy" panose="020B0604020202020204" charset="0"/>
              </a:rPr>
              <a:t>Герценым</a:t>
            </a:r>
            <a:r>
              <a:rPr lang="ru-RU" sz="3200" b="1" dirty="0" smtClean="0">
                <a:ln w="3175">
                  <a:solidFill>
                    <a:schemeClr val="tx1"/>
                  </a:solidFill>
                </a:ln>
                <a:solidFill>
                  <a:srgbClr val="F0A22E"/>
                </a:solidFill>
                <a:latin typeface="Cocomat Pro Heavy" panose="020B0604020202020204" charset="0"/>
              </a:rPr>
              <a:t> и </a:t>
            </a:r>
          </a:p>
          <a:p>
            <a:pPr algn="r"/>
            <a:r>
              <a:rPr lang="ru-RU" sz="3200" b="1" dirty="0" smtClean="0">
                <a:ln w="3175">
                  <a:solidFill>
                    <a:schemeClr val="tx1"/>
                  </a:solidFill>
                </a:ln>
                <a:solidFill>
                  <a:srgbClr val="F0A22E"/>
                </a:solidFill>
                <a:latin typeface="Cocomat Pro Heavy" panose="020B0604020202020204" charset="0"/>
              </a:rPr>
              <a:t>облегчил его ссылку 	</a:t>
            </a:r>
            <a:endParaRPr lang="ru-RU" sz="3200" b="1" dirty="0">
              <a:ln w="3175">
                <a:solidFill>
                  <a:schemeClr val="tx1"/>
                </a:solidFill>
              </a:ln>
              <a:solidFill>
                <a:srgbClr val="F0A22E"/>
              </a:solidFill>
              <a:latin typeface="Cocomat Pro Heavy" panose="020B0604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rcRect l="595" r="59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7402814" y="269447"/>
            <a:ext cx="10929938" cy="9258300"/>
            <a:chOff x="0" y="0"/>
            <a:chExt cx="2374900" cy="2011680"/>
          </a:xfrm>
        </p:grpSpPr>
        <p:sp>
          <p:nvSpPr>
            <p:cNvPr id="4" name="Freeform 4"/>
            <p:cNvSpPr/>
            <p:nvPr/>
          </p:nvSpPr>
          <p:spPr>
            <a:xfrm>
              <a:off x="-2540" y="-2540"/>
              <a:ext cx="2377441" cy="2009140"/>
            </a:xfrm>
            <a:custGeom>
              <a:avLst/>
              <a:gdLst/>
              <a:ahLst/>
              <a:cxnLst/>
              <a:rect l="l" t="t" r="r" b="b"/>
              <a:pathLst>
                <a:path w="2377441" h="2009140">
                  <a:moveTo>
                    <a:pt x="2376170" y="1778000"/>
                  </a:moveTo>
                  <a:cubicBezTo>
                    <a:pt x="2374900" y="1276350"/>
                    <a:pt x="2359660" y="598170"/>
                    <a:pt x="2359660" y="97790"/>
                  </a:cubicBezTo>
                  <a:cubicBezTo>
                    <a:pt x="2359660" y="90170"/>
                    <a:pt x="2360930" y="82550"/>
                    <a:pt x="2360930" y="76200"/>
                  </a:cubicBezTo>
                  <a:cubicBezTo>
                    <a:pt x="2359660" y="74930"/>
                    <a:pt x="2358390" y="74930"/>
                    <a:pt x="2357120" y="73660"/>
                  </a:cubicBezTo>
                  <a:cubicBezTo>
                    <a:pt x="2357120" y="73660"/>
                    <a:pt x="2355850" y="74930"/>
                    <a:pt x="2355850" y="76200"/>
                  </a:cubicBezTo>
                  <a:cubicBezTo>
                    <a:pt x="2353310" y="82550"/>
                    <a:pt x="2348230" y="82550"/>
                    <a:pt x="2343150" y="82550"/>
                  </a:cubicBezTo>
                  <a:cubicBezTo>
                    <a:pt x="2336800" y="81280"/>
                    <a:pt x="2330450" y="74930"/>
                    <a:pt x="2322830" y="77470"/>
                  </a:cubicBezTo>
                  <a:cubicBezTo>
                    <a:pt x="2320290" y="78740"/>
                    <a:pt x="2315210" y="76200"/>
                    <a:pt x="2313940" y="73660"/>
                  </a:cubicBezTo>
                  <a:cubicBezTo>
                    <a:pt x="2310130" y="68580"/>
                    <a:pt x="2305050" y="68580"/>
                    <a:pt x="2299970" y="71120"/>
                  </a:cubicBezTo>
                  <a:cubicBezTo>
                    <a:pt x="2297430" y="72390"/>
                    <a:pt x="2294890" y="71120"/>
                    <a:pt x="2292350" y="71120"/>
                  </a:cubicBezTo>
                  <a:cubicBezTo>
                    <a:pt x="2288540" y="71120"/>
                    <a:pt x="2283460" y="69850"/>
                    <a:pt x="2279650" y="68580"/>
                  </a:cubicBezTo>
                  <a:cubicBezTo>
                    <a:pt x="2278380" y="68580"/>
                    <a:pt x="2275840" y="67310"/>
                    <a:pt x="2274570" y="67310"/>
                  </a:cubicBezTo>
                  <a:cubicBezTo>
                    <a:pt x="2270760" y="66040"/>
                    <a:pt x="2266950" y="62230"/>
                    <a:pt x="2263140" y="67310"/>
                  </a:cubicBezTo>
                  <a:cubicBezTo>
                    <a:pt x="2263140" y="67310"/>
                    <a:pt x="2260600" y="67310"/>
                    <a:pt x="2259330" y="66040"/>
                  </a:cubicBezTo>
                  <a:cubicBezTo>
                    <a:pt x="2258060" y="63500"/>
                    <a:pt x="2256790" y="59690"/>
                    <a:pt x="2255520" y="57150"/>
                  </a:cubicBezTo>
                  <a:cubicBezTo>
                    <a:pt x="2252980" y="53340"/>
                    <a:pt x="2252980" y="46990"/>
                    <a:pt x="2249170" y="44450"/>
                  </a:cubicBezTo>
                  <a:cubicBezTo>
                    <a:pt x="2246630" y="43180"/>
                    <a:pt x="2245360" y="41910"/>
                    <a:pt x="2244090" y="39370"/>
                  </a:cubicBezTo>
                  <a:cubicBezTo>
                    <a:pt x="2244090" y="38100"/>
                    <a:pt x="2241550" y="36830"/>
                    <a:pt x="2241550" y="35560"/>
                  </a:cubicBezTo>
                  <a:lnTo>
                    <a:pt x="2237740" y="31750"/>
                  </a:lnTo>
                  <a:cubicBezTo>
                    <a:pt x="2236470" y="29210"/>
                    <a:pt x="2235200" y="25400"/>
                    <a:pt x="2232660" y="24130"/>
                  </a:cubicBezTo>
                  <a:cubicBezTo>
                    <a:pt x="2227580" y="20320"/>
                    <a:pt x="2226310" y="15240"/>
                    <a:pt x="2228850" y="8890"/>
                  </a:cubicBezTo>
                  <a:cubicBezTo>
                    <a:pt x="2225040" y="7620"/>
                    <a:pt x="2222500" y="5080"/>
                    <a:pt x="2218690" y="5080"/>
                  </a:cubicBezTo>
                  <a:cubicBezTo>
                    <a:pt x="2203450" y="6350"/>
                    <a:pt x="2186940" y="8890"/>
                    <a:pt x="2171700" y="10160"/>
                  </a:cubicBezTo>
                  <a:cubicBezTo>
                    <a:pt x="2169160" y="10160"/>
                    <a:pt x="2165350" y="11430"/>
                    <a:pt x="2164080" y="12700"/>
                  </a:cubicBezTo>
                  <a:cubicBezTo>
                    <a:pt x="2153920" y="19050"/>
                    <a:pt x="2143760" y="13970"/>
                    <a:pt x="2133600" y="12700"/>
                  </a:cubicBezTo>
                  <a:cubicBezTo>
                    <a:pt x="2125980" y="12700"/>
                    <a:pt x="2118360" y="8890"/>
                    <a:pt x="2110740" y="7620"/>
                  </a:cubicBezTo>
                  <a:cubicBezTo>
                    <a:pt x="2101850" y="6350"/>
                    <a:pt x="2094230" y="7620"/>
                    <a:pt x="2085340" y="6350"/>
                  </a:cubicBezTo>
                  <a:cubicBezTo>
                    <a:pt x="2084070" y="6350"/>
                    <a:pt x="2082800" y="5080"/>
                    <a:pt x="2081530" y="3810"/>
                  </a:cubicBezTo>
                  <a:cubicBezTo>
                    <a:pt x="2078990" y="0"/>
                    <a:pt x="2073910" y="1270"/>
                    <a:pt x="2071370" y="2540"/>
                  </a:cubicBezTo>
                  <a:cubicBezTo>
                    <a:pt x="2067560" y="5080"/>
                    <a:pt x="2066290" y="8890"/>
                    <a:pt x="2063750" y="12700"/>
                  </a:cubicBezTo>
                  <a:cubicBezTo>
                    <a:pt x="2057400" y="13970"/>
                    <a:pt x="2048510" y="15240"/>
                    <a:pt x="2042160" y="19050"/>
                  </a:cubicBezTo>
                  <a:cubicBezTo>
                    <a:pt x="2037080" y="21590"/>
                    <a:pt x="2034540" y="22860"/>
                    <a:pt x="2030730" y="20320"/>
                  </a:cubicBezTo>
                  <a:lnTo>
                    <a:pt x="2029460" y="21590"/>
                  </a:lnTo>
                  <a:cubicBezTo>
                    <a:pt x="2032000" y="24130"/>
                    <a:pt x="2033270" y="27940"/>
                    <a:pt x="2035810" y="30480"/>
                  </a:cubicBezTo>
                  <a:cubicBezTo>
                    <a:pt x="2032000" y="31750"/>
                    <a:pt x="2026920" y="34290"/>
                    <a:pt x="2024380" y="33020"/>
                  </a:cubicBezTo>
                  <a:cubicBezTo>
                    <a:pt x="2018030" y="31750"/>
                    <a:pt x="2015490" y="34290"/>
                    <a:pt x="2010410" y="36830"/>
                  </a:cubicBezTo>
                  <a:cubicBezTo>
                    <a:pt x="2005330" y="40640"/>
                    <a:pt x="1998980" y="43180"/>
                    <a:pt x="1993900" y="45720"/>
                  </a:cubicBezTo>
                  <a:cubicBezTo>
                    <a:pt x="1992630" y="45720"/>
                    <a:pt x="1991360" y="45720"/>
                    <a:pt x="1990090" y="44450"/>
                  </a:cubicBezTo>
                  <a:cubicBezTo>
                    <a:pt x="1988820" y="44450"/>
                    <a:pt x="1987550" y="43180"/>
                    <a:pt x="1987550" y="43180"/>
                  </a:cubicBezTo>
                  <a:cubicBezTo>
                    <a:pt x="1981200" y="45720"/>
                    <a:pt x="1974850" y="48260"/>
                    <a:pt x="1968500" y="45720"/>
                  </a:cubicBezTo>
                  <a:cubicBezTo>
                    <a:pt x="1967230" y="45720"/>
                    <a:pt x="1967230" y="46990"/>
                    <a:pt x="1965960" y="46990"/>
                  </a:cubicBezTo>
                  <a:cubicBezTo>
                    <a:pt x="1958340" y="49530"/>
                    <a:pt x="1953260" y="58420"/>
                    <a:pt x="1943100" y="58420"/>
                  </a:cubicBezTo>
                  <a:cubicBezTo>
                    <a:pt x="1935480" y="58420"/>
                    <a:pt x="1927860" y="64770"/>
                    <a:pt x="1920240" y="64770"/>
                  </a:cubicBezTo>
                  <a:cubicBezTo>
                    <a:pt x="1911350" y="66040"/>
                    <a:pt x="1903730" y="68580"/>
                    <a:pt x="1896110" y="72390"/>
                  </a:cubicBezTo>
                  <a:cubicBezTo>
                    <a:pt x="1893570" y="73660"/>
                    <a:pt x="1891030" y="73660"/>
                    <a:pt x="1889760" y="73660"/>
                  </a:cubicBezTo>
                  <a:cubicBezTo>
                    <a:pt x="1883410" y="71120"/>
                    <a:pt x="1879600" y="74930"/>
                    <a:pt x="1877060" y="78740"/>
                  </a:cubicBezTo>
                  <a:cubicBezTo>
                    <a:pt x="1870710" y="87630"/>
                    <a:pt x="1860550" y="90170"/>
                    <a:pt x="1851660" y="92710"/>
                  </a:cubicBezTo>
                  <a:cubicBezTo>
                    <a:pt x="1840230" y="95250"/>
                    <a:pt x="1828800" y="96520"/>
                    <a:pt x="1817370" y="97790"/>
                  </a:cubicBezTo>
                  <a:cubicBezTo>
                    <a:pt x="1816100" y="97790"/>
                    <a:pt x="1814830" y="101600"/>
                    <a:pt x="1812290" y="102870"/>
                  </a:cubicBezTo>
                  <a:cubicBezTo>
                    <a:pt x="1811020" y="102870"/>
                    <a:pt x="1809750" y="101600"/>
                    <a:pt x="1809750" y="101600"/>
                  </a:cubicBezTo>
                  <a:cubicBezTo>
                    <a:pt x="1803400" y="109220"/>
                    <a:pt x="1799590" y="120650"/>
                    <a:pt x="1786890" y="119380"/>
                  </a:cubicBezTo>
                  <a:lnTo>
                    <a:pt x="1785620" y="119380"/>
                  </a:lnTo>
                  <a:cubicBezTo>
                    <a:pt x="1775460" y="125730"/>
                    <a:pt x="1765300" y="123190"/>
                    <a:pt x="1756410" y="120650"/>
                  </a:cubicBezTo>
                  <a:cubicBezTo>
                    <a:pt x="1753870" y="120650"/>
                    <a:pt x="1750060" y="118110"/>
                    <a:pt x="1748790" y="115570"/>
                  </a:cubicBezTo>
                  <a:cubicBezTo>
                    <a:pt x="1744980" y="107950"/>
                    <a:pt x="1734820" y="105410"/>
                    <a:pt x="1727200" y="107950"/>
                  </a:cubicBezTo>
                  <a:cubicBezTo>
                    <a:pt x="1720850" y="110490"/>
                    <a:pt x="1714500" y="111760"/>
                    <a:pt x="1708150" y="114300"/>
                  </a:cubicBezTo>
                  <a:cubicBezTo>
                    <a:pt x="1697990" y="116840"/>
                    <a:pt x="1689100" y="118110"/>
                    <a:pt x="1678940" y="113030"/>
                  </a:cubicBezTo>
                  <a:cubicBezTo>
                    <a:pt x="1668780" y="107950"/>
                    <a:pt x="1661160" y="111760"/>
                    <a:pt x="1656080" y="123190"/>
                  </a:cubicBezTo>
                  <a:cubicBezTo>
                    <a:pt x="1652270" y="130810"/>
                    <a:pt x="1642109" y="132080"/>
                    <a:pt x="1635759" y="125730"/>
                  </a:cubicBezTo>
                  <a:cubicBezTo>
                    <a:pt x="1631949" y="121920"/>
                    <a:pt x="1629409" y="123190"/>
                    <a:pt x="1625599" y="125730"/>
                  </a:cubicBezTo>
                  <a:lnTo>
                    <a:pt x="1617979" y="133350"/>
                  </a:lnTo>
                  <a:cubicBezTo>
                    <a:pt x="1616709" y="134620"/>
                    <a:pt x="1614169" y="134620"/>
                    <a:pt x="1612899" y="134620"/>
                  </a:cubicBezTo>
                  <a:lnTo>
                    <a:pt x="1605279" y="134620"/>
                  </a:lnTo>
                  <a:cubicBezTo>
                    <a:pt x="1600199" y="134620"/>
                    <a:pt x="1595119" y="133350"/>
                    <a:pt x="1590040" y="132080"/>
                  </a:cubicBezTo>
                  <a:cubicBezTo>
                    <a:pt x="1583690" y="130810"/>
                    <a:pt x="1578609" y="127000"/>
                    <a:pt x="1572259" y="125730"/>
                  </a:cubicBezTo>
                  <a:cubicBezTo>
                    <a:pt x="1562099" y="124460"/>
                    <a:pt x="1559559" y="115570"/>
                    <a:pt x="1555749" y="109220"/>
                  </a:cubicBezTo>
                  <a:cubicBezTo>
                    <a:pt x="1553209" y="105410"/>
                    <a:pt x="1548129" y="100330"/>
                    <a:pt x="1543049" y="101600"/>
                  </a:cubicBezTo>
                  <a:cubicBezTo>
                    <a:pt x="1537969" y="104140"/>
                    <a:pt x="1532889" y="101600"/>
                    <a:pt x="1529079" y="100330"/>
                  </a:cubicBezTo>
                  <a:cubicBezTo>
                    <a:pt x="1527809" y="100330"/>
                    <a:pt x="1525269" y="99060"/>
                    <a:pt x="1523999" y="99060"/>
                  </a:cubicBezTo>
                  <a:cubicBezTo>
                    <a:pt x="1515109" y="96520"/>
                    <a:pt x="1508759" y="101600"/>
                    <a:pt x="1502409" y="107950"/>
                  </a:cubicBezTo>
                  <a:lnTo>
                    <a:pt x="1497329" y="113030"/>
                  </a:lnTo>
                  <a:cubicBezTo>
                    <a:pt x="1496059" y="114300"/>
                    <a:pt x="1496059" y="116840"/>
                    <a:pt x="1494790" y="118110"/>
                  </a:cubicBezTo>
                  <a:cubicBezTo>
                    <a:pt x="1487170" y="124460"/>
                    <a:pt x="1479550" y="121920"/>
                    <a:pt x="1470659" y="118110"/>
                  </a:cubicBezTo>
                  <a:cubicBezTo>
                    <a:pt x="1463040" y="114300"/>
                    <a:pt x="1454149" y="118110"/>
                    <a:pt x="1451609" y="125730"/>
                  </a:cubicBezTo>
                  <a:cubicBezTo>
                    <a:pt x="1450340" y="130810"/>
                    <a:pt x="1449070" y="134620"/>
                    <a:pt x="1442720" y="137160"/>
                  </a:cubicBezTo>
                  <a:cubicBezTo>
                    <a:pt x="1436370" y="140970"/>
                    <a:pt x="1428750" y="143510"/>
                    <a:pt x="1427480" y="152400"/>
                  </a:cubicBezTo>
                  <a:cubicBezTo>
                    <a:pt x="1427480" y="153670"/>
                    <a:pt x="1426210" y="154940"/>
                    <a:pt x="1424940" y="154940"/>
                  </a:cubicBezTo>
                  <a:cubicBezTo>
                    <a:pt x="1421130" y="156210"/>
                    <a:pt x="1418590" y="157480"/>
                    <a:pt x="1414780" y="158750"/>
                  </a:cubicBezTo>
                  <a:lnTo>
                    <a:pt x="1403350" y="158750"/>
                  </a:lnTo>
                  <a:cubicBezTo>
                    <a:pt x="1395730" y="157480"/>
                    <a:pt x="1388110" y="154940"/>
                    <a:pt x="1380490" y="153670"/>
                  </a:cubicBezTo>
                  <a:cubicBezTo>
                    <a:pt x="1371600" y="152400"/>
                    <a:pt x="1363979" y="157480"/>
                    <a:pt x="1355090" y="158750"/>
                  </a:cubicBezTo>
                  <a:lnTo>
                    <a:pt x="1353820" y="160020"/>
                  </a:lnTo>
                  <a:cubicBezTo>
                    <a:pt x="1351280" y="163830"/>
                    <a:pt x="1347470" y="162560"/>
                    <a:pt x="1344930" y="160020"/>
                  </a:cubicBezTo>
                  <a:cubicBezTo>
                    <a:pt x="1339850" y="154940"/>
                    <a:pt x="1330960" y="153670"/>
                    <a:pt x="1324610" y="156210"/>
                  </a:cubicBezTo>
                  <a:cubicBezTo>
                    <a:pt x="1316990" y="160020"/>
                    <a:pt x="1309370" y="162560"/>
                    <a:pt x="1301750" y="165100"/>
                  </a:cubicBezTo>
                  <a:cubicBezTo>
                    <a:pt x="1299210" y="165100"/>
                    <a:pt x="1296670" y="163830"/>
                    <a:pt x="1295400" y="163830"/>
                  </a:cubicBezTo>
                  <a:cubicBezTo>
                    <a:pt x="1292860" y="163830"/>
                    <a:pt x="1289050" y="162560"/>
                    <a:pt x="1287780" y="163830"/>
                  </a:cubicBezTo>
                  <a:cubicBezTo>
                    <a:pt x="1277620" y="171450"/>
                    <a:pt x="1267460" y="168910"/>
                    <a:pt x="1258570" y="163830"/>
                  </a:cubicBezTo>
                  <a:cubicBezTo>
                    <a:pt x="1253490" y="161290"/>
                    <a:pt x="1245870" y="158750"/>
                    <a:pt x="1243330" y="151130"/>
                  </a:cubicBezTo>
                  <a:cubicBezTo>
                    <a:pt x="1242060" y="146050"/>
                    <a:pt x="1236980" y="140970"/>
                    <a:pt x="1233170" y="137160"/>
                  </a:cubicBezTo>
                  <a:cubicBezTo>
                    <a:pt x="1226820" y="130810"/>
                    <a:pt x="1220470" y="121920"/>
                    <a:pt x="1209040" y="121920"/>
                  </a:cubicBezTo>
                  <a:cubicBezTo>
                    <a:pt x="1206500" y="121920"/>
                    <a:pt x="1203959" y="116840"/>
                    <a:pt x="1202690" y="118110"/>
                  </a:cubicBezTo>
                  <a:cubicBezTo>
                    <a:pt x="1197609" y="119380"/>
                    <a:pt x="1197609" y="116840"/>
                    <a:pt x="1195070" y="114300"/>
                  </a:cubicBezTo>
                  <a:cubicBezTo>
                    <a:pt x="1192530" y="111760"/>
                    <a:pt x="1188720" y="109220"/>
                    <a:pt x="1186180" y="105410"/>
                  </a:cubicBezTo>
                  <a:cubicBezTo>
                    <a:pt x="1182370" y="100330"/>
                    <a:pt x="1178560" y="93980"/>
                    <a:pt x="1174750" y="88900"/>
                  </a:cubicBezTo>
                  <a:cubicBezTo>
                    <a:pt x="1170940" y="83820"/>
                    <a:pt x="1168400" y="77470"/>
                    <a:pt x="1164590" y="72390"/>
                  </a:cubicBezTo>
                  <a:cubicBezTo>
                    <a:pt x="1163320" y="71120"/>
                    <a:pt x="1159509" y="69850"/>
                    <a:pt x="1158240" y="71120"/>
                  </a:cubicBezTo>
                  <a:lnTo>
                    <a:pt x="1143000" y="78740"/>
                  </a:lnTo>
                  <a:cubicBezTo>
                    <a:pt x="1140460" y="80010"/>
                    <a:pt x="1139190" y="82550"/>
                    <a:pt x="1137920" y="85090"/>
                  </a:cubicBezTo>
                  <a:lnTo>
                    <a:pt x="1136650" y="83820"/>
                  </a:lnTo>
                  <a:cubicBezTo>
                    <a:pt x="1137920" y="80010"/>
                    <a:pt x="1139190" y="76200"/>
                    <a:pt x="1140460" y="74930"/>
                  </a:cubicBezTo>
                  <a:lnTo>
                    <a:pt x="1125220" y="71120"/>
                  </a:lnTo>
                  <a:cubicBezTo>
                    <a:pt x="1121410" y="69850"/>
                    <a:pt x="1115060" y="69850"/>
                    <a:pt x="1112520" y="69850"/>
                  </a:cubicBezTo>
                  <a:lnTo>
                    <a:pt x="1092200" y="69850"/>
                  </a:lnTo>
                  <a:cubicBezTo>
                    <a:pt x="1084580" y="69850"/>
                    <a:pt x="1078230" y="68580"/>
                    <a:pt x="1070610" y="69850"/>
                  </a:cubicBezTo>
                  <a:cubicBezTo>
                    <a:pt x="1065530" y="71120"/>
                    <a:pt x="1061720" y="68580"/>
                    <a:pt x="1057910" y="66040"/>
                  </a:cubicBezTo>
                  <a:cubicBezTo>
                    <a:pt x="1047750" y="58420"/>
                    <a:pt x="1037590" y="49530"/>
                    <a:pt x="1023620" y="53340"/>
                  </a:cubicBezTo>
                  <a:cubicBezTo>
                    <a:pt x="1022350" y="53340"/>
                    <a:pt x="1019810" y="52070"/>
                    <a:pt x="1018540" y="50800"/>
                  </a:cubicBezTo>
                  <a:cubicBezTo>
                    <a:pt x="1014730" y="49530"/>
                    <a:pt x="1012190" y="46990"/>
                    <a:pt x="1007110" y="44450"/>
                  </a:cubicBezTo>
                  <a:cubicBezTo>
                    <a:pt x="1007110" y="48260"/>
                    <a:pt x="1007110" y="49530"/>
                    <a:pt x="1008380" y="52070"/>
                  </a:cubicBezTo>
                  <a:cubicBezTo>
                    <a:pt x="1005840" y="54610"/>
                    <a:pt x="1004570" y="53340"/>
                    <a:pt x="1003300" y="52070"/>
                  </a:cubicBezTo>
                  <a:cubicBezTo>
                    <a:pt x="1002030" y="53340"/>
                    <a:pt x="1000760" y="55880"/>
                    <a:pt x="999490" y="55880"/>
                  </a:cubicBezTo>
                  <a:cubicBezTo>
                    <a:pt x="993140" y="58420"/>
                    <a:pt x="986790" y="59690"/>
                    <a:pt x="980440" y="62230"/>
                  </a:cubicBezTo>
                  <a:cubicBezTo>
                    <a:pt x="977900" y="63500"/>
                    <a:pt x="975360" y="64770"/>
                    <a:pt x="974090" y="66040"/>
                  </a:cubicBezTo>
                  <a:cubicBezTo>
                    <a:pt x="969010" y="69850"/>
                    <a:pt x="965200" y="76200"/>
                    <a:pt x="956310" y="74930"/>
                  </a:cubicBezTo>
                  <a:cubicBezTo>
                    <a:pt x="955040" y="74930"/>
                    <a:pt x="952500" y="77470"/>
                    <a:pt x="949960" y="77470"/>
                  </a:cubicBezTo>
                  <a:cubicBezTo>
                    <a:pt x="947420" y="78740"/>
                    <a:pt x="943610" y="78740"/>
                    <a:pt x="941070" y="80010"/>
                  </a:cubicBezTo>
                  <a:lnTo>
                    <a:pt x="938530" y="80010"/>
                  </a:lnTo>
                  <a:cubicBezTo>
                    <a:pt x="930910" y="82550"/>
                    <a:pt x="924560" y="85090"/>
                    <a:pt x="916940" y="86360"/>
                  </a:cubicBezTo>
                  <a:lnTo>
                    <a:pt x="911860" y="86360"/>
                  </a:lnTo>
                  <a:cubicBezTo>
                    <a:pt x="905510" y="86360"/>
                    <a:pt x="900430" y="85090"/>
                    <a:pt x="894080" y="85090"/>
                  </a:cubicBezTo>
                  <a:cubicBezTo>
                    <a:pt x="887730" y="85090"/>
                    <a:pt x="881380" y="87630"/>
                    <a:pt x="875030" y="87630"/>
                  </a:cubicBezTo>
                  <a:cubicBezTo>
                    <a:pt x="867410" y="87630"/>
                    <a:pt x="858520" y="87630"/>
                    <a:pt x="852170" y="82550"/>
                  </a:cubicBezTo>
                  <a:cubicBezTo>
                    <a:pt x="850900" y="81280"/>
                    <a:pt x="847090" y="81280"/>
                    <a:pt x="844550" y="82550"/>
                  </a:cubicBezTo>
                  <a:cubicBezTo>
                    <a:pt x="835660" y="83820"/>
                    <a:pt x="826770" y="85090"/>
                    <a:pt x="819150" y="87630"/>
                  </a:cubicBezTo>
                  <a:cubicBezTo>
                    <a:pt x="811530" y="90170"/>
                    <a:pt x="807720" y="87630"/>
                    <a:pt x="805180" y="81280"/>
                  </a:cubicBezTo>
                  <a:cubicBezTo>
                    <a:pt x="803910" y="78740"/>
                    <a:pt x="801370" y="76200"/>
                    <a:pt x="798830" y="73660"/>
                  </a:cubicBezTo>
                  <a:cubicBezTo>
                    <a:pt x="795020" y="71120"/>
                    <a:pt x="791210" y="67310"/>
                    <a:pt x="787400" y="67310"/>
                  </a:cubicBezTo>
                  <a:cubicBezTo>
                    <a:pt x="778510" y="67310"/>
                    <a:pt x="773430" y="62230"/>
                    <a:pt x="767080" y="58420"/>
                  </a:cubicBezTo>
                  <a:cubicBezTo>
                    <a:pt x="756920" y="52070"/>
                    <a:pt x="748030" y="44450"/>
                    <a:pt x="735330" y="45720"/>
                  </a:cubicBezTo>
                  <a:lnTo>
                    <a:pt x="735330" y="39370"/>
                  </a:lnTo>
                  <a:cubicBezTo>
                    <a:pt x="737870" y="39370"/>
                    <a:pt x="740410" y="39370"/>
                    <a:pt x="742950" y="38100"/>
                  </a:cubicBezTo>
                  <a:cubicBezTo>
                    <a:pt x="739140" y="35560"/>
                    <a:pt x="739140" y="31750"/>
                    <a:pt x="736600" y="29210"/>
                  </a:cubicBezTo>
                  <a:cubicBezTo>
                    <a:pt x="731520" y="25400"/>
                    <a:pt x="726440" y="24130"/>
                    <a:pt x="721360" y="21590"/>
                  </a:cubicBezTo>
                  <a:cubicBezTo>
                    <a:pt x="717550" y="20320"/>
                    <a:pt x="712470" y="20320"/>
                    <a:pt x="715010" y="26670"/>
                  </a:cubicBezTo>
                  <a:cubicBezTo>
                    <a:pt x="708660" y="27940"/>
                    <a:pt x="703580" y="27940"/>
                    <a:pt x="701040" y="30480"/>
                  </a:cubicBezTo>
                  <a:cubicBezTo>
                    <a:pt x="695960" y="34290"/>
                    <a:pt x="690880" y="31750"/>
                    <a:pt x="687070" y="29210"/>
                  </a:cubicBezTo>
                  <a:cubicBezTo>
                    <a:pt x="684530" y="27940"/>
                    <a:pt x="681990" y="26670"/>
                    <a:pt x="679450" y="27940"/>
                  </a:cubicBezTo>
                  <a:cubicBezTo>
                    <a:pt x="664210" y="35560"/>
                    <a:pt x="648970" y="31750"/>
                    <a:pt x="633730" y="31750"/>
                  </a:cubicBezTo>
                  <a:cubicBezTo>
                    <a:pt x="631190" y="31750"/>
                    <a:pt x="628650" y="30480"/>
                    <a:pt x="624840" y="30480"/>
                  </a:cubicBezTo>
                  <a:cubicBezTo>
                    <a:pt x="619760" y="29210"/>
                    <a:pt x="615950" y="26670"/>
                    <a:pt x="610870" y="25400"/>
                  </a:cubicBezTo>
                  <a:cubicBezTo>
                    <a:pt x="605790" y="24130"/>
                    <a:pt x="599440" y="22860"/>
                    <a:pt x="594360" y="21590"/>
                  </a:cubicBezTo>
                  <a:lnTo>
                    <a:pt x="590550" y="21590"/>
                  </a:lnTo>
                  <a:cubicBezTo>
                    <a:pt x="581660" y="21590"/>
                    <a:pt x="572770" y="22860"/>
                    <a:pt x="565150" y="22860"/>
                  </a:cubicBezTo>
                  <a:cubicBezTo>
                    <a:pt x="558800" y="22860"/>
                    <a:pt x="552450" y="20320"/>
                    <a:pt x="544830" y="19050"/>
                  </a:cubicBezTo>
                  <a:cubicBezTo>
                    <a:pt x="543560" y="8890"/>
                    <a:pt x="533400" y="11430"/>
                    <a:pt x="527050" y="6350"/>
                  </a:cubicBezTo>
                  <a:cubicBezTo>
                    <a:pt x="525780" y="5080"/>
                    <a:pt x="523240" y="6350"/>
                    <a:pt x="521970" y="6350"/>
                  </a:cubicBezTo>
                  <a:cubicBezTo>
                    <a:pt x="514350" y="5080"/>
                    <a:pt x="509270" y="8890"/>
                    <a:pt x="506730" y="15240"/>
                  </a:cubicBezTo>
                  <a:cubicBezTo>
                    <a:pt x="502920" y="21590"/>
                    <a:pt x="492760" y="24130"/>
                    <a:pt x="496570" y="34290"/>
                  </a:cubicBezTo>
                  <a:cubicBezTo>
                    <a:pt x="497840" y="35560"/>
                    <a:pt x="500380" y="36830"/>
                    <a:pt x="501650" y="39370"/>
                  </a:cubicBezTo>
                  <a:cubicBezTo>
                    <a:pt x="501650" y="43180"/>
                    <a:pt x="500380" y="45720"/>
                    <a:pt x="496570" y="44450"/>
                  </a:cubicBezTo>
                  <a:cubicBezTo>
                    <a:pt x="495300" y="44450"/>
                    <a:pt x="494030" y="46990"/>
                    <a:pt x="492760" y="48260"/>
                  </a:cubicBezTo>
                  <a:cubicBezTo>
                    <a:pt x="491490" y="49530"/>
                    <a:pt x="491490" y="52070"/>
                    <a:pt x="490220" y="52070"/>
                  </a:cubicBezTo>
                  <a:cubicBezTo>
                    <a:pt x="482600" y="54610"/>
                    <a:pt x="477520" y="60960"/>
                    <a:pt x="468630" y="59690"/>
                  </a:cubicBezTo>
                  <a:lnTo>
                    <a:pt x="466090" y="59690"/>
                  </a:lnTo>
                  <a:cubicBezTo>
                    <a:pt x="458470" y="66040"/>
                    <a:pt x="450850" y="64770"/>
                    <a:pt x="441960" y="63500"/>
                  </a:cubicBezTo>
                  <a:cubicBezTo>
                    <a:pt x="438150" y="62230"/>
                    <a:pt x="433070" y="63500"/>
                    <a:pt x="427990" y="63500"/>
                  </a:cubicBezTo>
                  <a:cubicBezTo>
                    <a:pt x="424180" y="63500"/>
                    <a:pt x="420370" y="63500"/>
                    <a:pt x="416560" y="60960"/>
                  </a:cubicBezTo>
                  <a:cubicBezTo>
                    <a:pt x="411480" y="58420"/>
                    <a:pt x="406400" y="54610"/>
                    <a:pt x="401320" y="52070"/>
                  </a:cubicBezTo>
                  <a:cubicBezTo>
                    <a:pt x="396240" y="49530"/>
                    <a:pt x="389890" y="49530"/>
                    <a:pt x="389890" y="40640"/>
                  </a:cubicBezTo>
                  <a:cubicBezTo>
                    <a:pt x="389890" y="39370"/>
                    <a:pt x="387350" y="38100"/>
                    <a:pt x="387350" y="36830"/>
                  </a:cubicBezTo>
                  <a:cubicBezTo>
                    <a:pt x="378460" y="44450"/>
                    <a:pt x="370840" y="50800"/>
                    <a:pt x="363220" y="57150"/>
                  </a:cubicBezTo>
                  <a:cubicBezTo>
                    <a:pt x="359410" y="60960"/>
                    <a:pt x="354330" y="66040"/>
                    <a:pt x="356870" y="72390"/>
                  </a:cubicBezTo>
                  <a:cubicBezTo>
                    <a:pt x="356870" y="73660"/>
                    <a:pt x="355600" y="74930"/>
                    <a:pt x="355600" y="76200"/>
                  </a:cubicBezTo>
                  <a:cubicBezTo>
                    <a:pt x="354330" y="78740"/>
                    <a:pt x="353060" y="81280"/>
                    <a:pt x="350520" y="82550"/>
                  </a:cubicBezTo>
                  <a:cubicBezTo>
                    <a:pt x="347980" y="86360"/>
                    <a:pt x="345440" y="90170"/>
                    <a:pt x="342900" y="95250"/>
                  </a:cubicBezTo>
                  <a:lnTo>
                    <a:pt x="335280" y="102870"/>
                  </a:lnTo>
                  <a:cubicBezTo>
                    <a:pt x="332740" y="106680"/>
                    <a:pt x="330200" y="110490"/>
                    <a:pt x="326390" y="113030"/>
                  </a:cubicBezTo>
                  <a:cubicBezTo>
                    <a:pt x="317500" y="120650"/>
                    <a:pt x="308610" y="128270"/>
                    <a:pt x="298450" y="135890"/>
                  </a:cubicBezTo>
                  <a:cubicBezTo>
                    <a:pt x="293370" y="140970"/>
                    <a:pt x="287020" y="144780"/>
                    <a:pt x="281940" y="149860"/>
                  </a:cubicBezTo>
                  <a:cubicBezTo>
                    <a:pt x="273050" y="157480"/>
                    <a:pt x="262890" y="163830"/>
                    <a:pt x="257810" y="175260"/>
                  </a:cubicBezTo>
                  <a:cubicBezTo>
                    <a:pt x="257810" y="176530"/>
                    <a:pt x="255270" y="177800"/>
                    <a:pt x="254000" y="179070"/>
                  </a:cubicBezTo>
                  <a:cubicBezTo>
                    <a:pt x="247650" y="184150"/>
                    <a:pt x="237490" y="184150"/>
                    <a:pt x="237490" y="194310"/>
                  </a:cubicBezTo>
                  <a:cubicBezTo>
                    <a:pt x="227330" y="194310"/>
                    <a:pt x="222250" y="201930"/>
                    <a:pt x="217170" y="208280"/>
                  </a:cubicBezTo>
                  <a:cubicBezTo>
                    <a:pt x="213360" y="213360"/>
                    <a:pt x="209550" y="219710"/>
                    <a:pt x="204470" y="223520"/>
                  </a:cubicBezTo>
                  <a:cubicBezTo>
                    <a:pt x="199390" y="226060"/>
                    <a:pt x="193040" y="224790"/>
                    <a:pt x="186690" y="224790"/>
                  </a:cubicBezTo>
                  <a:cubicBezTo>
                    <a:pt x="184150" y="224790"/>
                    <a:pt x="181610" y="224790"/>
                    <a:pt x="181610" y="226060"/>
                  </a:cubicBezTo>
                  <a:cubicBezTo>
                    <a:pt x="176530" y="231140"/>
                    <a:pt x="170180" y="234950"/>
                    <a:pt x="166370" y="241300"/>
                  </a:cubicBezTo>
                  <a:cubicBezTo>
                    <a:pt x="162560" y="247650"/>
                    <a:pt x="158750" y="251460"/>
                    <a:pt x="152400" y="252730"/>
                  </a:cubicBezTo>
                  <a:cubicBezTo>
                    <a:pt x="146050" y="254000"/>
                    <a:pt x="139700" y="260350"/>
                    <a:pt x="130810" y="256540"/>
                  </a:cubicBezTo>
                  <a:cubicBezTo>
                    <a:pt x="123190" y="254000"/>
                    <a:pt x="114300" y="256540"/>
                    <a:pt x="109220" y="251460"/>
                  </a:cubicBezTo>
                  <a:cubicBezTo>
                    <a:pt x="99060" y="252730"/>
                    <a:pt x="91440" y="255270"/>
                    <a:pt x="82550" y="256540"/>
                  </a:cubicBezTo>
                  <a:cubicBezTo>
                    <a:pt x="72390" y="259080"/>
                    <a:pt x="60960" y="257810"/>
                    <a:pt x="52070" y="265430"/>
                  </a:cubicBezTo>
                  <a:cubicBezTo>
                    <a:pt x="44450" y="271780"/>
                    <a:pt x="38100" y="278130"/>
                    <a:pt x="26670" y="276860"/>
                  </a:cubicBezTo>
                  <a:cubicBezTo>
                    <a:pt x="27940" y="284480"/>
                    <a:pt x="29210" y="290830"/>
                    <a:pt x="30480" y="298450"/>
                  </a:cubicBezTo>
                  <a:cubicBezTo>
                    <a:pt x="33020" y="318770"/>
                    <a:pt x="35560" y="339090"/>
                    <a:pt x="36830" y="359410"/>
                  </a:cubicBezTo>
                  <a:cubicBezTo>
                    <a:pt x="40640" y="384810"/>
                    <a:pt x="41910" y="408940"/>
                    <a:pt x="39370" y="433070"/>
                  </a:cubicBezTo>
                  <a:cubicBezTo>
                    <a:pt x="36830" y="467360"/>
                    <a:pt x="25400" y="1640840"/>
                    <a:pt x="13970" y="1672590"/>
                  </a:cubicBezTo>
                  <a:lnTo>
                    <a:pt x="2540" y="1699260"/>
                  </a:lnTo>
                  <a:cubicBezTo>
                    <a:pt x="0" y="1705610"/>
                    <a:pt x="3810" y="1709420"/>
                    <a:pt x="10160" y="1710690"/>
                  </a:cubicBezTo>
                  <a:cubicBezTo>
                    <a:pt x="17780" y="1711960"/>
                    <a:pt x="20320" y="1717040"/>
                    <a:pt x="22860" y="1723390"/>
                  </a:cubicBezTo>
                  <a:cubicBezTo>
                    <a:pt x="25400" y="1733550"/>
                    <a:pt x="21590" y="1743710"/>
                    <a:pt x="26670" y="1753870"/>
                  </a:cubicBezTo>
                  <a:cubicBezTo>
                    <a:pt x="29210" y="1758950"/>
                    <a:pt x="26670" y="1767840"/>
                    <a:pt x="25400" y="1775460"/>
                  </a:cubicBezTo>
                  <a:cubicBezTo>
                    <a:pt x="24130" y="1785620"/>
                    <a:pt x="26670" y="1795780"/>
                    <a:pt x="30480" y="1804670"/>
                  </a:cubicBezTo>
                  <a:cubicBezTo>
                    <a:pt x="39370" y="1819910"/>
                    <a:pt x="40640" y="1837690"/>
                    <a:pt x="40640" y="1854200"/>
                  </a:cubicBezTo>
                  <a:cubicBezTo>
                    <a:pt x="40640" y="1858010"/>
                    <a:pt x="41910" y="1861820"/>
                    <a:pt x="43180" y="1864360"/>
                  </a:cubicBezTo>
                  <a:cubicBezTo>
                    <a:pt x="45720" y="1866900"/>
                    <a:pt x="50800" y="1869440"/>
                    <a:pt x="55880" y="1870710"/>
                  </a:cubicBezTo>
                  <a:lnTo>
                    <a:pt x="86360" y="1885950"/>
                  </a:lnTo>
                  <a:cubicBezTo>
                    <a:pt x="100330" y="1893570"/>
                    <a:pt x="111760" y="1892300"/>
                    <a:pt x="124460" y="1883410"/>
                  </a:cubicBezTo>
                  <a:cubicBezTo>
                    <a:pt x="125730" y="1882140"/>
                    <a:pt x="129540" y="1880870"/>
                    <a:pt x="130810" y="1880870"/>
                  </a:cubicBezTo>
                  <a:cubicBezTo>
                    <a:pt x="139700" y="1882140"/>
                    <a:pt x="148590" y="1882140"/>
                    <a:pt x="156210" y="1889760"/>
                  </a:cubicBezTo>
                  <a:cubicBezTo>
                    <a:pt x="165100" y="1897380"/>
                    <a:pt x="177800" y="1902460"/>
                    <a:pt x="187960" y="1908810"/>
                  </a:cubicBezTo>
                  <a:cubicBezTo>
                    <a:pt x="194310" y="1912620"/>
                    <a:pt x="201930" y="1917700"/>
                    <a:pt x="205740" y="1922780"/>
                  </a:cubicBezTo>
                  <a:cubicBezTo>
                    <a:pt x="208280" y="1925320"/>
                    <a:pt x="210820" y="1927860"/>
                    <a:pt x="213360" y="1929130"/>
                  </a:cubicBezTo>
                  <a:cubicBezTo>
                    <a:pt x="227330" y="1934210"/>
                    <a:pt x="234950" y="1946910"/>
                    <a:pt x="243840" y="1957070"/>
                  </a:cubicBezTo>
                  <a:cubicBezTo>
                    <a:pt x="251460" y="1965960"/>
                    <a:pt x="261620" y="1971040"/>
                    <a:pt x="273050" y="1972310"/>
                  </a:cubicBezTo>
                  <a:cubicBezTo>
                    <a:pt x="285750" y="1974850"/>
                    <a:pt x="298450" y="1976120"/>
                    <a:pt x="311150" y="1978660"/>
                  </a:cubicBezTo>
                  <a:cubicBezTo>
                    <a:pt x="316230" y="1979930"/>
                    <a:pt x="322580" y="1981200"/>
                    <a:pt x="327660" y="1983740"/>
                  </a:cubicBezTo>
                  <a:cubicBezTo>
                    <a:pt x="334010" y="1986280"/>
                    <a:pt x="340360" y="1986280"/>
                    <a:pt x="345440" y="1990090"/>
                  </a:cubicBezTo>
                  <a:cubicBezTo>
                    <a:pt x="353060" y="1996440"/>
                    <a:pt x="360680" y="2000250"/>
                    <a:pt x="370840" y="1997710"/>
                  </a:cubicBezTo>
                  <a:cubicBezTo>
                    <a:pt x="374650" y="1996440"/>
                    <a:pt x="379730" y="1998980"/>
                    <a:pt x="383540" y="2000250"/>
                  </a:cubicBezTo>
                  <a:cubicBezTo>
                    <a:pt x="384810" y="2000250"/>
                    <a:pt x="386080" y="2001520"/>
                    <a:pt x="387350" y="2001520"/>
                  </a:cubicBezTo>
                  <a:cubicBezTo>
                    <a:pt x="401320" y="2002790"/>
                    <a:pt x="414020" y="2000250"/>
                    <a:pt x="426720" y="1997710"/>
                  </a:cubicBezTo>
                  <a:cubicBezTo>
                    <a:pt x="431800" y="1996440"/>
                    <a:pt x="436880" y="1995170"/>
                    <a:pt x="441960" y="1992630"/>
                  </a:cubicBezTo>
                  <a:cubicBezTo>
                    <a:pt x="455930" y="1986280"/>
                    <a:pt x="469900" y="1979930"/>
                    <a:pt x="482600" y="1972310"/>
                  </a:cubicBezTo>
                  <a:cubicBezTo>
                    <a:pt x="491490" y="1967230"/>
                    <a:pt x="500380" y="1962150"/>
                    <a:pt x="510540" y="1967230"/>
                  </a:cubicBezTo>
                  <a:lnTo>
                    <a:pt x="515620" y="1967230"/>
                  </a:lnTo>
                  <a:cubicBezTo>
                    <a:pt x="524510" y="1967230"/>
                    <a:pt x="533400" y="1965960"/>
                    <a:pt x="541020" y="1964690"/>
                  </a:cubicBezTo>
                  <a:cubicBezTo>
                    <a:pt x="542290" y="1964690"/>
                    <a:pt x="544830" y="1964690"/>
                    <a:pt x="544830" y="1963420"/>
                  </a:cubicBezTo>
                  <a:cubicBezTo>
                    <a:pt x="548640" y="1958340"/>
                    <a:pt x="554990" y="1958340"/>
                    <a:pt x="561340" y="1957070"/>
                  </a:cubicBezTo>
                  <a:cubicBezTo>
                    <a:pt x="571500" y="1955800"/>
                    <a:pt x="581660" y="1955800"/>
                    <a:pt x="589280" y="1949450"/>
                  </a:cubicBezTo>
                  <a:cubicBezTo>
                    <a:pt x="596900" y="1944370"/>
                    <a:pt x="604520" y="1943100"/>
                    <a:pt x="613410" y="1941830"/>
                  </a:cubicBezTo>
                  <a:cubicBezTo>
                    <a:pt x="614680" y="1941830"/>
                    <a:pt x="617220" y="1940560"/>
                    <a:pt x="618490" y="1940560"/>
                  </a:cubicBezTo>
                  <a:cubicBezTo>
                    <a:pt x="624840" y="1939290"/>
                    <a:pt x="631190" y="1935480"/>
                    <a:pt x="636270" y="1936750"/>
                  </a:cubicBezTo>
                  <a:cubicBezTo>
                    <a:pt x="647700" y="1939290"/>
                    <a:pt x="652780" y="1935480"/>
                    <a:pt x="660400" y="1925320"/>
                  </a:cubicBezTo>
                  <a:cubicBezTo>
                    <a:pt x="661670" y="1922780"/>
                    <a:pt x="665480" y="1921510"/>
                    <a:pt x="668020" y="1920240"/>
                  </a:cubicBezTo>
                  <a:cubicBezTo>
                    <a:pt x="674370" y="1918970"/>
                    <a:pt x="680720" y="1920240"/>
                    <a:pt x="687070" y="1918970"/>
                  </a:cubicBezTo>
                  <a:cubicBezTo>
                    <a:pt x="690880" y="1918970"/>
                    <a:pt x="694690" y="1915160"/>
                    <a:pt x="697230" y="1915160"/>
                  </a:cubicBezTo>
                  <a:cubicBezTo>
                    <a:pt x="707390" y="1916430"/>
                    <a:pt x="718820" y="1912620"/>
                    <a:pt x="727710" y="1918970"/>
                  </a:cubicBezTo>
                  <a:cubicBezTo>
                    <a:pt x="728980" y="1920240"/>
                    <a:pt x="731520" y="1920240"/>
                    <a:pt x="734060" y="1920240"/>
                  </a:cubicBezTo>
                  <a:cubicBezTo>
                    <a:pt x="750570" y="1921510"/>
                    <a:pt x="764540" y="1926590"/>
                    <a:pt x="775970" y="1936750"/>
                  </a:cubicBezTo>
                  <a:cubicBezTo>
                    <a:pt x="779780" y="1940560"/>
                    <a:pt x="784860" y="1943100"/>
                    <a:pt x="788670" y="1945640"/>
                  </a:cubicBezTo>
                  <a:cubicBezTo>
                    <a:pt x="792480" y="1948180"/>
                    <a:pt x="797560" y="1948180"/>
                    <a:pt x="801370" y="1949450"/>
                  </a:cubicBezTo>
                  <a:cubicBezTo>
                    <a:pt x="805180" y="1950720"/>
                    <a:pt x="807720" y="1951990"/>
                    <a:pt x="811530" y="1951990"/>
                  </a:cubicBezTo>
                  <a:cubicBezTo>
                    <a:pt x="817880" y="1951990"/>
                    <a:pt x="822960" y="1954530"/>
                    <a:pt x="826770" y="1959610"/>
                  </a:cubicBezTo>
                  <a:cubicBezTo>
                    <a:pt x="828040" y="1960880"/>
                    <a:pt x="829310" y="1962150"/>
                    <a:pt x="830580" y="1964690"/>
                  </a:cubicBezTo>
                  <a:cubicBezTo>
                    <a:pt x="829310" y="1968500"/>
                    <a:pt x="836930" y="1978660"/>
                    <a:pt x="842010" y="1978660"/>
                  </a:cubicBezTo>
                  <a:cubicBezTo>
                    <a:pt x="850900" y="1978660"/>
                    <a:pt x="859790" y="1981200"/>
                    <a:pt x="867410" y="1987550"/>
                  </a:cubicBezTo>
                  <a:cubicBezTo>
                    <a:pt x="868680" y="1988820"/>
                    <a:pt x="871220" y="1988820"/>
                    <a:pt x="873760" y="1987550"/>
                  </a:cubicBezTo>
                  <a:cubicBezTo>
                    <a:pt x="877570" y="1986280"/>
                    <a:pt x="880110" y="1986280"/>
                    <a:pt x="882650" y="1990090"/>
                  </a:cubicBezTo>
                  <a:cubicBezTo>
                    <a:pt x="883920" y="1991360"/>
                    <a:pt x="889000" y="1991360"/>
                    <a:pt x="891540" y="1991360"/>
                  </a:cubicBezTo>
                  <a:cubicBezTo>
                    <a:pt x="897890" y="1991360"/>
                    <a:pt x="905510" y="1990090"/>
                    <a:pt x="911860" y="1991360"/>
                  </a:cubicBezTo>
                  <a:cubicBezTo>
                    <a:pt x="923290" y="1992630"/>
                    <a:pt x="933450" y="1993900"/>
                    <a:pt x="944880" y="1996440"/>
                  </a:cubicBezTo>
                  <a:cubicBezTo>
                    <a:pt x="947420" y="1996440"/>
                    <a:pt x="949960" y="1997710"/>
                    <a:pt x="951230" y="1998980"/>
                  </a:cubicBezTo>
                  <a:cubicBezTo>
                    <a:pt x="953770" y="2005330"/>
                    <a:pt x="960120" y="2005330"/>
                    <a:pt x="963930" y="2006600"/>
                  </a:cubicBezTo>
                  <a:cubicBezTo>
                    <a:pt x="967740" y="2007870"/>
                    <a:pt x="972820" y="2009140"/>
                    <a:pt x="975360" y="2009140"/>
                  </a:cubicBezTo>
                  <a:cubicBezTo>
                    <a:pt x="976630" y="2007870"/>
                    <a:pt x="979170" y="2006600"/>
                    <a:pt x="981710" y="2004060"/>
                  </a:cubicBezTo>
                  <a:cubicBezTo>
                    <a:pt x="976630" y="2004060"/>
                    <a:pt x="974090" y="2005330"/>
                    <a:pt x="971550" y="2005330"/>
                  </a:cubicBezTo>
                  <a:cubicBezTo>
                    <a:pt x="976630" y="1998980"/>
                    <a:pt x="981710" y="1997710"/>
                    <a:pt x="988060" y="2001520"/>
                  </a:cubicBezTo>
                  <a:cubicBezTo>
                    <a:pt x="995680" y="2007870"/>
                    <a:pt x="1002030" y="2007870"/>
                    <a:pt x="1010920" y="2001520"/>
                  </a:cubicBezTo>
                  <a:lnTo>
                    <a:pt x="1018540" y="1997710"/>
                  </a:lnTo>
                  <a:lnTo>
                    <a:pt x="1018540" y="1991360"/>
                  </a:lnTo>
                  <a:cubicBezTo>
                    <a:pt x="1022350" y="1992630"/>
                    <a:pt x="1026160" y="1995170"/>
                    <a:pt x="1028700" y="1995170"/>
                  </a:cubicBezTo>
                  <a:cubicBezTo>
                    <a:pt x="1036320" y="1991360"/>
                    <a:pt x="1043940" y="1987550"/>
                    <a:pt x="1050290" y="1982470"/>
                  </a:cubicBezTo>
                  <a:cubicBezTo>
                    <a:pt x="1057910" y="1977390"/>
                    <a:pt x="1064260" y="1971040"/>
                    <a:pt x="1070610" y="1965960"/>
                  </a:cubicBezTo>
                  <a:cubicBezTo>
                    <a:pt x="1071880" y="1965960"/>
                    <a:pt x="1071880" y="1964690"/>
                    <a:pt x="1073150" y="1964690"/>
                  </a:cubicBezTo>
                  <a:cubicBezTo>
                    <a:pt x="1082040" y="1962150"/>
                    <a:pt x="1089660" y="1960880"/>
                    <a:pt x="1098550" y="1958340"/>
                  </a:cubicBezTo>
                  <a:cubicBezTo>
                    <a:pt x="1103630" y="1957070"/>
                    <a:pt x="1107440" y="1954530"/>
                    <a:pt x="1112520" y="1953260"/>
                  </a:cubicBezTo>
                  <a:cubicBezTo>
                    <a:pt x="1116330" y="1951990"/>
                    <a:pt x="1118870" y="1951990"/>
                    <a:pt x="1122680" y="1950720"/>
                  </a:cubicBezTo>
                  <a:lnTo>
                    <a:pt x="1135380" y="1950720"/>
                  </a:lnTo>
                  <a:cubicBezTo>
                    <a:pt x="1137920" y="1950720"/>
                    <a:pt x="1141730" y="1950720"/>
                    <a:pt x="1144270" y="1949450"/>
                  </a:cubicBezTo>
                  <a:cubicBezTo>
                    <a:pt x="1145540" y="1946910"/>
                    <a:pt x="1148080" y="1943100"/>
                    <a:pt x="1149350" y="1943100"/>
                  </a:cubicBezTo>
                  <a:cubicBezTo>
                    <a:pt x="1153160" y="1943100"/>
                    <a:pt x="1155700" y="1945640"/>
                    <a:pt x="1159510" y="1946910"/>
                  </a:cubicBezTo>
                  <a:cubicBezTo>
                    <a:pt x="1160780" y="1946910"/>
                    <a:pt x="1160780" y="1948180"/>
                    <a:pt x="1160780" y="1949450"/>
                  </a:cubicBezTo>
                  <a:cubicBezTo>
                    <a:pt x="1165860" y="1954530"/>
                    <a:pt x="1169670" y="1960880"/>
                    <a:pt x="1174750" y="1965960"/>
                  </a:cubicBezTo>
                  <a:cubicBezTo>
                    <a:pt x="1181100" y="1972310"/>
                    <a:pt x="1187450" y="1972310"/>
                    <a:pt x="1191260" y="1968500"/>
                  </a:cubicBezTo>
                  <a:cubicBezTo>
                    <a:pt x="1197610" y="1963420"/>
                    <a:pt x="1202690" y="1959610"/>
                    <a:pt x="1211580" y="1962150"/>
                  </a:cubicBezTo>
                  <a:cubicBezTo>
                    <a:pt x="1212850" y="1962150"/>
                    <a:pt x="1215390" y="1963420"/>
                    <a:pt x="1216660" y="1962150"/>
                  </a:cubicBezTo>
                  <a:cubicBezTo>
                    <a:pt x="1223010" y="1959610"/>
                    <a:pt x="1230630" y="1957070"/>
                    <a:pt x="1236980" y="1953260"/>
                  </a:cubicBezTo>
                  <a:cubicBezTo>
                    <a:pt x="1240790" y="1951990"/>
                    <a:pt x="1245870" y="1951990"/>
                    <a:pt x="1247140" y="1949450"/>
                  </a:cubicBezTo>
                  <a:cubicBezTo>
                    <a:pt x="1250950" y="1941830"/>
                    <a:pt x="1257300" y="1938020"/>
                    <a:pt x="1263650" y="1932940"/>
                  </a:cubicBezTo>
                  <a:cubicBezTo>
                    <a:pt x="1267460" y="1929130"/>
                    <a:pt x="1271270" y="1924050"/>
                    <a:pt x="1275080" y="1922780"/>
                  </a:cubicBezTo>
                  <a:cubicBezTo>
                    <a:pt x="1283970" y="1920240"/>
                    <a:pt x="1290320" y="1912620"/>
                    <a:pt x="1297940" y="1907540"/>
                  </a:cubicBezTo>
                  <a:cubicBezTo>
                    <a:pt x="1304290" y="1903730"/>
                    <a:pt x="1308100" y="1896110"/>
                    <a:pt x="1314450" y="1894840"/>
                  </a:cubicBezTo>
                  <a:cubicBezTo>
                    <a:pt x="1324610" y="1892300"/>
                    <a:pt x="1332230" y="1885950"/>
                    <a:pt x="1341120" y="1879600"/>
                  </a:cubicBezTo>
                  <a:cubicBezTo>
                    <a:pt x="1346200" y="1875790"/>
                    <a:pt x="1352550" y="1873250"/>
                    <a:pt x="1358900" y="1874520"/>
                  </a:cubicBezTo>
                  <a:cubicBezTo>
                    <a:pt x="1362710" y="1875790"/>
                    <a:pt x="1367790" y="1874520"/>
                    <a:pt x="1370330" y="1873250"/>
                  </a:cubicBezTo>
                  <a:cubicBezTo>
                    <a:pt x="1375410" y="1870710"/>
                    <a:pt x="1380490" y="1866900"/>
                    <a:pt x="1385570" y="1864360"/>
                  </a:cubicBezTo>
                  <a:cubicBezTo>
                    <a:pt x="1389380" y="1861820"/>
                    <a:pt x="1393190" y="1859280"/>
                    <a:pt x="1397000" y="1859280"/>
                  </a:cubicBezTo>
                  <a:cubicBezTo>
                    <a:pt x="1409700" y="1858010"/>
                    <a:pt x="1419860" y="1855470"/>
                    <a:pt x="1426210" y="1842770"/>
                  </a:cubicBezTo>
                  <a:cubicBezTo>
                    <a:pt x="1428750" y="1837690"/>
                    <a:pt x="1441450" y="1831340"/>
                    <a:pt x="1446530" y="1833880"/>
                  </a:cubicBezTo>
                  <a:cubicBezTo>
                    <a:pt x="1455420" y="1837690"/>
                    <a:pt x="1461770" y="1835150"/>
                    <a:pt x="1466850" y="1827530"/>
                  </a:cubicBezTo>
                  <a:cubicBezTo>
                    <a:pt x="1470660" y="1823720"/>
                    <a:pt x="1475740" y="1824990"/>
                    <a:pt x="1479550" y="1827530"/>
                  </a:cubicBezTo>
                  <a:cubicBezTo>
                    <a:pt x="1482090" y="1830070"/>
                    <a:pt x="1484630" y="1831340"/>
                    <a:pt x="1487170" y="1831340"/>
                  </a:cubicBezTo>
                  <a:cubicBezTo>
                    <a:pt x="1496060" y="1832610"/>
                    <a:pt x="1506220" y="1831340"/>
                    <a:pt x="1515110" y="1832610"/>
                  </a:cubicBezTo>
                  <a:cubicBezTo>
                    <a:pt x="1522730" y="1833880"/>
                    <a:pt x="1530350" y="1831340"/>
                    <a:pt x="1535430" y="1826260"/>
                  </a:cubicBezTo>
                  <a:cubicBezTo>
                    <a:pt x="1540510" y="1821180"/>
                    <a:pt x="1544320" y="1821180"/>
                    <a:pt x="1551940" y="1823720"/>
                  </a:cubicBezTo>
                  <a:cubicBezTo>
                    <a:pt x="1558290" y="1826260"/>
                    <a:pt x="1563370" y="1832610"/>
                    <a:pt x="1572260" y="1831340"/>
                  </a:cubicBezTo>
                  <a:cubicBezTo>
                    <a:pt x="1579880" y="1830070"/>
                    <a:pt x="1588770" y="1833880"/>
                    <a:pt x="1597660" y="1830070"/>
                  </a:cubicBezTo>
                  <a:lnTo>
                    <a:pt x="1602740" y="1830070"/>
                  </a:lnTo>
                  <a:cubicBezTo>
                    <a:pt x="1610360" y="1832610"/>
                    <a:pt x="1617980" y="1833880"/>
                    <a:pt x="1624330" y="1840230"/>
                  </a:cubicBezTo>
                  <a:cubicBezTo>
                    <a:pt x="1631950" y="1846580"/>
                    <a:pt x="1633220" y="1799590"/>
                    <a:pt x="1640840" y="1804670"/>
                  </a:cubicBezTo>
                  <a:cubicBezTo>
                    <a:pt x="1652270" y="1812290"/>
                    <a:pt x="1649730" y="1804670"/>
                    <a:pt x="1661160" y="1811020"/>
                  </a:cubicBezTo>
                  <a:cubicBezTo>
                    <a:pt x="1670050" y="1814830"/>
                    <a:pt x="1666240" y="1800860"/>
                    <a:pt x="1676400" y="1803400"/>
                  </a:cubicBezTo>
                  <a:cubicBezTo>
                    <a:pt x="1677670" y="1803400"/>
                    <a:pt x="1692910" y="1813560"/>
                    <a:pt x="1692910" y="1812290"/>
                  </a:cubicBezTo>
                  <a:cubicBezTo>
                    <a:pt x="1699260" y="1808480"/>
                    <a:pt x="1705610" y="1770380"/>
                    <a:pt x="1711960" y="1771650"/>
                  </a:cubicBezTo>
                  <a:cubicBezTo>
                    <a:pt x="1724660" y="1775460"/>
                    <a:pt x="1736090" y="1772920"/>
                    <a:pt x="1747520" y="1767840"/>
                  </a:cubicBezTo>
                  <a:cubicBezTo>
                    <a:pt x="1753870" y="1765300"/>
                    <a:pt x="1764030" y="1756410"/>
                    <a:pt x="1769110" y="1760220"/>
                  </a:cubicBezTo>
                  <a:cubicBezTo>
                    <a:pt x="1778000" y="1766570"/>
                    <a:pt x="1786890" y="1769110"/>
                    <a:pt x="1797050" y="1770380"/>
                  </a:cubicBezTo>
                  <a:cubicBezTo>
                    <a:pt x="1798320" y="1770380"/>
                    <a:pt x="1799590" y="1771650"/>
                    <a:pt x="1800860" y="1772920"/>
                  </a:cubicBezTo>
                  <a:cubicBezTo>
                    <a:pt x="1804670" y="1778000"/>
                    <a:pt x="1822450" y="1764030"/>
                    <a:pt x="1826260" y="1769110"/>
                  </a:cubicBezTo>
                  <a:cubicBezTo>
                    <a:pt x="1831340" y="1776730"/>
                    <a:pt x="1836420" y="1784350"/>
                    <a:pt x="1841500" y="1790700"/>
                  </a:cubicBezTo>
                  <a:cubicBezTo>
                    <a:pt x="1844040" y="1793240"/>
                    <a:pt x="1847850" y="1794510"/>
                    <a:pt x="1849120" y="1797050"/>
                  </a:cubicBezTo>
                  <a:cubicBezTo>
                    <a:pt x="1850390" y="1803400"/>
                    <a:pt x="1852930" y="1805940"/>
                    <a:pt x="1859280" y="1805940"/>
                  </a:cubicBezTo>
                  <a:cubicBezTo>
                    <a:pt x="1863090" y="1805940"/>
                    <a:pt x="1866900" y="1807210"/>
                    <a:pt x="1869440" y="1809750"/>
                  </a:cubicBezTo>
                  <a:cubicBezTo>
                    <a:pt x="1875790" y="1813560"/>
                    <a:pt x="1880870" y="1817370"/>
                    <a:pt x="1885950" y="1821180"/>
                  </a:cubicBezTo>
                  <a:cubicBezTo>
                    <a:pt x="1892300" y="1824990"/>
                    <a:pt x="1898650" y="1828800"/>
                    <a:pt x="1901190" y="1835150"/>
                  </a:cubicBezTo>
                  <a:cubicBezTo>
                    <a:pt x="1902460" y="1837690"/>
                    <a:pt x="1903730" y="1838960"/>
                    <a:pt x="1905000" y="1840230"/>
                  </a:cubicBezTo>
                  <a:cubicBezTo>
                    <a:pt x="1910080" y="1845310"/>
                    <a:pt x="1915160" y="1849120"/>
                    <a:pt x="1920240" y="1854200"/>
                  </a:cubicBezTo>
                  <a:cubicBezTo>
                    <a:pt x="1927860" y="1860550"/>
                    <a:pt x="1934210" y="1868170"/>
                    <a:pt x="1941830" y="1874520"/>
                  </a:cubicBezTo>
                  <a:cubicBezTo>
                    <a:pt x="1944370" y="1875790"/>
                    <a:pt x="1946910" y="1878330"/>
                    <a:pt x="1949450" y="1879600"/>
                  </a:cubicBezTo>
                  <a:cubicBezTo>
                    <a:pt x="1954530" y="1882140"/>
                    <a:pt x="1959610" y="1884680"/>
                    <a:pt x="1963420" y="1888490"/>
                  </a:cubicBezTo>
                  <a:cubicBezTo>
                    <a:pt x="1967230" y="1892300"/>
                    <a:pt x="1985010" y="1869440"/>
                    <a:pt x="1987550" y="1874520"/>
                  </a:cubicBezTo>
                  <a:cubicBezTo>
                    <a:pt x="1987550" y="1875790"/>
                    <a:pt x="1988820" y="1875790"/>
                    <a:pt x="1990090" y="1875790"/>
                  </a:cubicBezTo>
                  <a:cubicBezTo>
                    <a:pt x="1997710" y="1882140"/>
                    <a:pt x="2005330" y="1879600"/>
                    <a:pt x="2012950" y="1877060"/>
                  </a:cubicBezTo>
                  <a:cubicBezTo>
                    <a:pt x="2015490" y="1875790"/>
                    <a:pt x="2018030" y="1874520"/>
                    <a:pt x="2019300" y="1875790"/>
                  </a:cubicBezTo>
                  <a:cubicBezTo>
                    <a:pt x="2028190" y="1879600"/>
                    <a:pt x="2034540" y="1888490"/>
                    <a:pt x="2045970" y="1889760"/>
                  </a:cubicBezTo>
                  <a:cubicBezTo>
                    <a:pt x="2045970" y="1889760"/>
                    <a:pt x="2047240" y="1889760"/>
                    <a:pt x="2047240" y="1891030"/>
                  </a:cubicBezTo>
                  <a:cubicBezTo>
                    <a:pt x="2049780" y="1898650"/>
                    <a:pt x="2057400" y="1898650"/>
                    <a:pt x="2063750" y="1899920"/>
                  </a:cubicBezTo>
                  <a:cubicBezTo>
                    <a:pt x="2067560" y="1899920"/>
                    <a:pt x="2071370" y="1901190"/>
                    <a:pt x="2073910" y="1902460"/>
                  </a:cubicBezTo>
                  <a:cubicBezTo>
                    <a:pt x="2081530" y="1906270"/>
                    <a:pt x="2089150" y="1911350"/>
                    <a:pt x="2098040" y="1913890"/>
                  </a:cubicBezTo>
                  <a:cubicBezTo>
                    <a:pt x="2109470" y="1917700"/>
                    <a:pt x="2120900" y="1920240"/>
                    <a:pt x="2129790" y="1926590"/>
                  </a:cubicBezTo>
                  <a:cubicBezTo>
                    <a:pt x="2131060" y="1926590"/>
                    <a:pt x="2132330" y="1926590"/>
                    <a:pt x="2132330" y="1927860"/>
                  </a:cubicBezTo>
                  <a:cubicBezTo>
                    <a:pt x="2136140" y="1930400"/>
                    <a:pt x="2142490" y="1931670"/>
                    <a:pt x="2145030" y="1935480"/>
                  </a:cubicBezTo>
                  <a:cubicBezTo>
                    <a:pt x="2148840" y="1943100"/>
                    <a:pt x="2159000" y="1941830"/>
                    <a:pt x="2164080" y="1948180"/>
                  </a:cubicBezTo>
                  <a:lnTo>
                    <a:pt x="2165350" y="1948180"/>
                  </a:lnTo>
                  <a:cubicBezTo>
                    <a:pt x="2170430" y="1948180"/>
                    <a:pt x="2175510" y="1949450"/>
                    <a:pt x="2181860" y="1949450"/>
                  </a:cubicBezTo>
                  <a:cubicBezTo>
                    <a:pt x="2184400" y="1948180"/>
                    <a:pt x="2188210" y="1945640"/>
                    <a:pt x="2190750" y="1945640"/>
                  </a:cubicBezTo>
                  <a:cubicBezTo>
                    <a:pt x="2202180" y="1949450"/>
                    <a:pt x="2213610" y="1949450"/>
                    <a:pt x="2221230" y="1939290"/>
                  </a:cubicBezTo>
                  <a:cubicBezTo>
                    <a:pt x="2222500" y="1938020"/>
                    <a:pt x="2225040" y="1938020"/>
                    <a:pt x="2227580" y="1938020"/>
                  </a:cubicBezTo>
                  <a:lnTo>
                    <a:pt x="2237740" y="1938020"/>
                  </a:lnTo>
                  <a:cubicBezTo>
                    <a:pt x="2249170" y="1935480"/>
                    <a:pt x="2259330" y="1932940"/>
                    <a:pt x="2270760" y="1931670"/>
                  </a:cubicBezTo>
                  <a:cubicBezTo>
                    <a:pt x="2275840" y="1930400"/>
                    <a:pt x="2282190" y="1932940"/>
                    <a:pt x="2287270" y="1934210"/>
                  </a:cubicBezTo>
                  <a:cubicBezTo>
                    <a:pt x="2292350" y="1935480"/>
                    <a:pt x="2297430" y="1935480"/>
                    <a:pt x="2302510" y="1935480"/>
                  </a:cubicBezTo>
                  <a:cubicBezTo>
                    <a:pt x="2308860" y="1935480"/>
                    <a:pt x="2313940" y="1932940"/>
                    <a:pt x="2320290" y="1932940"/>
                  </a:cubicBezTo>
                  <a:cubicBezTo>
                    <a:pt x="2325370" y="1931670"/>
                    <a:pt x="2331720" y="1931670"/>
                    <a:pt x="2336800" y="1930400"/>
                  </a:cubicBezTo>
                  <a:cubicBezTo>
                    <a:pt x="2348230" y="1927860"/>
                    <a:pt x="2358390" y="1925320"/>
                    <a:pt x="2369820" y="1924050"/>
                  </a:cubicBezTo>
                  <a:cubicBezTo>
                    <a:pt x="2377440" y="1880870"/>
                    <a:pt x="2376170" y="1830070"/>
                    <a:pt x="2376170" y="1778000"/>
                  </a:cubicBezTo>
                  <a:close/>
                </a:path>
              </a:pathLst>
            </a:custGeom>
            <a:blipFill>
              <a:blip r:embed="rId5"/>
              <a:stretch>
                <a:fillRect l="-25163" r="-25163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505723" y="-10391"/>
            <a:ext cx="7066202" cy="10287000"/>
            <a:chOff x="0" y="0"/>
            <a:chExt cx="3304540" cy="4810760"/>
          </a:xfrm>
        </p:grpSpPr>
        <p:sp>
          <p:nvSpPr>
            <p:cNvPr id="6" name="Freeform 6"/>
            <p:cNvSpPr/>
            <p:nvPr/>
          </p:nvSpPr>
          <p:spPr>
            <a:xfrm>
              <a:off x="127000" y="127000"/>
              <a:ext cx="3051810" cy="4493260"/>
            </a:xfrm>
            <a:custGeom>
              <a:avLst/>
              <a:gdLst/>
              <a:ahLst/>
              <a:cxnLst/>
              <a:rect l="l" t="t" r="r" b="b"/>
              <a:pathLst>
                <a:path w="3051810" h="4493260">
                  <a:moveTo>
                    <a:pt x="3051810" y="0"/>
                  </a:moveTo>
                  <a:lnTo>
                    <a:pt x="3051810" y="4493260"/>
                  </a:lnTo>
                  <a:lnTo>
                    <a:pt x="1526540" y="3862070"/>
                  </a:lnTo>
                  <a:lnTo>
                    <a:pt x="0" y="4493260"/>
                  </a:lnTo>
                  <a:lnTo>
                    <a:pt x="0" y="0"/>
                  </a:lnTo>
                  <a:lnTo>
                    <a:pt x="3051810" y="0"/>
                  </a:lnTo>
                  <a:close/>
                </a:path>
              </a:pathLst>
            </a:custGeom>
            <a:solidFill>
              <a:srgbClr val="FFE94C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3304540" cy="4810760"/>
            </a:xfrm>
            <a:custGeom>
              <a:avLst/>
              <a:gdLst/>
              <a:ahLst/>
              <a:cxnLst/>
              <a:rect l="l" t="t" r="r" b="b"/>
              <a:pathLst>
                <a:path w="3304540" h="4810760">
                  <a:moveTo>
                    <a:pt x="0" y="0"/>
                  </a:moveTo>
                  <a:lnTo>
                    <a:pt x="0" y="4810760"/>
                  </a:lnTo>
                  <a:lnTo>
                    <a:pt x="1652270" y="4127500"/>
                  </a:lnTo>
                  <a:lnTo>
                    <a:pt x="3304540" y="4810760"/>
                  </a:lnTo>
                  <a:lnTo>
                    <a:pt x="3304540" y="0"/>
                  </a:lnTo>
                  <a:lnTo>
                    <a:pt x="0" y="0"/>
                  </a:lnTo>
                  <a:close/>
                  <a:moveTo>
                    <a:pt x="3178810" y="687070"/>
                  </a:moveTo>
                  <a:lnTo>
                    <a:pt x="3178810" y="4620260"/>
                  </a:lnTo>
                  <a:lnTo>
                    <a:pt x="1653540" y="3989070"/>
                  </a:lnTo>
                  <a:lnTo>
                    <a:pt x="127000" y="4620260"/>
                  </a:lnTo>
                  <a:lnTo>
                    <a:pt x="127000" y="127000"/>
                  </a:lnTo>
                  <a:lnTo>
                    <a:pt x="3178810" y="127000"/>
                  </a:lnTo>
                  <a:lnTo>
                    <a:pt x="3178810" y="687070"/>
                  </a:lnTo>
                  <a:lnTo>
                    <a:pt x="3178810" y="687070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028125" y="238127"/>
            <a:ext cx="2029953" cy="2425794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798935" y="2663921"/>
            <a:ext cx="6479777" cy="5606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0"/>
              </a:lnSpc>
            </a:pP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Александр II вступил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на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 престол в 1855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году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 в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возрасте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 36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лет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.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Ему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нравилась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система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государственного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управления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, </a:t>
            </a:r>
            <a:endParaRPr lang="ru-RU" sz="3164" dirty="0" smtClean="0">
              <a:solidFill>
                <a:srgbClr val="000000"/>
              </a:solidFill>
              <a:latin typeface="Open Sans Extra Bold"/>
            </a:endParaRPr>
          </a:p>
          <a:p>
            <a:pPr algn="ctr">
              <a:lnSpc>
                <a:spcPts val="4430"/>
              </a:lnSpc>
            </a:pPr>
            <a:r>
              <a:rPr lang="en-US" sz="3164" dirty="0" err="1" smtClean="0">
                <a:solidFill>
                  <a:srgbClr val="000000"/>
                </a:solidFill>
                <a:latin typeface="Open Sans Extra Bold"/>
              </a:rPr>
              <a:t>установленная</a:t>
            </a:r>
            <a:r>
              <a:rPr lang="en-US" sz="3164" dirty="0" smtClean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отцом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. </a:t>
            </a:r>
          </a:p>
          <a:p>
            <a:pPr algn="ctr">
              <a:lnSpc>
                <a:spcPts val="4430"/>
              </a:lnSpc>
            </a:pP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Александр II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не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был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ни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либералом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,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ни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сторонником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коренных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3164" dirty="0" err="1">
                <a:solidFill>
                  <a:srgbClr val="000000"/>
                </a:solidFill>
                <a:latin typeface="Open Sans Extra Bold"/>
              </a:rPr>
              <a:t>преобразований</a:t>
            </a:r>
            <a:r>
              <a:rPr lang="en-US" sz="3164" dirty="0">
                <a:solidFill>
                  <a:srgbClr val="000000"/>
                </a:solidFill>
                <a:latin typeface="Open Sans Extra Bold"/>
              </a:rPr>
              <a:t>.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-10800000">
            <a:off x="811927" y="238128"/>
            <a:ext cx="1903567" cy="255802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-10800000">
            <a:off x="5333858" y="257757"/>
            <a:ext cx="1903567" cy="2558023"/>
          </a:xfrm>
          <a:prstGeom prst="rect">
            <a:avLst/>
          </a:prstGeom>
        </p:spPr>
      </p:pic>
      <p:pic>
        <p:nvPicPr>
          <p:cNvPr id="12" name="Валерий Малышев - Боже, Царя хран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7449800" y="944662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46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691135" y="828675"/>
            <a:ext cx="13156702" cy="18481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10"/>
              </a:lnSpc>
            </a:pPr>
            <a:r>
              <a:rPr lang="en-US" sz="10864">
                <a:solidFill>
                  <a:srgbClr val="F6F8F4"/>
                </a:solidFill>
                <a:latin typeface="Anaktoria"/>
              </a:rPr>
              <a:t>Предпосылки реформ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-228600" y="3162300"/>
            <a:ext cx="18371640" cy="76431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72690" lvl="1" indent="-386345">
              <a:lnSpc>
                <a:spcPts val="5010"/>
              </a:lnSpc>
              <a:buFont typeface="Arial"/>
              <a:buChar char="•"/>
            </a:pP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Россия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дольше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других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европейских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стран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оставалась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феодальной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что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тормозило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развитие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;</a:t>
            </a:r>
          </a:p>
          <a:p>
            <a:pPr marL="772690" lvl="1" indent="-386345">
              <a:lnSpc>
                <a:spcPts val="5010"/>
              </a:lnSpc>
              <a:buFont typeface="Arial"/>
              <a:buChar char="•"/>
            </a:pP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К 19 в.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крепостное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право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изжило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себя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страна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погрязла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в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убытках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все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это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усугублялось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напряженной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обстановкой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в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стране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это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могло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перерасти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в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восстание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или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в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революционное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движение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;</a:t>
            </a:r>
          </a:p>
          <a:p>
            <a:pPr marL="772690" lvl="1" indent="-386345">
              <a:lnSpc>
                <a:spcPts val="5010"/>
              </a:lnSpc>
              <a:buFont typeface="Arial"/>
              <a:buChar char="•"/>
            </a:pP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Необходимость в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ручном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труде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уходила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развивались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технологии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открывались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заводы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на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которых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не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хватало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рабочих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.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Домашние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хозяйства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перестали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приносить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прибыль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но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крестьяне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по-прежнему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не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могли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покинуть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помещиков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что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вызывало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бунты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и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недовольства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.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Помещики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оказались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не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в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лучшем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положении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крепостные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не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приносили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много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3578" dirty="0" err="1">
                <a:solidFill>
                  <a:srgbClr val="F6F8F4"/>
                </a:solidFill>
                <a:latin typeface="Cocomat Pro Heavy" panose="020B0604020202020204" charset="0"/>
              </a:rPr>
              <a:t>денег</a:t>
            </a:r>
            <a:r>
              <a:rPr lang="en-US" sz="3578" dirty="0">
                <a:solidFill>
                  <a:srgbClr val="F6F8F4"/>
                </a:solidFill>
                <a:latin typeface="Cocomat Pro Heavy" panose="020B0604020202020204" charset="0"/>
              </a:rPr>
              <a:t>.</a:t>
            </a:r>
          </a:p>
          <a:p>
            <a:pPr>
              <a:lnSpc>
                <a:spcPts val="4590"/>
              </a:lnSpc>
              <a:spcBef>
                <a:spcPct val="0"/>
              </a:spcBef>
            </a:pPr>
            <a:endParaRPr lang="en-US" sz="3578" dirty="0">
              <a:solidFill>
                <a:srgbClr val="F6F8F4"/>
              </a:solidFill>
              <a:latin typeface="Ekushey Ananta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093467" y="821773"/>
            <a:ext cx="2049573" cy="244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71" r="17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691135" y="828675"/>
            <a:ext cx="13156702" cy="18481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10"/>
              </a:lnSpc>
            </a:pPr>
            <a:r>
              <a:rPr lang="en-US" sz="10864">
                <a:solidFill>
                  <a:srgbClr val="F6F8F4"/>
                </a:solidFill>
                <a:latin typeface="Anaktoria"/>
              </a:rPr>
              <a:t>Предпосылки реформ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093467" y="821773"/>
            <a:ext cx="2049573" cy="244924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402737" y="3175763"/>
            <a:ext cx="17482526" cy="5782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500"/>
              </a:lnSpc>
              <a:spcBef>
                <a:spcPct val="0"/>
              </a:spcBef>
            </a:pP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В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период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с 1859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по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1861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гг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.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крестьянские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восстания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вспыхивали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уже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по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всей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России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и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достигли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своего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апогея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.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Крымская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война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показала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что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военная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и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экономическая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система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страны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оставляют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желать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лучшего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,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тем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самым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усугубилось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недоверие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народа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к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власти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и к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государю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.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Страну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необходимо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было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реформировать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–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это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понимали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 и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правительство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, и </a:t>
            </a:r>
            <a:r>
              <a:rPr lang="en-US" sz="4643" dirty="0" err="1">
                <a:solidFill>
                  <a:srgbClr val="F6F8F4"/>
                </a:solidFill>
                <a:latin typeface="Cocomat Pro Heavy" panose="020B0604020202020204" charset="0"/>
              </a:rPr>
              <a:t>народ</a:t>
            </a:r>
            <a:r>
              <a:rPr lang="en-US" sz="4643" dirty="0">
                <a:solidFill>
                  <a:srgbClr val="F6F8F4"/>
                </a:solidFill>
                <a:latin typeface="Cocomat Pro Heavy" panose="020B060402020202020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1212</Words>
  <Application>Microsoft Office PowerPoint</Application>
  <PresentationFormat>Произвольный</PresentationFormat>
  <Paragraphs>140</Paragraphs>
  <Slides>33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5" baseType="lpstr">
      <vt:lpstr>Forum</vt:lpstr>
      <vt:lpstr>Ekushey Ananta</vt:lpstr>
      <vt:lpstr>Wingdings</vt:lpstr>
      <vt:lpstr>Cambria</vt:lpstr>
      <vt:lpstr>Arimo</vt:lpstr>
      <vt:lpstr>Calibri</vt:lpstr>
      <vt:lpstr>Anaktoria</vt:lpstr>
      <vt:lpstr>Times New Roman</vt:lpstr>
      <vt:lpstr>Open Sans Extra Bold</vt:lpstr>
      <vt:lpstr>Cocomat Pro Heavy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II начало правления</dc:title>
  <cp:lastModifiedBy>Учетная запись Майкрософт</cp:lastModifiedBy>
  <cp:revision>19</cp:revision>
  <dcterms:created xsi:type="dcterms:W3CDTF">2006-08-16T00:00:00Z</dcterms:created>
  <dcterms:modified xsi:type="dcterms:W3CDTF">2022-05-16T08:50:36Z</dcterms:modified>
  <dc:identifier>DAE2pa0t1HY</dc:identifier>
</cp:coreProperties>
</file>