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5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425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28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03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82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86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22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702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02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9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65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54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97602-E7F3-40F0-AF41-A322C3F0030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7382B-0267-4464-B9E7-ED9925EE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3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131" y="2082188"/>
            <a:ext cx="4282812" cy="42828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6" y="2434728"/>
            <a:ext cx="4634290" cy="39908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82084" y="649995"/>
            <a:ext cx="4986714" cy="60758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4" y="-143218"/>
            <a:ext cx="90889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лишнее!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544704" y="2306472"/>
            <a:ext cx="2937380" cy="32345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32934" y="1023580"/>
            <a:ext cx="6431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63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71" y="2421580"/>
            <a:ext cx="4358934" cy="40508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05"/>
          <a:stretch/>
        </p:blipFill>
        <p:spPr>
          <a:xfrm>
            <a:off x="3796736" y="517792"/>
            <a:ext cx="8194712" cy="22254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737" y="3023409"/>
            <a:ext cx="5602438" cy="3449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3209" y="-99155"/>
            <a:ext cx="9364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общего?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23842" y="1295637"/>
            <a:ext cx="4708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540" y="253388"/>
            <a:ext cx="1167787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 и прямая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0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169" y="110169"/>
            <a:ext cx="11964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знать, чтобы построить окружность?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4157950" y="705080"/>
            <a:ext cx="649995" cy="6499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rot="16200000" flipH="1">
            <a:off x="6222694" y="705080"/>
            <a:ext cx="649995" cy="6499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56762" y="1498294"/>
            <a:ext cx="154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РАДИУС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5569" y="1487277"/>
            <a:ext cx="2084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ДИАМЕТР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5959" y="2201538"/>
            <a:ext cx="154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3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9" t="3974" r="20934" b="3958"/>
          <a:stretch/>
        </p:blipFill>
        <p:spPr>
          <a:xfrm flipV="1">
            <a:off x="495760" y="3128790"/>
            <a:ext cx="1696597" cy="2886420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605928" y="3128790"/>
            <a:ext cx="117880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04232" y="3128789"/>
            <a:ext cx="138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456762" y="3304536"/>
            <a:ext cx="1916934" cy="191693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27943" y="3464004"/>
            <a:ext cx="31600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393195" y="3486038"/>
            <a:ext cx="583895" cy="8105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969036" y="1901093"/>
            <a:ext cx="3759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7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= d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 = 7 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= 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,5 см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9" t="3974" r="20934" b="3958"/>
          <a:stretch/>
        </p:blipFill>
        <p:spPr>
          <a:xfrm flipV="1">
            <a:off x="9836228" y="2983735"/>
            <a:ext cx="1696597" cy="2886420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>
            <a:off x="9964759" y="3128789"/>
            <a:ext cx="117880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133683" y="3084720"/>
            <a:ext cx="1388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54050" y="3242446"/>
            <a:ext cx="2109729" cy="208288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313366" y="3464004"/>
            <a:ext cx="31600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/>
          <p:cNvCxnSpPr>
            <a:stCxn id="25" idx="4"/>
            <a:endCxn id="25" idx="0"/>
          </p:cNvCxnSpPr>
          <p:nvPr/>
        </p:nvCxnSpPr>
        <p:spPr>
          <a:xfrm flipV="1">
            <a:off x="7508915" y="3242446"/>
            <a:ext cx="0" cy="20828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8227530">
            <a:off x="2711986" y="3667395"/>
            <a:ext cx="1542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3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6807733" y="4069480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= 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</p:txBody>
      </p:sp>
    </p:spTree>
    <p:extLst>
      <p:ext uri="{BB962C8B-B14F-4D97-AF65-F5344CB8AC3E}">
        <p14:creationId xmlns:p14="http://schemas.microsoft.com/office/powerpoint/2010/main" val="219333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5" grpId="0" animBg="1"/>
      <p:bldP spid="14" grpId="0"/>
      <p:bldP spid="20" grpId="0"/>
      <p:bldP spid="23" grpId="0"/>
      <p:bldP spid="25" grpId="0" animBg="1"/>
      <p:bldP spid="24" grpId="0"/>
      <p:bldP spid="2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566057" y="343878"/>
            <a:ext cx="3880757" cy="2344893"/>
            <a:chOff x="566057" y="343878"/>
            <a:chExt cx="3880757" cy="2344893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566057" y="468086"/>
              <a:ext cx="1959429" cy="19594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620486" y="685800"/>
              <a:ext cx="3243943" cy="200297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579915" y="1965850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 </a:t>
              </a:r>
              <a:r>
                <a:rPr lang="en-US" dirty="0" smtClean="0"/>
                <a:t> 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82043" y="343878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en-US" dirty="0" smtClean="0"/>
                <a:t> </a:t>
              </a:r>
              <a:endParaRPr lang="ru-RU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02771" y="3015345"/>
            <a:ext cx="3701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рямые пересекаются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795161" y="257908"/>
            <a:ext cx="2868386" cy="2670349"/>
            <a:chOff x="4795161" y="257908"/>
            <a:chExt cx="2868386" cy="2670349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5072743" y="685800"/>
              <a:ext cx="2242457" cy="22424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421090" y="359227"/>
              <a:ext cx="2242457" cy="22424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795161" y="618253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en-US" dirty="0" smtClean="0"/>
                <a:t> </a:t>
              </a:r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42217" y="257908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 </a:t>
              </a:r>
              <a:r>
                <a:rPr lang="en-US" dirty="0" smtClean="0"/>
                <a:t> </a:t>
              </a:r>
              <a:endParaRPr lang="ru-RU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109360" y="3027773"/>
            <a:ext cx="3701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рямые параллельны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8284030" y="317641"/>
            <a:ext cx="2911220" cy="2823099"/>
            <a:chOff x="8284030" y="317641"/>
            <a:chExt cx="2911220" cy="2823099"/>
          </a:xfrm>
        </p:grpSpPr>
        <p:grpSp>
          <p:nvGrpSpPr>
            <p:cNvPr id="20" name="Группа 19"/>
            <p:cNvGrpSpPr/>
            <p:nvPr/>
          </p:nvGrpSpPr>
          <p:grpSpPr>
            <a:xfrm rot="2369544">
              <a:off x="8284030" y="466968"/>
              <a:ext cx="2754085" cy="2673772"/>
              <a:chOff x="8229600" y="488740"/>
              <a:chExt cx="2754085" cy="2673772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9546771" y="488740"/>
                <a:ext cx="0" cy="267377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8229600" y="1807028"/>
                <a:ext cx="275408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рямоугольник 18"/>
              <p:cNvSpPr/>
              <p:nvPr/>
            </p:nvSpPr>
            <p:spPr>
              <a:xfrm>
                <a:off x="9339942" y="1600200"/>
                <a:ext cx="206828" cy="2068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0030479" y="317641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en-US" dirty="0" smtClean="0"/>
                <a:t> 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723373" y="597544"/>
              <a:ext cx="11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 </a:t>
              </a:r>
              <a:r>
                <a:rPr lang="en-US" dirty="0" smtClean="0"/>
                <a:t> </a:t>
              </a:r>
              <a:endParaRPr lang="ru-RU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907663" y="3026660"/>
            <a:ext cx="3701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рямые перпендикулярны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26672" y="3341919"/>
            <a:ext cx="2618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дна общая точк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15595" y="3375556"/>
            <a:ext cx="2618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 общих точек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04518" y="3338434"/>
            <a:ext cx="2618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дна общая точк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8587" y="5003782"/>
            <a:ext cx="327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12079" y="5650113"/>
            <a:ext cx="713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5959931" y="4123449"/>
            <a:ext cx="1398818" cy="2279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4669971" y="5033807"/>
            <a:ext cx="1850575" cy="7682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6193971" y="4876800"/>
            <a:ext cx="239486" cy="1269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204861" y="5003782"/>
            <a:ext cx="87082" cy="1138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610357" y="4655999"/>
            <a:ext cx="713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282043" y="6327043"/>
            <a:ext cx="713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 –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от точки А до прямой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7080" y="3887044"/>
            <a:ext cx="1270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85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3" grpId="0"/>
      <p:bldP spid="28" grpId="0"/>
      <p:bldP spid="29" grpId="0"/>
      <p:bldP spid="30" grpId="0"/>
      <p:bldP spid="31" grpId="0"/>
      <p:bldP spid="32" grpId="0"/>
      <p:bldP spid="48" grpId="0"/>
      <p:bldP spid="4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593688"/>
              </p:ext>
            </p:extLst>
          </p:nvPr>
        </p:nvGraphicFramePr>
        <p:xfrm>
          <a:off x="695459" y="128789"/>
          <a:ext cx="10740979" cy="6739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331"/>
                <a:gridCol w="4473272"/>
                <a:gridCol w="3273652"/>
                <a:gridCol w="2455724"/>
              </a:tblGrid>
              <a:tr h="962744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Прямая и окружность</a:t>
                      </a:r>
                      <a:endParaRPr lang="ru-RU" sz="20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от центра окружности до прямой и радиус</a:t>
                      </a:r>
                      <a:endParaRPr lang="ru-RU" sz="20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общих точек</a:t>
                      </a:r>
                      <a:endParaRPr lang="ru-RU" sz="20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7947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0954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7947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371" y="1108185"/>
            <a:ext cx="2155372" cy="20628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34743" y="1338943"/>
            <a:ext cx="2754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 радиуса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30343" y="1436915"/>
            <a:ext cx="275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9043" y="3171052"/>
            <a:ext cx="1872966" cy="16758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76257" y="3224128"/>
            <a:ext cx="2754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равно радиусу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рямая 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касательная</a:t>
            </a:r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52112" y="3537860"/>
            <a:ext cx="275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5371" y="4901294"/>
            <a:ext cx="1965609" cy="19206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76257" y="5246915"/>
            <a:ext cx="2754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меньше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радиуса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8312" y="5431580"/>
            <a:ext cx="275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52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47796" y="2710539"/>
            <a:ext cx="2503715" cy="250371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0629" y="163286"/>
            <a:ext cx="11930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indent="444500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непересекающиеся окружность и прямую, если расстояние от центра окружности до прямой равно 7 см. </a:t>
            </a:r>
          </a:p>
          <a:p>
            <a:pPr indent="444500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58143" y="3239639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786744" y="3995057"/>
            <a:ext cx="4158343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84917" y="4038599"/>
            <a:ext cx="92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см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945087" y="2275114"/>
            <a:ext cx="0" cy="3265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694714" y="3747470"/>
            <a:ext cx="250373" cy="2475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64230" y="3746211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21285" y="3709791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60029" y="3239639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5087" y="2144877"/>
            <a:ext cx="133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89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6" grpId="0"/>
      <p:bldP spid="9" grpId="0" animBg="1"/>
      <p:bldP spid="4" grpId="0"/>
      <p:bldP spid="11" grpId="0"/>
      <p:bldP spid="1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447796" y="2710539"/>
            <a:ext cx="2503715" cy="250371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61258" y="215250"/>
            <a:ext cx="118007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3538"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indent="36353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окружность и прямую, которая её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расстояние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центра окружности до прямой равно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3,5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см. 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786744" y="3995057"/>
            <a:ext cx="116476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55472" y="3962396"/>
            <a:ext cx="92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3,5 см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966560" y="2496475"/>
            <a:ext cx="0" cy="3265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687691" y="3746444"/>
            <a:ext cx="250373" cy="2475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74481" y="3254004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4917" y="3731800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69172" y="3255880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49486" y="3722098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9486" y="2394622"/>
            <a:ext cx="204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84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9" grpId="0" animBg="1"/>
      <p:bldP spid="3" grpId="0"/>
      <p:bldP spid="11" grpId="0"/>
      <p:bldP spid="12" grpId="0"/>
      <p:bldP spid="1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2117268" y="3415352"/>
            <a:ext cx="2503715" cy="250371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0629" y="163286"/>
            <a:ext cx="119307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8163"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indent="538163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окружность и прямую, которая пересекает её в двух точках, если расстояние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центра окружности до прямой равно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см.</a:t>
            </a:r>
          </a:p>
          <a:p>
            <a:pPr indent="538163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длины должен быть радиус?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8163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Радиус должен быть больше 2 см.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4655" y="3831831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2743199" y="3603171"/>
            <a:ext cx="677798" cy="9706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204124" y="2965335"/>
            <a:ext cx="0" cy="3265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46540" y="4339662"/>
            <a:ext cx="250373" cy="2475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99112" y="4548095"/>
            <a:ext cx="905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96770" y="4427516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8434" y="4483694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336" y="2833535"/>
            <a:ext cx="1197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38518" y="4584746"/>
            <a:ext cx="76560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036042" y="3826141"/>
            <a:ext cx="341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6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9" grpId="0" animBg="1"/>
      <p:bldP spid="4" grpId="0"/>
      <p:bldP spid="11" grpId="0"/>
      <p:bldP spid="12" grpId="0"/>
      <p:bldP spid="13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231</Words>
  <Application>Microsoft Office PowerPoint</Application>
  <PresentationFormat>Широкоэкранный</PresentationFormat>
  <Paragraphs>92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Гость</cp:lastModifiedBy>
  <cp:revision>40</cp:revision>
  <dcterms:created xsi:type="dcterms:W3CDTF">2021-12-07T11:33:24Z</dcterms:created>
  <dcterms:modified xsi:type="dcterms:W3CDTF">2022-05-16T09:16:56Z</dcterms:modified>
</cp:coreProperties>
</file>