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72" r:id="rId8"/>
    <p:sldId id="264" r:id="rId9"/>
    <p:sldId id="273" r:id="rId10"/>
    <p:sldId id="270" r:id="rId11"/>
    <p:sldId id="271" r:id="rId12"/>
    <p:sldId id="274" r:id="rId13"/>
    <p:sldId id="275" r:id="rId14"/>
    <p:sldId id="269" r:id="rId15"/>
    <p:sldId id="276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58AE5-6D56-4AD8-ADAF-26AA2473132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7B633-E058-4653-975F-0AF8DCF1B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Компьютер\Desktop\hello_html_42a299d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1071546"/>
            <a:ext cx="56696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              </a:t>
            </a:r>
            <a:r>
              <a:rPr lang="ru-RU" sz="3600" dirty="0" smtClean="0"/>
              <a:t>Проект: </a:t>
            </a:r>
            <a:endParaRPr lang="ru-RU" sz="3600" dirty="0" smtClean="0"/>
          </a:p>
          <a:p>
            <a:r>
              <a:rPr lang="ru-RU" sz="3600" dirty="0" smtClean="0"/>
              <a:t>«</a:t>
            </a:r>
            <a:r>
              <a:rPr lang="ru-RU" sz="3600" dirty="0"/>
              <a:t>Домашние птицы</a:t>
            </a:r>
            <a:r>
              <a:rPr lang="ru-RU" sz="3600" dirty="0" smtClean="0"/>
              <a:t>».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5072073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МДОУ № 8 «Ягодка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Катав-Ивановского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воспитатель первой младшей группы</a:t>
            </a:r>
          </a:p>
          <a:p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Брюханчикова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М.И.</a:t>
            </a:r>
          </a:p>
          <a:p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2022 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71539" y="714356"/>
            <a:ext cx="750098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Художественно –эстетическое развитие.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Рисование зернышек для петушка.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Учить рисовать зернышки пальцем, ритмично наносить отпечаток на тарелку. Учить пользоваться красками. Закрепить желтый цвет. Развивать интерес к изобразительной деятельности. Воспитывать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аккуратность, самостоятельность в работе, бережное отношение к  птицам.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Компьютер\Desktop\20211216_0910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333221"/>
            <a:ext cx="2286016" cy="316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00166" y="571480"/>
            <a:ext cx="67866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Художественно-эстетическое развитие.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Лепка «Зёрнышки для курочки».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Цель: учить детей умению формировать из отщипываемых кусочков пластилина комочки, раскатывать пластилин между ладонями круговыми движениями, скатывать пластилин в шарик.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Компьютер\Desktop\20211216_0919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143248"/>
            <a:ext cx="2428892" cy="3541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Компьютер\Desktop\20211216_0922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857496"/>
            <a:ext cx="2571768" cy="3755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00166" y="57148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Художественно-эстетическое развитие.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Конструирование. «Дом для домашних птиц».</a:t>
            </a:r>
            <a:r>
              <a:rPr lang="ru-RU" sz="2400" b="1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упражнять в умении строить домик из строительного материала, учить устанавливать один кубик на другой, развивать самостоятельность. Учить находить предмет по описанию, действовать по инструкции воспитателя, различать цвета, предметы по величине.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Компьютер\Desktop\20211227_0948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464844" y="3750473"/>
            <a:ext cx="31432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00166" y="571480"/>
            <a:ext cx="67866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Социально коммуникативное развитие.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Дидактическая игра. «Собери картинку» (цыпленок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, утенок)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71604" y="1714488"/>
            <a:ext cx="7072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Цели: учить собирать целое из частей, развивать мышление детей;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Компьютер\Desktop\20211227_1528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448080" y="2838408"/>
            <a:ext cx="42481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14414" y="500042"/>
            <a:ext cx="735811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Физическое развитие.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Подвижная игра«Курочка хохлатка»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Выполнять игровые действия в соответствии с текстом. Развивать внимание. Выполнять имитационные движения курочки, цыплят.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Вышла курочка гулять,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Свежей травки пощипать.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за ней ребятки,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Жёлтые цыплятки.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Ко-ко-ко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ко-ко-ко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ходите далеко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Лапками гребите,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Зёрнышки ищите.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Съели толстого жука,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дождевого червяка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Выпили водицы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Полное корытце.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Компьютер\Desktop\20211217_1113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428868"/>
            <a:ext cx="2714644" cy="4011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00166" y="714356"/>
            <a:ext cx="7143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Социально коммуникативное развитие.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Игры – путешествие «Птичий дворик».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Цель: расширить представления о домашних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птицах 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их детенышах.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Компьютер\Desktop\20211227_1529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000497" y="2714620"/>
            <a:ext cx="4500591" cy="2928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85918" y="1428736"/>
            <a:ext cx="61436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Итог.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детей повысился интерес к познанию природы, значительно расширились познания детей о жизни птиц, а так же обогатился словарный запас детей, активизировались память и внимание.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14480" y="1285860"/>
            <a:ext cx="60722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Тип проекта 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познавательно-творческий.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Вид проекта: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краткосрочный (1 неделя).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Участники проекта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воспитатель, родители, дети  младшей группы.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43042" y="500042"/>
            <a:ext cx="6715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учить узнавать знакомые голоса птиц, развивая слуховое восприятие, внимание, мышление, формирование общего представления детей о домашних птицах, их образе жизни.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2214554"/>
            <a:ext cx="64294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познакомить детей с домашними птицами ,объяснить почему их называют домашними. Познакомить с особенностями их жизни, где они живут, чем питаются, как человек за ними ухаживает и какую пользу они приносят человеку. Расширить словарный запас детей, развить связную речь. Закрепить знания детей об отличительных особенностях птиц.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71604" y="714356"/>
            <a:ext cx="62151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Актуальность: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отсутствие у детей систематизированных знаний об окружающем мире, о домашних птицах, о характерных отличительных особенностях птиц.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786058"/>
            <a:ext cx="635798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u="sng" dirty="0" smtClean="0"/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Предполагаемый результат: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обогащение знаний детей о жизни домашних птиц; знакомство с правилами ухода за домашними птицами.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85852" y="1571612"/>
            <a:ext cx="67151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этап: подготовительный.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Подбор материала и оборудования для бесед, игр с детьми.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Подбор художественной литературы по теме.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Подборка материала для изобразительной деятельности.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643042" y="785794"/>
            <a:ext cx="664373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 этап: основной.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Чтение сказки В.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Сутеева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«Цыплёнок и утёнок»,р.н.с.«Курочка Ряба».Чтение и заучивание стихов,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потешек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рассказов, сказок. Беседы с детьми по картинкам (Домашние птицы).Рассматривание иллюстраций  «Птичий двор»,«домашние птицы».Конструирование из конструктора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«Дом для домашних птиц». Дидактические игры «Собери картинку цыпленок», «найди птичку». Рисование «зернышек для петушка». Лепка «зёрнышки для курочки». Подвижная игра «Курочка хохлатка»,»Гуси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гуси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00166" y="1857365"/>
            <a:ext cx="628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 этап: заключительный.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Проведении Игры – путешествие «Птичий дворик».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28728" y="714356"/>
            <a:ext cx="63579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Познавательное развитие.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Рассматривание картин «Птичий двор».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учить детей понимать, что изображено на картине, осмысливая взаимоотношения персонажей, отвечать на вопросы воспитателя.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Компьютер\Desktop\20211216_0933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714620"/>
            <a:ext cx="2643206" cy="364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Компьютер\Desktop\20211216_09274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2673482"/>
            <a:ext cx="2571768" cy="368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Компьютер\Desktop\яч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728" y="571480"/>
            <a:ext cx="65008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Речевое развитие.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Чтение сказки «Курочка Ряба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познакомить детей с русской народной сказкой «Курочка Ряба». Учить детей отвечать на вопросы «кто?», «что?», «где?», «у кого?».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Компьютер\Desktop\20211221_0937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571744"/>
            <a:ext cx="2643206" cy="38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621</Words>
  <Application>Microsoft Office PowerPoint</Application>
  <PresentationFormat>Экран (4:3)</PresentationFormat>
  <Paragraphs>63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Компьютер</dc:creator>
  <cp:lastModifiedBy>79823283183</cp:lastModifiedBy>
  <cp:revision>32</cp:revision>
  <dcterms:created xsi:type="dcterms:W3CDTF">2020-07-18T14:57:31Z</dcterms:created>
  <dcterms:modified xsi:type="dcterms:W3CDTF">2022-05-16T09:00:19Z</dcterms:modified>
</cp:coreProperties>
</file>