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5" r:id="rId9"/>
    <p:sldId id="266" r:id="rId10"/>
    <p:sldId id="267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2FFD1-6D20-479E-A503-E0527BA767D3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93FAF-32F7-4733-841B-0945B036A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1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FAF-32F7-4733-841B-0945B036AB7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817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68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79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9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3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29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4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968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226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31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614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15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5830-67D9-43E4-94DD-77820EA1488C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0D8CB-AF35-4D11-80C7-7C96685D8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0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252536" y="1916832"/>
            <a:ext cx="9577064" cy="3528392"/>
            <a:chOff x="-252536" y="1916832"/>
            <a:chExt cx="9577064" cy="352839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-252536" y="1916832"/>
              <a:ext cx="9577064" cy="352839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252536" y="3573016"/>
              <a:ext cx="9577064" cy="2257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https://i.pinimg.com/originals/a5/5d/ec/a55dec04a08c4c89011758d962960f2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220" y="3140968"/>
            <a:ext cx="3399640" cy="207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.pixabay.com/photo/2018/08/23/10/08/truck-3625572__48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869160" y="692696"/>
            <a:ext cx="5123011" cy="256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лнце 6"/>
          <p:cNvSpPr/>
          <p:nvPr/>
        </p:nvSpPr>
        <p:spPr>
          <a:xfrm>
            <a:off x="7987400" y="184168"/>
            <a:ext cx="1156600" cy="11566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302915" y="134787"/>
            <a:ext cx="1193353" cy="74227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7390723" y="89563"/>
            <a:ext cx="1193353" cy="74227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2097231" y="342300"/>
            <a:ext cx="596676" cy="37113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 rot="1219705">
            <a:off x="2918426" y="158931"/>
            <a:ext cx="970314" cy="60354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5580112" y="116964"/>
            <a:ext cx="1481385" cy="92142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4316524" y="89562"/>
            <a:ext cx="1193353" cy="74227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s://i.pinimg.com/originals/a6/25/cc/a625cc89bdcf3cbb0c7940e604db01b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0712" y="3351785"/>
            <a:ext cx="3392602" cy="182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aximba.ru/6%20%D0%97%D0%B0%D0%BA%D0%B0%D0%B7%D0%B0%D1%82%D1%8C%20%D1%82%D0%B0%D0%BA%D1%81%D0%B8%20%D0%B2%20%D0%9E%D1%80%D0%B5%D1%85%D0%BE%D0%B2%D0%B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9160" y="1488871"/>
            <a:ext cx="3902706" cy="176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ngimg.com/uploads/police_car/police_car_PNG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7232" y="1076555"/>
            <a:ext cx="4442512" cy="17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47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1.43837 0.00926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927" y="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1.8066 -1.48148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1.96857 -4.8148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38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1.85185E-6 L 2.0467 -1.85185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26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61111E-6 3.7037E-6 L 2.03959 3.7037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тый урок математики по теме &amp;quot;Решение задач на движение&amp;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3" t="60031" r="4095" b="15957"/>
          <a:stretch/>
        </p:blipFill>
        <p:spPr bwMode="auto">
          <a:xfrm>
            <a:off x="2483768" y="2272247"/>
            <a:ext cx="403244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165"/>
            <a:ext cx="86764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сближения или скорость удаления?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(уменьшится или увеличится) и на сколько измениться расстояние между объектами через 3 часа после начала движения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– 15 = 5 (км/ч) – скорость сближения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· 3 =  15 (км)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уменьшится на 15 км.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99592" y="548680"/>
            <a:ext cx="26642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38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пешеход идёт со скоростью 4 км/ч, а другой идёт вслед за ним со скоростью 6 км/ч. В начальный момент времени расстояние между ними было равно 3 км. Через какое время второй пешеход догонит первого?</a:t>
            </a:r>
          </a:p>
          <a:p>
            <a:pPr indent="354013"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indent="354013" algn="just">
              <a:lnSpc>
                <a:spcPct val="150000"/>
              </a:lnSpc>
            </a:pP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4013" algn="just">
              <a:lnSpc>
                <a:spcPct val="150000"/>
              </a:lnSpc>
            </a:pP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4013" algn="just">
              <a:lnSpc>
                <a:spcPct val="150000"/>
              </a:lnSpc>
            </a:pP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– 4 = 2 (км/ч) – скорость сближения</a:t>
            </a: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: 2 = 1,5 (ч) – встретятся </a:t>
            </a:r>
          </a:p>
          <a:p>
            <a:pPr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1,5 часа.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416" y="2924944"/>
            <a:ext cx="4829175" cy="1695450"/>
          </a:xfrm>
          <a:prstGeom prst="rect">
            <a:avLst/>
          </a:prstGeom>
        </p:spPr>
      </p:pic>
      <p:pic>
        <p:nvPicPr>
          <p:cNvPr id="4" name="Picture 2" descr="https://fsd.multiurok.ru/html/2017/10/16/s_59e4c06201c80/img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17533" r="16195"/>
          <a:stretch/>
        </p:blipFill>
        <p:spPr bwMode="auto">
          <a:xfrm>
            <a:off x="6012160" y="4293908"/>
            <a:ext cx="2947143" cy="23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712968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№390 (1)</a:t>
            </a:r>
          </a:p>
          <a:p>
            <a:pPr indent="357188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велосипедиста одновременно выехали из одного пункта в противоположных направлениях со скоростями 10 км/ч и 12 км/ч. На каком расстоянии друг от друга они будут через 1 ч?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ерез 1,3 ч?</a:t>
            </a:r>
          </a:p>
          <a:p>
            <a:pPr indent="357188" algn="just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indent="357188" algn="just"/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+ 12 = 22 (км/ч) – скорость удаления</a:t>
            </a: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· 1 = 22 (км)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расстояние через 1 час </a:t>
            </a: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· 1,3 = 28,6 (км) – расстояние через 1,3 часа</a:t>
            </a:r>
          </a:p>
          <a:p>
            <a:pPr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км и 28,6 км.</a:t>
            </a:r>
          </a:p>
          <a:p>
            <a:pPr indent="357188"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591" y="2492896"/>
            <a:ext cx="5076825" cy="1847850"/>
          </a:xfrm>
          <a:prstGeom prst="rect">
            <a:avLst/>
          </a:prstGeom>
        </p:spPr>
      </p:pic>
      <p:pic>
        <p:nvPicPr>
          <p:cNvPr id="4" name="Picture 2" descr="https://fsd.multiurok.ru/html/2017/10/16/s_59e4c06201c80/img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17533" r="16195"/>
          <a:stretch/>
        </p:blipFill>
        <p:spPr bwMode="auto">
          <a:xfrm>
            <a:off x="7146416" y="5134999"/>
            <a:ext cx="1875119" cy="15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57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-171400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  <a:endParaRPr lang="ru-RU" sz="8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yt3.ggpht.com/a/AGF-l7-sPSlWwjfckMokI1Gn394Rl8rGmA3YlV4-eA=s900-mo-c-c0xffffffff-rj-k-n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4" y="2852936"/>
            <a:ext cx="4035996" cy="403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53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98152"/>
            <a:ext cx="8496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V · t</a:t>
            </a:r>
          </a:p>
          <a:p>
            <a:pPr algn="just"/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расстояние (км)</a:t>
            </a:r>
          </a:p>
          <a:p>
            <a:pPr algn="just"/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скорость (км/ч)</a:t>
            </a:r>
          </a:p>
          <a:p>
            <a:pPr algn="just"/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время (час)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1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d.multiurok.ru/html/2017/10/16/s_59e4c06201c80/img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3"/>
          <a:stretch/>
        </p:blipFill>
        <p:spPr bwMode="auto">
          <a:xfrm>
            <a:off x="420216" y="1327354"/>
            <a:ext cx="8112224" cy="501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0216" y="260648"/>
            <a:ext cx="8328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треугольник!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-315416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автомобиля 75 км/ч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какое время он пройдёт 30 км?</a:t>
            </a:r>
          </a:p>
          <a:p>
            <a:pPr marL="571500" indent="-571500" algn="just">
              <a:lnSpc>
                <a:spcPct val="150000"/>
              </a:lnSpc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= 75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км/ч,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30 км,.</a:t>
            </a:r>
          </a:p>
          <a:p>
            <a:pPr marL="571500" indent="-571500" algn="just">
              <a:lnSpc>
                <a:spcPct val="150000"/>
              </a:lnSpc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= S : V =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: 75 = 0,4 (ч)</a:t>
            </a:r>
          </a:p>
        </p:txBody>
      </p:sp>
      <p:pic>
        <p:nvPicPr>
          <p:cNvPr id="1026" name="Picture 2" descr="https://im0-tub-ru.yandex.net/i?id=87710f022071a27ecb1f42997be8d03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93" y="4331945"/>
            <a:ext cx="4139482" cy="219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fsd.multiurok.ru/html/2017/10/16/s_59e4c06201c80/img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17533" r="16195"/>
          <a:stretch/>
        </p:blipFill>
        <p:spPr bwMode="auto">
          <a:xfrm>
            <a:off x="5347665" y="3568809"/>
            <a:ext cx="3760839" cy="302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47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-70361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автомобиля 75 км/ч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путь он пройдёт за 0,2 ч?</a:t>
            </a:r>
          </a:p>
          <a:p>
            <a:pPr algn="ctr">
              <a:lnSpc>
                <a:spcPct val="150000"/>
              </a:lnSpc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= 75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км/ч,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=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0,2 ч.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V ∙ t =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 · 0,2 = 15 (км)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0-tub-ru.yandex.net/i?id=87710f022071a27ecb1f42997be8d03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93" y="4331945"/>
            <a:ext cx="4139482" cy="219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fsd.multiurok.ru/html/2017/10/16/s_59e4c06201c80/img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17533" r="16195"/>
          <a:stretch/>
        </p:blipFill>
        <p:spPr bwMode="auto">
          <a:xfrm>
            <a:off x="5429288" y="3981656"/>
            <a:ext cx="3571868" cy="28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24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тый урок математики по теме &amp;quot;Решение задач на движение&amp;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" t="22076" r="53012" b="54271"/>
          <a:stretch/>
        </p:blipFill>
        <p:spPr bwMode="auto">
          <a:xfrm>
            <a:off x="1070011" y="1988840"/>
            <a:ext cx="693197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8569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сближения или скорость удаления?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(уменьшится или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увеличится) и на сколько измениться расстояние между объектами через 3 часа после начала движения?</a:t>
            </a: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+ 19 = 25 (км/ч) – скорость сближения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· 3 = 75 (км)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уменьшится на 75 км.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692696"/>
            <a:ext cx="28083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82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тый урок математики по теме &amp;quot;Решение задач на движение&amp;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" t="58881" r="53362" b="17299"/>
          <a:stretch/>
        </p:blipFill>
        <p:spPr bwMode="auto">
          <a:xfrm>
            <a:off x="1421650" y="1844824"/>
            <a:ext cx="63007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"/>
            <a:ext cx="892899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сближения или скорость удаления?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(уменьшится или увеличится)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сколько измениться расстояние между объектами через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 после начала движения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 + 36 = 90 (км/ч) – скорость удаления 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 · 2 = 180 (км)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увеличится на 180 км.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923928" y="548680"/>
            <a:ext cx="24482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43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тый урок математики по теме &amp;quot;Решение задач на движение&amp;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8" t="22851" r="3387" b="54297"/>
          <a:stretch/>
        </p:blipFill>
        <p:spPr bwMode="auto">
          <a:xfrm>
            <a:off x="2040665" y="1844824"/>
            <a:ext cx="531419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"/>
            <a:ext cx="8892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сближения или скорость удаления?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(уменьшится или увеличится) и на сколько измениться расстояние между объектами через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 после начала движения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– 6 = 13 (км/ч) – скорость удаления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· 3 = 39 (км)</a:t>
            </a:r>
          </a:p>
          <a:p>
            <a:pPr indent="357188" algn="just">
              <a:lnSpc>
                <a:spcPct val="15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увеличится на 13 км.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851920" y="548680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86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464</Words>
  <Application>Microsoft Office PowerPoint</Application>
  <PresentationFormat>Экран (4:3)</PresentationFormat>
  <Paragraphs>74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GIGABYTE</dc:creator>
  <cp:lastModifiedBy>Гость</cp:lastModifiedBy>
  <cp:revision>22</cp:revision>
  <dcterms:created xsi:type="dcterms:W3CDTF">2019-10-24T02:18:21Z</dcterms:created>
  <dcterms:modified xsi:type="dcterms:W3CDTF">2022-05-16T09:28:02Z</dcterms:modified>
</cp:coreProperties>
</file>