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проект 1 класс\701b0d26d620656736935e06f00218c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200024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spc="50" dirty="0" smtClean="0">
                <a:ln w="5715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Проект</a:t>
            </a:r>
            <a:br>
              <a:rPr lang="ru-RU" b="1" spc="50" dirty="0" smtClean="0">
                <a:ln w="5715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</a:br>
            <a:r>
              <a:rPr lang="ru-RU" b="1" spc="50" dirty="0" smtClean="0">
                <a:ln w="5715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«Лучшие породы собак для охраны частного дома»</a:t>
            </a:r>
            <a:r>
              <a:rPr lang="ru-RU" b="1" spc="50" dirty="0" smtClean="0">
                <a:ln w="5715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b="1" spc="50" dirty="0" smtClean="0">
                <a:ln w="5715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57884" y="3886200"/>
            <a:ext cx="3143272" cy="1752600"/>
          </a:xfrm>
        </p:spPr>
        <p:txBody>
          <a:bodyPr>
            <a:noAutofit/>
          </a:bodyPr>
          <a:lstStyle/>
          <a:p>
            <a:pPr algn="r"/>
            <a:r>
              <a:rPr lang="ru-RU" sz="1800" dirty="0" smtClean="0">
                <a:solidFill>
                  <a:schemeClr val="tx1"/>
                </a:solidFill>
                <a:latin typeface="Century Schoolbook" pitchFamily="18" charset="0"/>
              </a:rPr>
              <a:t>Выполнили: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  <a:latin typeface="Century Schoolbook" pitchFamily="18" charset="0"/>
              </a:rPr>
              <a:t>у</a:t>
            </a:r>
            <a:r>
              <a:rPr lang="ru-RU" sz="1800" dirty="0" smtClean="0">
                <a:solidFill>
                  <a:schemeClr val="tx1"/>
                </a:solidFill>
                <a:latin typeface="Century Schoolbook" pitchFamily="18" charset="0"/>
              </a:rPr>
              <a:t>ченики 1 класса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  <a:latin typeface="Century Schoolbook" pitchFamily="18" charset="0"/>
              </a:rPr>
              <a:t>Руководитель: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  <a:latin typeface="Century Schoolbook" pitchFamily="18" charset="0"/>
              </a:rPr>
              <a:t>Федулова А.А.</a:t>
            </a:r>
            <a:endParaRPr lang="ru-RU" sz="1800" dirty="0">
              <a:solidFill>
                <a:schemeClr val="tx1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6" name="Picture 8" descr="https://cepia.ru/images/u/pages/1179/haski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3895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0496" y="274638"/>
            <a:ext cx="4686304" cy="594044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Century Schoolbook" pitchFamily="18" charset="0"/>
              </a:rPr>
              <a:t>Сибирский </a:t>
            </a:r>
            <a:r>
              <a:rPr lang="ru-RU" sz="3600" b="1" dirty="0" err="1" smtClean="0">
                <a:solidFill>
                  <a:srgbClr val="7030A0"/>
                </a:solidFill>
                <a:latin typeface="Century Schoolbook" pitchFamily="18" charset="0"/>
              </a:rPr>
              <a:t>хаски</a:t>
            </a:r>
            <a:r>
              <a:rPr lang="ru-RU" sz="3200" dirty="0" smtClean="0">
                <a:latin typeface="Century Schoolbook" pitchFamily="18" charset="0"/>
              </a:rPr>
              <a:t/>
            </a:r>
            <a:br>
              <a:rPr lang="ru-RU" sz="3200" dirty="0" smtClean="0">
                <a:latin typeface="Century Schoolbook" pitchFamily="18" charset="0"/>
              </a:rPr>
            </a:br>
            <a:r>
              <a:rPr lang="ru-RU" sz="2800" dirty="0" smtClean="0">
                <a:solidFill>
                  <a:srgbClr val="7030A0"/>
                </a:solidFill>
                <a:latin typeface="Century Schoolbook" pitchFamily="18" charset="0"/>
              </a:rPr>
              <a:t>Эту породу вывели чукчи, чтобы преодолевать большие расстояния, перевозить людей и грузы в суровых климатических условиях. </a:t>
            </a:r>
            <a:br>
              <a:rPr lang="ru-RU" sz="2800" dirty="0" smtClean="0">
                <a:solidFill>
                  <a:srgbClr val="7030A0"/>
                </a:solidFill>
                <a:latin typeface="Century Schoolbook" pitchFamily="18" charset="0"/>
              </a:rPr>
            </a:br>
            <a:r>
              <a:rPr lang="ru-RU" sz="2800" dirty="0" smtClean="0">
                <a:solidFill>
                  <a:srgbClr val="7030A0"/>
                </a:solidFill>
                <a:latin typeface="Century Schoolbook" pitchFamily="18" charset="0"/>
              </a:rPr>
              <a:t>Не годится в качестве охранника и сторожа. У нее нет агрессии, не выработан инстинкт охраны территории. </a:t>
            </a:r>
            <a:r>
              <a:rPr lang="ru-RU" sz="3200" dirty="0" smtClean="0">
                <a:solidFill>
                  <a:srgbClr val="7030A0"/>
                </a:solidFill>
                <a:latin typeface="Century Schoolbook" pitchFamily="18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latin typeface="Century Schoolbook" pitchFamily="18" charset="0"/>
              </a:rPr>
            </a:br>
            <a:r>
              <a:rPr lang="ru-RU" sz="3200" dirty="0" smtClean="0">
                <a:solidFill>
                  <a:srgbClr val="7030A0"/>
                </a:solidFill>
                <a:latin typeface="Century Schoolbook" pitchFamily="18" charset="0"/>
              </a:rPr>
              <a:t> </a:t>
            </a:r>
            <a:endParaRPr lang="ru-RU" sz="3200" dirty="0">
              <a:solidFill>
                <a:srgbClr val="7030A0"/>
              </a:solidFill>
              <a:latin typeface="Century Schoolbook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14884"/>
            <a:ext cx="8229600" cy="141127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2530" name="AutoShape 2" descr="https://wallpapercave.com/wp/wp714522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2" name="AutoShape 4" descr="https://wallpapercave.com/wp/wp714522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4857784" cy="6143644"/>
          </a:xfrm>
        </p:spPr>
        <p:txBody>
          <a:bodyPr>
            <a:normAutofit fontScale="90000"/>
          </a:bodyPr>
          <a:lstStyle/>
          <a:p>
            <a:r>
              <a:rPr lang="ru-RU" sz="3600" b="1" dirty="0" err="1" smtClean="0">
                <a:solidFill>
                  <a:srgbClr val="7030A0"/>
                </a:solidFill>
                <a:latin typeface="Century Schoolbook" pitchFamily="18" charset="0"/>
              </a:rPr>
              <a:t>Алабай</a:t>
            </a:r>
            <a:r>
              <a:rPr lang="ru-RU" sz="2800" dirty="0" smtClean="0">
                <a:solidFill>
                  <a:srgbClr val="7030A0"/>
                </a:solidFill>
                <a:latin typeface="Century Schoolbook" pitchFamily="18" charset="0"/>
              </a:rPr>
              <a:t/>
            </a:r>
            <a:br>
              <a:rPr lang="ru-RU" sz="2800" dirty="0" smtClean="0">
                <a:solidFill>
                  <a:srgbClr val="7030A0"/>
                </a:solidFill>
                <a:latin typeface="Century Schoolbook" pitchFamily="18" charset="0"/>
              </a:rPr>
            </a:br>
            <a:r>
              <a:rPr lang="ru-RU" sz="3100" dirty="0" err="1" smtClean="0">
                <a:solidFill>
                  <a:srgbClr val="7030A0"/>
                </a:solidFill>
                <a:latin typeface="Century Schoolbook" pitchFamily="18" charset="0"/>
              </a:rPr>
              <a:t>Алабай</a:t>
            </a:r>
            <a: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  <a:t> – одна из самых древних пород. Изначально выведенная как пастушья и сторожевая собака. </a:t>
            </a:r>
            <a:r>
              <a:rPr lang="ru-RU" sz="2800" dirty="0" smtClean="0">
                <a:solidFill>
                  <a:srgbClr val="7030A0"/>
                </a:solidFill>
                <a:latin typeface="Century Schoolbook" pitchFamily="18" charset="0"/>
              </a:rPr>
              <a:t/>
            </a:r>
            <a:br>
              <a:rPr lang="ru-RU" sz="2800" dirty="0" smtClean="0">
                <a:solidFill>
                  <a:srgbClr val="7030A0"/>
                </a:solidFill>
                <a:latin typeface="Century Schoolbook" pitchFamily="18" charset="0"/>
              </a:rPr>
            </a:br>
            <a:r>
              <a:rPr lang="ru-RU" sz="3100" dirty="0" err="1" smtClean="0">
                <a:solidFill>
                  <a:srgbClr val="7030A0"/>
                </a:solidFill>
                <a:latin typeface="Century Schoolbook" pitchFamily="18" charset="0"/>
              </a:rPr>
              <a:t>Алабаи</a:t>
            </a:r>
            <a: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  <a:t> с древнейших времён служили защитниками скота и жилища кочевых народов от волков, шакалов и других хищников. </a:t>
            </a:r>
            <a:r>
              <a:rPr lang="ru-RU" sz="3600" dirty="0" smtClean="0">
                <a:solidFill>
                  <a:srgbClr val="7030A0"/>
                </a:solidFill>
              </a:rPr>
              <a:t/>
            </a:r>
            <a:br>
              <a:rPr lang="ru-RU" sz="3600" dirty="0" smtClean="0">
                <a:solidFill>
                  <a:srgbClr val="7030A0"/>
                </a:solidFill>
              </a:rPr>
            </a:br>
            <a:endParaRPr lang="ru-RU" sz="3600" dirty="0">
              <a:solidFill>
                <a:srgbClr val="7030A0"/>
              </a:solidFill>
            </a:endParaRPr>
          </a:p>
        </p:txBody>
      </p:sp>
      <p:pic>
        <p:nvPicPr>
          <p:cNvPr id="1026" name="Picture 2" descr="C:\Users\1\Desktop\проект 1 класс\Zentralasiatischer-Owtschar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4861" y="3571852"/>
            <a:ext cx="4759139" cy="32861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71546"/>
            <a:ext cx="5072066" cy="550072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Century Schoolbook" pitchFamily="18" charset="0"/>
              </a:rPr>
              <a:t>Ротвейлер </a:t>
            </a:r>
            <a: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  <a:t/>
            </a:r>
            <a:b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</a:br>
            <a: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  <a:t> Древняя </a:t>
            </a:r>
            <a: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  <a:t>порода сторожевых собак. </a:t>
            </a:r>
            <a: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  <a:t/>
            </a:r>
            <a:b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</a:br>
            <a: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  <a:t>Ротвейлеры – серьезные и энергичные , их основное предназначение – служение человеку</a:t>
            </a:r>
            <a: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  <a:t>.</a:t>
            </a:r>
            <a:b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</a:br>
            <a: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  <a:t> </a:t>
            </a:r>
            <a:r>
              <a:rPr lang="ru-RU" sz="3100" dirty="0" smtClean="0"/>
              <a:t> </a:t>
            </a:r>
            <a: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  <a:t>Чаще всего в настоящее время ротвейлеров используют в качестве охранников для дома и квартиры, но при желании они прекрасно подходят для охоты на крупных зверей.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572140"/>
            <a:ext cx="8229600" cy="554023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2050" name="Picture 2" descr="https://sun9-75.userapi.com/sun9-49/impf/c624423/v624423153/ecb0/4RN1Quur_fo.jpg?size=604x416&amp;quality=96&amp;sign=22613af51b8c24263ea1fe8e98514faa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6737" y="357166"/>
            <a:ext cx="4197263" cy="28908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00684" cy="658336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Century Schoolbook" pitchFamily="18" charset="0"/>
              </a:rPr>
              <a:t>Боксер </a:t>
            </a:r>
            <a: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  <a:t/>
            </a:r>
            <a:b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</a:br>
            <a: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  <a:t> Энергичная </a:t>
            </a:r>
            <a: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  <a:t>и сильная собака, выведенная в Германии</a:t>
            </a:r>
            <a: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  <a:t>.</a:t>
            </a:r>
            <a: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  <a:t> Представители этой породы легко устанавливаются контакт с людьми. Собака готова защитить своего хозяина даже ценой жизни. Этих собак  активно используют в качестве служебных собак и сторожей. Но на улице они жить не смогут, так как у них очень короткая шерсть.</a:t>
            </a:r>
            <a:b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</a:br>
            <a:r>
              <a:rPr lang="ru-RU" dirty="0" smtClean="0">
                <a:solidFill>
                  <a:srgbClr val="7030A0"/>
                </a:solidFill>
              </a:rPr>
              <a:t> 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572140"/>
            <a:ext cx="8229600" cy="554023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4" name="Рисунок 3" descr="http://aploks.ru/wp-content/uploads/2017/01/748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142852"/>
            <a:ext cx="3000396" cy="4585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717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Century Schoolbook" pitchFamily="18" charset="0"/>
              </a:rPr>
              <a:t>Вывод:</a:t>
            </a:r>
            <a:r>
              <a:rPr lang="ru-RU" sz="2800" dirty="0" smtClean="0">
                <a:solidFill>
                  <a:srgbClr val="7030A0"/>
                </a:solidFill>
                <a:latin typeface="Century Schoolbook" pitchFamily="18" charset="0"/>
              </a:rPr>
              <a:t> </a:t>
            </a:r>
            <a:r>
              <a:rPr lang="ru-RU" sz="2800" b="1" u="sng" dirty="0" smtClean="0">
                <a:solidFill>
                  <a:srgbClr val="7030A0"/>
                </a:solidFill>
                <a:latin typeface="Century Schoolbook" pitchFamily="18" charset="0"/>
              </a:rPr>
              <a:t>не </a:t>
            </a:r>
            <a:r>
              <a:rPr lang="ru-RU" sz="2800" b="1" u="sng" dirty="0" smtClean="0">
                <a:solidFill>
                  <a:srgbClr val="7030A0"/>
                </a:solidFill>
                <a:latin typeface="Century Schoolbook" pitchFamily="18" charset="0"/>
              </a:rPr>
              <a:t>все собаки подходят для охраны дома. </a:t>
            </a:r>
            <a:r>
              <a:rPr lang="ru-RU" sz="2800" b="1" u="sng" dirty="0" smtClean="0">
                <a:solidFill>
                  <a:srgbClr val="7030A0"/>
                </a:solidFill>
                <a:latin typeface="Century Schoolbook" pitchFamily="18" charset="0"/>
              </a:rPr>
              <a:t/>
            </a:r>
            <a:br>
              <a:rPr lang="ru-RU" sz="2800" b="1" u="sng" dirty="0" smtClean="0">
                <a:solidFill>
                  <a:srgbClr val="7030A0"/>
                </a:solidFill>
                <a:latin typeface="Century Schoolbook" pitchFamily="18" charset="0"/>
              </a:rPr>
            </a:br>
            <a:r>
              <a:rPr lang="ru-RU" sz="2800" dirty="0" smtClean="0">
                <a:solidFill>
                  <a:srgbClr val="7030A0"/>
                </a:solidFill>
                <a:latin typeface="Century Schoolbook" pitchFamily="18" charset="0"/>
              </a:rPr>
              <a:t>Больше </a:t>
            </a:r>
            <a:r>
              <a:rPr lang="ru-RU" sz="2800" dirty="0" smtClean="0">
                <a:solidFill>
                  <a:srgbClr val="7030A0"/>
                </a:solidFill>
                <a:latin typeface="Century Schoolbook" pitchFamily="18" charset="0"/>
              </a:rPr>
              <a:t>всего для охраны подойдут овчарки, ротвейлеры и </a:t>
            </a:r>
            <a:r>
              <a:rPr lang="ru-RU" sz="2800" dirty="0" err="1" smtClean="0">
                <a:solidFill>
                  <a:srgbClr val="7030A0"/>
                </a:solidFill>
                <a:latin typeface="Century Schoolbook" pitchFamily="18" charset="0"/>
              </a:rPr>
              <a:t>алабаи</a:t>
            </a:r>
            <a:r>
              <a:rPr lang="ru-RU" sz="2800" dirty="0" smtClean="0">
                <a:solidFill>
                  <a:srgbClr val="7030A0"/>
                </a:solidFill>
                <a:latin typeface="Century Schoolbook" pitchFamily="18" charset="0"/>
              </a:rPr>
              <a:t>.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25602" name="AutoShape 2" descr="https://biruli-rt.ru/800/600/https/avatars.mds.yandex.net/get-zen_doc/3707516/pub_6068ae0eee288d4c7caa6972_6068ae29dae78e3f28b9288f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4" name="Picture 4" descr="https://get.pxhere.com/photo/fence-dog-pet-german-shepherd-guard-dog-like-mammal-outdoor-structure-678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571744"/>
            <a:ext cx="5893636" cy="39290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s://www.b17.ru/foto/uploaded/upl_1594884627_5971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4797436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  <a:latin typeface="Century Schoolbook" pitchFamily="18" charset="0"/>
              </a:rPr>
              <a:t>СПАСИБО</a:t>
            </a:r>
            <a:br>
              <a:rPr lang="ru-RU" sz="4800" b="1" dirty="0" smtClean="0">
                <a:solidFill>
                  <a:srgbClr val="7030A0"/>
                </a:solidFill>
                <a:latin typeface="Century Schoolbook" pitchFamily="18" charset="0"/>
              </a:rPr>
            </a:br>
            <a:r>
              <a:rPr lang="ru-RU" sz="4800" b="1" dirty="0" smtClean="0">
                <a:solidFill>
                  <a:srgbClr val="7030A0"/>
                </a:solidFill>
                <a:latin typeface="Century Schoolbook" pitchFamily="18" charset="0"/>
              </a:rPr>
              <a:t> ЗА </a:t>
            </a:r>
            <a:br>
              <a:rPr lang="ru-RU" sz="4800" b="1" dirty="0" smtClean="0">
                <a:solidFill>
                  <a:srgbClr val="7030A0"/>
                </a:solidFill>
                <a:latin typeface="Century Schoolbook" pitchFamily="18" charset="0"/>
              </a:rPr>
            </a:br>
            <a:r>
              <a:rPr lang="ru-RU" sz="4800" b="1" dirty="0" smtClean="0">
                <a:solidFill>
                  <a:srgbClr val="7030A0"/>
                </a:solidFill>
                <a:latin typeface="Century Schoolbook" pitchFamily="18" charset="0"/>
              </a:rPr>
              <a:t>ВНИМАНИЕ!</a:t>
            </a:r>
            <a:endParaRPr lang="ru-RU" sz="4800" b="1" dirty="0">
              <a:solidFill>
                <a:srgbClr val="7030A0"/>
              </a:solidFill>
              <a:latin typeface="Century Schoolbook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проект 1 класс\701b0d26d620656736935e06f00218c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74638"/>
            <a:ext cx="7143800" cy="2582858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u="sng" dirty="0" smtClean="0">
                <a:solidFill>
                  <a:srgbClr val="7030A0"/>
                </a:solidFill>
                <a:latin typeface="Century Schoolbook" pitchFamily="18" charset="0"/>
              </a:rPr>
              <a:t>Цель нашей работы:</a:t>
            </a:r>
            <a:r>
              <a:rPr lang="ru-RU" sz="3200" i="1" dirty="0" smtClean="0">
                <a:solidFill>
                  <a:srgbClr val="7030A0"/>
                </a:solidFill>
                <a:latin typeface="Century Schoolbook" pitchFamily="18" charset="0"/>
              </a:rPr>
              <a:t> </a:t>
            </a:r>
            <a:r>
              <a:rPr lang="ru-RU" sz="3200" dirty="0" smtClean="0">
                <a:solidFill>
                  <a:srgbClr val="7030A0"/>
                </a:solidFill>
                <a:latin typeface="Century Schoolbook" pitchFamily="18" charset="0"/>
              </a:rPr>
              <a:t>узнать какие породы </a:t>
            </a:r>
            <a:r>
              <a:rPr lang="ru-RU" sz="3200" smtClean="0">
                <a:solidFill>
                  <a:srgbClr val="7030A0"/>
                </a:solidFill>
                <a:latin typeface="Century Schoolbook" pitchFamily="18" charset="0"/>
              </a:rPr>
              <a:t>собак </a:t>
            </a:r>
            <a:r>
              <a:rPr lang="ru-RU" sz="3200" smtClean="0">
                <a:solidFill>
                  <a:srgbClr val="7030A0"/>
                </a:solidFill>
                <a:latin typeface="Century Schoolbook" pitchFamily="18" charset="0"/>
              </a:rPr>
              <a:t>подходят для </a:t>
            </a:r>
            <a:r>
              <a:rPr lang="ru-RU" sz="3200" dirty="0" smtClean="0">
                <a:solidFill>
                  <a:srgbClr val="7030A0"/>
                </a:solidFill>
                <a:latin typeface="Century Schoolbook" pitchFamily="18" charset="0"/>
              </a:rPr>
              <a:t>охраны  частного дома. </a:t>
            </a:r>
            <a:r>
              <a:rPr lang="ru-RU" sz="3100" dirty="0" smtClean="0">
                <a:solidFill>
                  <a:srgbClr val="7030A0"/>
                </a:solidFill>
              </a:rPr>
              <a:t/>
            </a:r>
            <a:br>
              <a:rPr lang="ru-RU" sz="3100" dirty="0" smtClean="0">
                <a:solidFill>
                  <a:srgbClr val="7030A0"/>
                </a:solidFill>
              </a:rPr>
            </a:br>
            <a:r>
              <a:rPr lang="ru-RU" sz="3100" dirty="0" smtClean="0">
                <a:solidFill>
                  <a:srgbClr val="7030A0"/>
                </a:solidFill>
              </a:rPr>
              <a:t> </a:t>
            </a:r>
            <a:br>
              <a:rPr lang="ru-RU" sz="3100" dirty="0" smtClean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  <a:latin typeface="Century Schoolbook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86050" y="2357430"/>
            <a:ext cx="5900750" cy="376873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800" u="sng" dirty="0" smtClean="0">
                <a:solidFill>
                  <a:srgbClr val="7030A0"/>
                </a:solidFill>
                <a:latin typeface="Century Schoolbook" pitchFamily="18" charset="0"/>
              </a:rPr>
              <a:t>Задачи нашего исследования</a:t>
            </a:r>
            <a:r>
              <a:rPr lang="ru-RU" sz="3800" dirty="0" smtClean="0">
                <a:solidFill>
                  <a:srgbClr val="7030A0"/>
                </a:solidFill>
                <a:latin typeface="Century Schoolbook" pitchFamily="18" charset="0"/>
              </a:rPr>
              <a:t>: </a:t>
            </a:r>
          </a:p>
          <a:p>
            <a:pPr>
              <a:buNone/>
            </a:pPr>
            <a:endParaRPr lang="ru-RU" sz="3800" dirty="0" smtClean="0">
              <a:solidFill>
                <a:srgbClr val="7030A0"/>
              </a:solidFill>
              <a:latin typeface="Century Schoolbook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800" dirty="0" smtClean="0">
                <a:solidFill>
                  <a:srgbClr val="7030A0"/>
                </a:solidFill>
                <a:latin typeface="Century Schoolbook" pitchFamily="18" charset="0"/>
              </a:rPr>
              <a:t>Изучить историю появления собаки в жизни человека;</a:t>
            </a:r>
          </a:p>
          <a:p>
            <a:pPr>
              <a:buFont typeface="Wingdings" pitchFamily="2" charset="2"/>
              <a:buChar char="Ø"/>
            </a:pPr>
            <a:r>
              <a:rPr lang="ru-RU" sz="3800" dirty="0" smtClean="0">
                <a:solidFill>
                  <a:srgbClr val="7030A0"/>
                </a:solidFill>
                <a:latin typeface="Century Schoolbook" pitchFamily="18" charset="0"/>
              </a:rPr>
              <a:t>Познакомиться с некоторыми породами собак;</a:t>
            </a:r>
          </a:p>
          <a:p>
            <a:pPr>
              <a:buFont typeface="Wingdings" pitchFamily="2" charset="2"/>
              <a:buChar char="Ø"/>
            </a:pPr>
            <a:r>
              <a:rPr lang="ru-RU" sz="3800" dirty="0" smtClean="0">
                <a:solidFill>
                  <a:srgbClr val="7030A0"/>
                </a:solidFill>
                <a:latin typeface="Century Schoolbook" pitchFamily="18" charset="0"/>
              </a:rPr>
              <a:t>Подготовить презентацию.</a:t>
            </a:r>
            <a:r>
              <a:rPr lang="ru-RU" dirty="0" smtClean="0">
                <a:solidFill>
                  <a:srgbClr val="7030A0"/>
                </a:solidFill>
                <a:latin typeface="Century Schoolbook" pitchFamily="18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Century Schoolbook" pitchFamily="18" charset="0"/>
              </a:rPr>
            </a:b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проект 1 класс\701b0d26d620656736935e06f00218c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1142984"/>
            <a:ext cx="7043758" cy="2857520"/>
          </a:xfrm>
        </p:spPr>
        <p:txBody>
          <a:bodyPr>
            <a:normAutofit/>
          </a:bodyPr>
          <a:lstStyle/>
          <a:p>
            <a:r>
              <a:rPr lang="ru-RU" sz="3600" b="1" u="sng" dirty="0" smtClean="0">
                <a:solidFill>
                  <a:srgbClr val="7030A0"/>
                </a:solidFill>
                <a:latin typeface="Century Schoolbook" pitchFamily="18" charset="0"/>
              </a:rPr>
              <a:t>Гипотеза: </a:t>
            </a:r>
            <a:r>
              <a:rPr lang="ru-RU" sz="3600" b="1" dirty="0" smtClean="0">
                <a:solidFill>
                  <a:srgbClr val="7030A0"/>
                </a:solidFill>
                <a:latin typeface="Century Schoolbook" pitchFamily="18" charset="0"/>
              </a:rPr>
              <a:t>не все породы собак подходят для охраны дома.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6" name="Picture 6" descr="https://tutknow.ru/uploads/posts/2021-05/1620630365_luchshie-porody-sobak-dlya-chastnogo-dom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3071810"/>
            <a:ext cx="4929222" cy="348511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3214686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Century Schoolbook" pitchFamily="18" charset="0"/>
              </a:rPr>
              <a:t>Собака самый верный и преданный  друг, также собака приносит огромную пользу здоровью своего хозяина. Собаки скрашивают наше одиночество. Присутствие собаки в доме полезно всем. </a:t>
            </a: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369729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lubovnaya.ru/wp-content/uploads/2018/08/family-with-dog-web_result-m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568492"/>
            <a:ext cx="6255182" cy="40752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s://oir.mobi/uploads/posts/2021-05/thumbs/1620318950_22-oir_mobi-p-volk-sanitar-lesa-zhivotnie-krasivo-foto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2285992"/>
            <a:ext cx="3571820" cy="35718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854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7030A0"/>
                </a:solidFill>
                <a:latin typeface="Century Schoolbook" pitchFamily="18" charset="0"/>
              </a:rPr>
              <a:t>Семейство псовых произошло от волка. Считается, что собака была первым животным, которое стало жить бок о бок с человеком. </a:t>
            </a:r>
            <a:r>
              <a:rPr lang="ru-RU" sz="3200" dirty="0" smtClean="0">
                <a:latin typeface="Century Schoolbook" pitchFamily="18" charset="0"/>
              </a:rPr>
              <a:t/>
            </a:r>
            <a:br>
              <a:rPr lang="ru-RU" sz="3200" dirty="0" smtClean="0">
                <a:latin typeface="Century Schoolbook" pitchFamily="18" charset="0"/>
              </a:rPr>
            </a:br>
            <a:endParaRPr lang="ru-RU" sz="3200" dirty="0">
              <a:latin typeface="Century Schoolbook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14620"/>
            <a:ext cx="8229600" cy="341154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7412" name="Picture 4" descr="https://krasivosti.pro/uploads/posts/2021-04/1618244769_9-p-starii-volk-volki-krasivo-foto-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928934"/>
            <a:ext cx="4714780" cy="31431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Century Schoolbook" pitchFamily="18" charset="0"/>
              </a:rPr>
              <a:t>Постепенно человек приучил собаку сторожить дом - пещеру, а в случае опасности, лаем поднимать тревогу. Позже она стала помогать человеку на охоте. </a:t>
            </a:r>
            <a:endParaRPr lang="ru-RU" sz="2800" dirty="0">
              <a:solidFill>
                <a:srgbClr val="7030A0"/>
              </a:solidFill>
              <a:latin typeface="Century Schoolbook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https://csn-tv.ru/uploads/images/2021/nauka/1115/14/1%20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214554"/>
            <a:ext cx="7572428" cy="42549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 descr="https://ferret-pet.ru/wp-content/uploads/f/8/6/f8609c28cfa37d9c1bf7aad12d9c3cd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4820"/>
            <a:ext cx="9144000" cy="676318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5604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3600" b="1" dirty="0" smtClean="0">
                <a:solidFill>
                  <a:srgbClr val="7030A0"/>
                </a:solidFill>
                <a:latin typeface="Century Schoolbook" pitchFamily="18" charset="0"/>
              </a:rPr>
              <a:t>Сегодня известно более 400 пород собак, каждая из которых выводилась с определенной целью. </a:t>
            </a:r>
            <a:endParaRPr lang="ru-RU" b="1" dirty="0">
              <a:solidFill>
                <a:srgbClr val="7030A0"/>
              </a:solidFill>
              <a:latin typeface="Century Schoolbook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4" name="Picture 4" descr="https://ferret-pet.ru/wp-content/uploads/0/5/7/0573c601c64892041d72653ed51229e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28934"/>
            <a:ext cx="9001156" cy="34457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s://cdn.pixabay.com/photo/2017/04/12/19/11/dog-2225453_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20232" cy="6220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5715008" cy="564360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Century Schoolbook" pitchFamily="18" charset="0"/>
              </a:rPr>
              <a:t>Немецкая овчарка</a:t>
            </a:r>
            <a:br>
              <a:rPr lang="ru-RU" sz="3600" b="1" dirty="0" smtClean="0">
                <a:solidFill>
                  <a:srgbClr val="7030A0"/>
                </a:solidFill>
                <a:latin typeface="Century Schoolbook" pitchFamily="18" charset="0"/>
              </a:rPr>
            </a:br>
            <a:r>
              <a:rPr lang="ru-RU" sz="3200" b="1" dirty="0" smtClean="0">
                <a:solidFill>
                  <a:srgbClr val="7030A0"/>
                </a:solidFill>
                <a:latin typeface="Century Schoolbook" pitchFamily="18" charset="0"/>
              </a:rPr>
              <a:t/>
            </a:r>
            <a:br>
              <a:rPr lang="ru-RU" sz="3200" b="1" dirty="0" smtClean="0">
                <a:solidFill>
                  <a:srgbClr val="7030A0"/>
                </a:solidFill>
                <a:latin typeface="Century Schoolbook" pitchFamily="18" charset="0"/>
              </a:rPr>
            </a:br>
            <a:r>
              <a:rPr lang="ru-RU" sz="3100" b="1" dirty="0" smtClean="0">
                <a:solidFill>
                  <a:srgbClr val="7030A0"/>
                </a:solidFill>
                <a:latin typeface="Century Schoolbook" pitchFamily="18" charset="0"/>
              </a:rPr>
              <a:t>Овчарки</a:t>
            </a:r>
            <a: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  <a:t> - это большие,</a:t>
            </a:r>
            <a:b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</a:br>
            <a: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  <a:t>сильные и невероятно</a:t>
            </a:r>
            <a:b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</a:br>
            <a: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  <a:t>умные собаки с</a:t>
            </a:r>
            <a:b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</a:br>
            <a: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  <a:t>врожденными охранными, боевыми и охотничьими навыками.</a:t>
            </a:r>
            <a:b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</a:br>
            <a:r>
              <a:rPr lang="ru-RU" sz="3100" dirty="0" smtClean="0">
                <a:solidFill>
                  <a:srgbClr val="7030A0"/>
                </a:solidFill>
                <a:latin typeface="Century Schoolbook" pitchFamily="18" charset="0"/>
              </a:rPr>
              <a:t>Псы данной породы будут как прекрасными охранниками, «сослуживцами», так и отличными мохнатыми друзьями, защитниками в семье.</a:t>
            </a:r>
            <a:r>
              <a:rPr lang="ru-RU" sz="3100" dirty="0" smtClean="0">
                <a:latin typeface="Century Schoolbook" pitchFamily="18" charset="0"/>
              </a:rPr>
              <a:t/>
            </a:r>
            <a:br>
              <a:rPr lang="ru-RU" sz="3100" dirty="0" smtClean="0">
                <a:latin typeface="Century Schoolbook" pitchFamily="18" charset="0"/>
              </a:rPr>
            </a:br>
            <a:endParaRPr lang="ru-RU" sz="3200" b="1" dirty="0">
              <a:latin typeface="Century Schoolbook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929330"/>
            <a:ext cx="4857784" cy="196833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endParaRPr lang="ru-RU" sz="2800" dirty="0">
              <a:latin typeface="Century Schoolbook" pitchFamily="18" charset="0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168</Words>
  <Application>Microsoft Office PowerPoint</Application>
  <PresentationFormat>Экран (4:3)</PresentationFormat>
  <Paragraphs>23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Проект «Лучшие породы собак для охраны частного дома» </vt:lpstr>
      <vt:lpstr>Цель нашей работы: узнать какие породы собак подходят для охраны  частного дома.    </vt:lpstr>
      <vt:lpstr>Гипотеза: не все породы собак подходят для охраны дома. </vt:lpstr>
      <vt:lpstr>Собака самый верный и преданный  друг, также собака приносит огромную пользу здоровью своего хозяина. Собаки скрашивают наше одиночество. Присутствие собаки в доме полезно всем.  </vt:lpstr>
      <vt:lpstr>Семейство псовых произошло от волка. Считается, что собака была первым животным, которое стало жить бок о бок с человеком.  </vt:lpstr>
      <vt:lpstr>Постепенно человек приучил собаку сторожить дом - пещеру, а в случае опасности, лаем поднимать тревогу. Позже она стала помогать человеку на охоте. </vt:lpstr>
      <vt:lpstr>Слайд 7</vt:lpstr>
      <vt:lpstr> Сегодня известно более 400 пород собак, каждая из которых выводилась с определенной целью. </vt:lpstr>
      <vt:lpstr>Немецкая овчарка  Овчарки - это большие, сильные и невероятно умные собаки с врожденными охранными, боевыми и охотничьими навыками. Псы данной породы будут как прекрасными охранниками, «сослуживцами», так и отличными мохнатыми друзьями, защитниками в семье. </vt:lpstr>
      <vt:lpstr>Сибирский хаски Эту породу вывели чукчи, чтобы преодолевать большие расстояния, перевозить людей и грузы в суровых климатических условиях.  Не годится в качестве охранника и сторожа. У нее нет агрессии, не выработан инстинкт охраны территории.   </vt:lpstr>
      <vt:lpstr>Алабай Алабай – одна из самых древних пород. Изначально выведенная как пастушья и сторожевая собака.  Алабаи с древнейших времён служили защитниками скота и жилища кочевых народов от волков, шакалов и других хищников.  </vt:lpstr>
      <vt:lpstr>Ротвейлер   Древняя порода сторожевых собак.  Ротвейлеры – серьезные и энергичные , их основное предназначение – служение человеку.   Чаще всего в настоящее время ротвейлеров используют в качестве охранников для дома и квартиры, но при желании они прекрасно подходят для охоты на крупных зверей.  </vt:lpstr>
      <vt:lpstr>Боксер   Энергичная и сильная собака, выведенная в Германии. Представители этой породы легко устанавливаются контакт с людьми. Собака готова защитить своего хозяина даже ценой жизни. Этих собак  активно используют в качестве служебных собак и сторожей. Но на улице они жить не смогут, так как у них очень короткая шерсть.  </vt:lpstr>
      <vt:lpstr>Вывод: не все собаки подходят для охраны дома.  Больше всего для охраны подойдут овчарки, ротвейлеры и алабаи.  </vt:lpstr>
      <vt:lpstr>Слайд 15</vt:lpstr>
      <vt:lpstr>СПАСИБО  ЗА 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«Лучшие породы собак для охраны частного дома» </dc:title>
  <dc:creator>1</dc:creator>
  <cp:lastModifiedBy>1</cp:lastModifiedBy>
  <cp:revision>9</cp:revision>
  <dcterms:created xsi:type="dcterms:W3CDTF">2022-04-10T12:24:40Z</dcterms:created>
  <dcterms:modified xsi:type="dcterms:W3CDTF">2022-04-12T08:53:08Z</dcterms:modified>
</cp:coreProperties>
</file>