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paikea.ru/wp-content/uploads/2016/07/tipy-tundr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75856" y="4005064"/>
            <a:ext cx="3456384" cy="2088232"/>
          </a:xfrm>
        </p:spPr>
        <p:txBody>
          <a:bodyPr>
            <a:normAutofit/>
          </a:bodyPr>
          <a:lstStyle/>
          <a:p>
            <a:pPr algn="r"/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Рассыльщикова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О.А.</a:t>
            </a:r>
          </a:p>
          <a:p>
            <a:pPr algn="r"/>
            <a:r>
              <a:rPr lang="ru-RU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географии</a:t>
            </a:r>
          </a:p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ЛСОШ №2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им.Н.Ф.Струченкова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6324600" cy="432048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тундры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74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занятия населения в тундре:</a:t>
            </a:r>
          </a:p>
          <a:p>
            <a:pPr>
              <a:buFont typeface="Arial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Оленеводство;</a:t>
            </a:r>
          </a:p>
          <a:p>
            <a:pPr>
              <a:buFont typeface="Arial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Рыболовство;</a:t>
            </a:r>
          </a:p>
          <a:p>
            <a:pPr>
              <a:buFont typeface="Arial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Охота на пушного и морского зверя.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тундры ограничено в выборе занятий из-за особенностей природных условий и относительной изоляции от крупных городов, так же как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на Мальдивах,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изолированное на небольших островах посреди Индийского океана.</a:t>
            </a:r>
          </a:p>
          <a:p>
            <a:pPr algn="just"/>
            <a:r>
              <a:rPr lang="ru-RU" sz="2000" dirty="0">
                <a:solidFill>
                  <a:srgbClr val="783D98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ru-RU" sz="2000" dirty="0">
                <a:solidFill>
                  <a:srgbClr val="783D98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402" y="3493579"/>
            <a:ext cx="399644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09"/>
          <a:stretch/>
        </p:blipFill>
        <p:spPr bwMode="auto">
          <a:xfrm>
            <a:off x="4571999" y="3400400"/>
            <a:ext cx="3992893" cy="285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9230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7048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Животный мир тундры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670"/>
          <a:stretch/>
        </p:blipFill>
        <p:spPr bwMode="auto">
          <a:xfrm>
            <a:off x="596712" y="1124744"/>
            <a:ext cx="3986718" cy="272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430" y="3778984"/>
            <a:ext cx="4021018" cy="268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0481" y="300731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лемминг</a:t>
            </a:r>
          </a:p>
        </p:txBody>
      </p:sp>
    </p:spTree>
    <p:extLst>
      <p:ext uri="{BB962C8B-B14F-4D97-AF65-F5344CB8AC3E}">
        <p14:creationId xmlns:p14="http://schemas.microsoft.com/office/powerpoint/2010/main" xmlns="" val="272639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3196"/>
            <a:ext cx="453650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84094"/>
            <a:ext cx="44284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5" descr="https://avatars.mds.yandex.net/get-pdb/985790/e10a9585-bf37-416a-b076-cfee6144069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2852936"/>
            <a:ext cx="2956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олень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7167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2152"/>
            <a:ext cx="4175381" cy="2985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9" r="5761"/>
          <a:stretch/>
        </p:blipFill>
        <p:spPr bwMode="auto">
          <a:xfrm>
            <a:off x="3923928" y="3457550"/>
            <a:ext cx="4812030" cy="2846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88044" y="2703493"/>
            <a:ext cx="1132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песец</a:t>
            </a:r>
          </a:p>
        </p:txBody>
      </p:sp>
    </p:spTree>
    <p:extLst>
      <p:ext uri="{BB962C8B-B14F-4D97-AF65-F5344CB8AC3E}">
        <p14:creationId xmlns:p14="http://schemas.microsoft.com/office/powerpoint/2010/main" xmlns="" val="2610225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7" y="548680"/>
            <a:ext cx="3760441" cy="351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4009" y="3429000"/>
            <a:ext cx="4176464" cy="313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7142" y="2708920"/>
            <a:ext cx="26204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полярная сова</a:t>
            </a:r>
          </a:p>
        </p:txBody>
      </p:sp>
    </p:spTree>
    <p:extLst>
      <p:ext uri="{BB962C8B-B14F-4D97-AF65-F5344CB8AC3E}">
        <p14:creationId xmlns:p14="http://schemas.microsoft.com/office/powerpoint/2010/main" xmlns="" val="312772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1.staticflickr.com/3/2903/14068750903_c600f16260_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41" r="17172"/>
          <a:stretch/>
        </p:blipFill>
        <p:spPr bwMode="auto">
          <a:xfrm>
            <a:off x="755576" y="692696"/>
            <a:ext cx="390223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201958" cy="299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48064" y="2680633"/>
            <a:ext cx="1508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гагарка</a:t>
            </a:r>
          </a:p>
        </p:txBody>
      </p:sp>
    </p:spTree>
    <p:extLst>
      <p:ext uri="{BB962C8B-B14F-4D97-AF65-F5344CB8AC3E}">
        <p14:creationId xmlns:p14="http://schemas.microsoft.com/office/powerpoint/2010/main" xmlns="" val="240572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874" y="774025"/>
            <a:ext cx="4166150" cy="2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51994"/>
            <a:ext cx="4391632" cy="292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2692063"/>
            <a:ext cx="31806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белая куропатка</a:t>
            </a:r>
          </a:p>
        </p:txBody>
      </p:sp>
    </p:spTree>
    <p:extLst>
      <p:ext uri="{BB962C8B-B14F-4D97-AF65-F5344CB8AC3E}">
        <p14:creationId xmlns:p14="http://schemas.microsoft.com/office/powerpoint/2010/main" xmlns="" val="3585332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12845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5" descr="https://avatars.mds.yandex.net/get-pdb/2212586/a5356bfc-0b27-4a33-8e23-c163fb704e19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74"/>
          <a:stretch/>
        </p:blipFill>
        <p:spPr bwMode="auto">
          <a:xfrm flipH="1">
            <a:off x="755574" y="548680"/>
            <a:ext cx="412503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25129" y="2708920"/>
            <a:ext cx="2688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полярный волк</a:t>
            </a:r>
          </a:p>
        </p:txBody>
      </p:sp>
    </p:spTree>
    <p:extLst>
      <p:ext uri="{BB962C8B-B14F-4D97-AF65-F5344CB8AC3E}">
        <p14:creationId xmlns:p14="http://schemas.microsoft.com/office/powerpoint/2010/main" xmlns="" val="189509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3528" y="160338"/>
            <a:ext cx="446449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4A474B"/>
              </a:solidFill>
              <a:latin typeface="Lato"/>
            </a:endParaRPr>
          </a:p>
          <a:p>
            <a:endParaRPr lang="ru-RU" dirty="0">
              <a:solidFill>
                <a:srgbClr val="4A474B"/>
              </a:solidFill>
              <a:latin typeface="Lato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тундра расположена в основном за Полярным кругом и ограничена с севера арктическими (полярными) пустынями, а с юга — лесами. Она находится в субарктическом поясе между 68 и 55 градусами северной широты. На тех небольших территориях, куда холодным воздушным массам с Северного Ледовитого океана летом путь преграждают горы — это долины рек Яны, Колымы, Юкона — в субарктику поднимается тайга. Следует отдельно различать горную тундру, характеризующуюся изменением природы с высотой гор.</a:t>
            </a:r>
          </a:p>
        </p:txBody>
      </p:sp>
      <p:sp>
        <p:nvSpPr>
          <p:cNvPr id="15" name="AutoShape 2" descr="https://mtdata.ru/u4/photoB5BC/20112218456-0/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4" descr="https://mtdata.ru/u4/photoB5BC/20112218456-0/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942300" cy="303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240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42484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«тундра» происходит от финского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tunturi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означает «безлесная, голая возвышенность». В России тундра занимает побережье морей Северного ледовитого океана и прилегающих к нему территорий. Ее площадь составляет около 1/8 части всей площади России. В Канаде природной зоне тундра принадлежит значительная часть северных территорий, которые практически не заселены. В США тундра занимает большую часть штата Аляска</a:t>
            </a:r>
            <a:r>
              <a:rPr lang="ru-RU" dirty="0">
                <a:latin typeface="Lato"/>
              </a:rPr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550" y="1695294"/>
            <a:ext cx="420721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1023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1112" y="260648"/>
            <a:ext cx="79208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характеристика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072" y="764704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тундра занимает около 8-10% всей территории России;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тундре очень короткое лето со средней температурой в самом теплом месяце, июле, от  +4 градусов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севере до +11 градусов на юге;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Зима в тундре длинная и очень суровая, сопровождается сильными ветрами и метелями;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Холодные ветры дуют в течение всего года: летом — со стороны Северного Ледовитого океана, а зимой — с охлажденной материковой части Евразии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6109" y="3573015"/>
            <a:ext cx="4690885" cy="263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507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05068"/>
            <a:ext cx="84512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тундры характерна вечная мерзлота, то есть промерзший насквозь верхний уровень земли, часть которой оттаивает летом лишь на несколько десятков сантиметров.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зоне тундр выпадает очень мало осадков — всего 200-300 мм в год. Тем не менее, почвы в тундре повсеместно переувлажнены из-за непроницаемой многолетней мерзлоты на небольшой глубине поверхностного покрова и слабого испарения из-за низких температур даже при сильных ветрах;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Почвы в тундре обычно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малоплодородны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(из-за выдувания ветрами гумуса)  и сильно заболочены из-за вымораживания суровой зимой и лишь частичного прогрева в теплое время года.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27" y="3845172"/>
            <a:ext cx="3789895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6270" y="3845172"/>
            <a:ext cx="3895630" cy="259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682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394" y="332656"/>
            <a:ext cx="856895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климат на территории России имеет четко выраженную зональность процессов и явлений. Это связано с тем, что территория страны имеет большую протяженность с севера на юг, и на ней в основном господствует равнинный рельеф. Каждая природная зона характеризуется определенным соотношением тепла и влаги. Природные зоны иногда называют ландшафтными или географическими.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Тундра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 территорию, прилегающую к побережью Северного Ледовитого океана и является самой суровой населенной природной зоной России. Севернее природной зоны тундры находятся лишь арктические пустыни, а южнее начинается зона лесов.</a:t>
            </a:r>
            <a:endParaRPr lang="ru-RU" sz="20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76872"/>
            <a:ext cx="398638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9742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/>
              </a:rPr>
              <a:t>Типы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тундры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Северном полушарии выделяются следующие типы тундры, имеющие характерную растительность: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Арктическая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тундра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(господствуют болотистые почвы и мохово-лишайниковые растения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4068452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1861" y="3707238"/>
            <a:ext cx="4048611" cy="269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59876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vatars.mds.yandex.net/get-pdb/936249/55c6d779-2db7-4bdc-95cd-91f951081ffe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0374" y="655310"/>
            <a:ext cx="836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Субарктическая тундра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типичная средняя тундра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(моховые, лишайниковые и кустарничковые растения, ягоды);</a:t>
            </a:r>
            <a:endParaRPr lang="ru-RU" sz="20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5" descr="https://yandex.ru/images/_crpd/Obtnf6409/56a6ffmPiw-/4sorCYFwBqMocAt5sbNOtKUG8TcfAR-icGK_N5W64LVIbLHRsYPkj_aNk-sZvXj8OIQfsr_EMvrszrZfcihpr3NIq45VNNMz6WKO_qdmn7TnkuYi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3920" y="3933056"/>
            <a:ext cx="4336551" cy="248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5" y="1556791"/>
            <a:ext cx="3743201" cy="249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937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96144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Лесотундра или южная тундра (кустарниковые растения — карликовая береза, кустистая ольха, различные вид ив, а также ягоды и грибы).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413" y="1484784"/>
            <a:ext cx="398824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81"/>
            <a:ext cx="4104456" cy="273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07207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107</TotalTime>
  <Words>465</Words>
  <Application>Microsoft Office PowerPoint</Application>
  <PresentationFormat>Экран 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Сетка</vt:lpstr>
      <vt:lpstr>Характеристика тундры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тундры</dc:title>
  <dc:creator>Ученик</dc:creator>
  <cp:lastModifiedBy>админ</cp:lastModifiedBy>
  <cp:revision>12</cp:revision>
  <dcterms:created xsi:type="dcterms:W3CDTF">2020-02-12T13:03:22Z</dcterms:created>
  <dcterms:modified xsi:type="dcterms:W3CDTF">2022-05-16T09:11:19Z</dcterms:modified>
</cp:coreProperties>
</file>