
<file path=[Content_Types].xml><?xml version="1.0" encoding="utf-8"?>
<Types xmlns="http://schemas.openxmlformats.org/package/2006/content-types">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Props+xml" PartName="/ppt/presProps.xml"/>
  <Override ContentType="application/vnd.openxmlformats-officedocument.presentationml.presentation.main+xml" PartName="/ppt/presentation.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p="http://schemas.openxmlformats.org/presentationml/2006/main" xmlns:s="http://schemas.openxmlformats.org/officeDocument/2006/sharedTypes" xmlns:r="http://schemas.openxmlformats.org/officeDocument/2006/relationships" saveSubsetFonts="1">
  <p:sldMasterIdLst>
    <p:sldMasterId r:id="rId4" id="2147483648"/>
  </p:sldMasterIdLst>
  <p:sldIdLst>
    <p:sldId r:id="rId5" id="256"/>
    <p:sldId r:id="rId6" id="257"/>
    <p:sldId r:id="rId7" id="258"/>
    <p:sldId r:id="rId8" id="259"/>
    <p:sldId r:id="rId9" id="260"/>
    <p:sldId r:id="rId10" id="261"/>
    <p:sldId r:id="rId11" id="262"/>
    <p:sldId r:id="rId12" id="263"/>
    <p:sldId r:id="rId13" id="264"/>
    <p:sldId r:id="rId14" id="265"/>
    <p:sldId r:id="rId15" id="266"/>
  </p:sldIdLst>
  <p:sldSz cx="12192000" cy="6858000"/>
  <p:notesSz xmlns:c="http://schemas.openxmlformats.org/drawingml/2006/chart" xmlns:pic="http://schemas.openxmlformats.org/drawingml/2006/picture" xmlns:dgm="http://schemas.openxmlformats.org/drawingml/2006/diagram" cx="6858000" cy="9144000"/>
  <p:defaultTextStyle xmlns:c="http://schemas.openxmlformats.org/drawingml/2006/chart" xmlns:pic="http://schemas.openxmlformats.org/drawingml/2006/picture" xmlns:dgm="http://schemas.openxmlformats.org/drawingml/2006/diagram">
    <a:defPPr>
      <a:defRPr lang="ru-RU">
        <a:uFillTx/>
      </a:defRPr>
    </a:defPPr>
    <a:lvl1pPr algn="l" defTabSz="914400" eaLnBrk="1" hangingPunct="1" latinLnBrk="0" marL="0" rtl="0">
      <a:defRPr kern="1200" sz="1800">
        <a:solidFill>
          <a:schemeClr val="tx1"/>
        </a:solidFill>
        <a:uFillTx/>
        <a:latin typeface="+mn-lt"/>
        <a:ea typeface="+mn-ea"/>
        <a:cs typeface="+mn-cs"/>
      </a:defRPr>
    </a:lvl1pPr>
    <a:lvl2pPr algn="l" defTabSz="914400" eaLnBrk="1" hangingPunct="1" latinLnBrk="0" marL="457200" rtl="0">
      <a:defRPr kern="1200" sz="1800">
        <a:solidFill>
          <a:schemeClr val="tx1"/>
        </a:solidFill>
        <a:uFillTx/>
        <a:latin typeface="+mn-lt"/>
        <a:ea typeface="+mn-ea"/>
        <a:cs typeface="+mn-cs"/>
      </a:defRPr>
    </a:lvl2pPr>
    <a:lvl3pPr algn="l" defTabSz="914400" eaLnBrk="1" hangingPunct="1" latinLnBrk="0" marL="914400" rtl="0">
      <a:defRPr kern="1200" sz="1800">
        <a:solidFill>
          <a:schemeClr val="tx1"/>
        </a:solidFill>
        <a:uFillTx/>
        <a:latin typeface="+mn-lt"/>
        <a:ea typeface="+mn-ea"/>
        <a:cs typeface="+mn-cs"/>
      </a:defRPr>
    </a:lvl3pPr>
    <a:lvl4pPr algn="l" defTabSz="914400" eaLnBrk="1" hangingPunct="1" latinLnBrk="0" marL="1371600" rtl="0">
      <a:defRPr kern="1200" sz="1800">
        <a:solidFill>
          <a:schemeClr val="tx1"/>
        </a:solidFill>
        <a:uFillTx/>
        <a:latin typeface="+mn-lt"/>
        <a:ea typeface="+mn-ea"/>
        <a:cs typeface="+mn-cs"/>
      </a:defRPr>
    </a:lvl4pPr>
    <a:lvl5pPr algn="l" defTabSz="914400" eaLnBrk="1" hangingPunct="1" latinLnBrk="0" marL="1828800" rtl="0">
      <a:defRPr kern="1200" sz="1800">
        <a:solidFill>
          <a:schemeClr val="tx1"/>
        </a:solidFill>
        <a:uFillTx/>
        <a:latin typeface="+mn-lt"/>
        <a:ea typeface="+mn-ea"/>
        <a:cs typeface="+mn-cs"/>
      </a:defRPr>
    </a:lvl5pPr>
    <a:lvl6pPr algn="l" defTabSz="914400" eaLnBrk="1" hangingPunct="1" latinLnBrk="0" marL="2286000" rtl="0">
      <a:defRPr kern="1200" sz="1800">
        <a:solidFill>
          <a:schemeClr val="tx1"/>
        </a:solidFill>
        <a:uFillTx/>
        <a:latin typeface="+mn-lt"/>
        <a:ea typeface="+mn-ea"/>
        <a:cs typeface="+mn-cs"/>
      </a:defRPr>
    </a:lvl6pPr>
    <a:lvl7pPr algn="l" defTabSz="914400" eaLnBrk="1" hangingPunct="1" latinLnBrk="0" marL="2743200" rtl="0">
      <a:defRPr kern="1200" sz="1800">
        <a:solidFill>
          <a:schemeClr val="tx1"/>
        </a:solidFill>
        <a:uFillTx/>
        <a:latin typeface="+mn-lt"/>
        <a:ea typeface="+mn-ea"/>
        <a:cs typeface="+mn-cs"/>
      </a:defRPr>
    </a:lvl7pPr>
    <a:lvl8pPr algn="l" defTabSz="914400" eaLnBrk="1" hangingPunct="1" latinLnBrk="0" marL="3200400" rtl="0">
      <a:defRPr kern="1200" sz="1800">
        <a:solidFill>
          <a:schemeClr val="tx1"/>
        </a:solidFill>
        <a:uFillTx/>
        <a:latin typeface="+mn-lt"/>
        <a:ea typeface="+mn-ea"/>
        <a:cs typeface="+mn-cs"/>
      </a:defRPr>
    </a:lvl8pPr>
    <a:lvl9pPr algn="l" defTabSz="914400" eaLnBrk="1" hangingPunct="1" latinLnBrk="0" marL="3657600" rtl="0">
      <a:defRPr kern="1200" sz="1800">
        <a:solidFill>
          <a:schemeClr val="tx1"/>
        </a:solidFill>
        <a:uFillTx/>
        <a:latin typeface="+mn-lt"/>
        <a:ea typeface="+mn-ea"/>
        <a:cs typeface="+mn-cs"/>
      </a:defRPr>
    </a:lvl9pPr>
  </p:defaultTextStyle>
</p:presentation>
</file>

<file path=ppt/presProps.xml><?xml version="1.0" encoding="utf-8"?>
<p:presentationPr xmlns:a="http://schemas.openxmlformats.org/drawingml/2006/main" xmlns:p="http://schemas.openxmlformats.org/presentationml/2006/main" xmlns:s="http://schemas.openxmlformats.org/officeDocument/2006/sharedTypes" xmlns:r="http://schemas.openxmlformats.org/officeDocument/2006/relationships"/>
</file>

<file path=ppt/tableStyles.xml><?xml version="1.0" encoding="utf-8"?>
<a:tblStyleLst xmlns:a="http://schemas.openxmlformats.org/drawingml/2006/main" xmlns:c="http://schemas.openxmlformats.org/drawingml/2006/chart" xmlns:pic="http://schemas.openxmlformats.org/drawingml/2006/picture" xmlns:dgm="http://schemas.openxmlformats.org/drawingml/2006/diagram" xmlns:p="http://schemas.openxmlformats.org/presentationml/2006/main" xmlns:s="http://schemas.openxmlformats.org/officeDocument/2006/sharedTypes" xmlns:r="http://schemas.openxmlformats.org/officeDocument/2006/relationships" def="{5C22544A-7EE6-4342-B048-85BDC9FD1C3A}"/>
</file>

<file path=ppt/viewProps.xml><?xml version="1.0" encoding="utf-8"?>
<p:viewPr xmlns:a="http://schemas.openxmlformats.org/drawingml/2006/main" xmlns:p="http://schemas.openxmlformats.org/presentationml/2006/main" xmlns:s="http://schemas.openxmlformats.org/officeDocument/2006/sharedTypes" xmlns:r="http://schemas.openxmlformats.org/officeDocument/2006/relationships" lastView="sldThumbnailView">
  <p:normalViewPr horzBarState="maximized">
    <p:restoredLeft autoAdjust="0" sz="18028"/>
    <p:restoredTop sz="94660"/>
  </p:normalViewPr>
  <p:slideViewPr>
    <p:cSldViewPr snapToGrid="0">
      <p:cViewPr varScale="1">
        <p:scale xmlns:c="http://schemas.openxmlformats.org/drawingml/2006/chart" xmlns:pic="http://schemas.openxmlformats.org/drawingml/2006/picture" xmlns:dgm="http://schemas.openxmlformats.org/drawingml/2006/diagram">
          <a:sx d="100" n="116"/>
          <a:sy d="100" n="116"/>
        </p:scale>
        <p:origin xmlns:c="http://schemas.openxmlformats.org/drawingml/2006/chart" xmlns:pic="http://schemas.openxmlformats.org/drawingml/2006/picture" xmlns:dgm="http://schemas.openxmlformats.org/drawingml/2006/diagram" x="216" y="108"/>
      </p:cViewPr>
    </p:cSldViewPr>
  </p:slideViewPr>
  <p:notesTextViewPr>
    <p:cViewPr>
      <p:scale xmlns:c="http://schemas.openxmlformats.org/drawingml/2006/chart" xmlns:pic="http://schemas.openxmlformats.org/drawingml/2006/picture" xmlns:dgm="http://schemas.openxmlformats.org/drawingml/2006/diagram">
        <a:sx d="1" n="1"/>
        <a:sy d="1" n="1"/>
      </p:scale>
      <p:origin xmlns:c="http://schemas.openxmlformats.org/drawingml/2006/chart" xmlns:pic="http://schemas.openxmlformats.org/drawingml/2006/picture" xmlns:dgm="http://schemas.openxmlformats.org/drawingml/2006/diagram" x="0" y="0"/>
    </p:cViewPr>
  </p:notesTextViewPr>
  <p:gridSpacing xmlns:c="http://schemas.openxmlformats.org/drawingml/2006/chart" xmlns:pic="http://schemas.openxmlformats.org/drawingml/2006/picture" xmlns:dgm="http://schemas.openxmlformats.org/drawingml/2006/diagram" cx="72008" cy="72008"/>
</p:viewPr>
</file>

<file path=ppt/_rels/presentation.xml.rels><?xml version="1.0" standalone="yes" ?><Relationships xmlns="http://schemas.openxmlformats.org/package/2006/relationships"><Relationship Id="rId1" Target="presProps.xml" Type="http://schemas.openxmlformats.org/officeDocument/2006/relationships/presProps"></Relationship><Relationship Id="rId2" Target="tableStyles.xml" Type="http://schemas.openxmlformats.org/officeDocument/2006/relationships/tableStyles"></Relationship><Relationship Id="rId3" Target="viewProps.xml" Type="http://schemas.openxmlformats.org/officeDocument/2006/relationships/viewProps"></Relationship><Relationship Id="rId4" Target="slideMasters/slideMaster1.xml" Type="http://schemas.openxmlformats.org/officeDocument/2006/relationships/slideMaster"></Relationship><Relationship Id="rId5" Target="slides/slide1.xml" Type="http://schemas.openxmlformats.org/officeDocument/2006/relationships/slide"></Relationship><Relationship Id="rId6" Target="slides/slide2.xml" Type="http://schemas.openxmlformats.org/officeDocument/2006/relationships/slide"></Relationship><Relationship Id="rId7" Target="slides/slide3.xml" Type="http://schemas.openxmlformats.org/officeDocument/2006/relationships/slide"></Relationship><Relationship Id="rId8" Target="slides/slide4.xml" Type="http://schemas.openxmlformats.org/officeDocument/2006/relationships/slide"></Relationship><Relationship Id="rId9" Target="slides/slide5.xml" Type="http://schemas.openxmlformats.org/officeDocument/2006/relationships/slide"></Relationship><Relationship Id="rId10" Target="slides/slide6.xml" Type="http://schemas.openxmlformats.org/officeDocument/2006/relationships/slide"></Relationship><Relationship Id="rId11" Target="slides/slide7.xml" Type="http://schemas.openxmlformats.org/officeDocument/2006/relationships/slide"></Relationship><Relationship Id="rId12" Target="slides/slide8.xml" Type="http://schemas.openxmlformats.org/officeDocument/2006/relationships/slide"></Relationship><Relationship Id="rId13" Target="slides/slide9.xml" Type="http://schemas.openxmlformats.org/officeDocument/2006/relationships/slide"></Relationship><Relationship Id="rId14" Target="slides/slide10.xml" Type="http://schemas.openxmlformats.org/officeDocument/2006/relationships/slide"></Relationship><Relationship Id="rId15" Target="slides/slide11.xml" Type="http://schemas.openxmlformats.org/officeDocument/2006/relationships/slide"></Relationship><Relationship Id="rId16" Target="theme/theme1.xml" Type="http://schemas.openxmlformats.org/officeDocument/2006/relationships/theme"></Relationship></Relationships>
</file>

<file path=ppt/slideLayouts/_rels/slideLayout1.xml.rels><?xml version="1.0" standalone="yes" ?><Relationships xmlns="http://schemas.openxmlformats.org/package/2006/relationships"><Relationship Id="rId1" Target="../slideMasters/slideMaster1.xml" Type="http://schemas.openxmlformats.org/officeDocument/2006/relationships/slideMaster"></Relationship></Relationships>
</file>

<file path=ppt/slideLayouts/_rels/slideLayout10.xml.rels><?xml version="1.0" standalone="yes" ?><Relationships xmlns="http://schemas.openxmlformats.org/package/2006/relationships"><Relationship Id="rId1" Target="../slideMasters/slideMaster1.xml" Type="http://schemas.openxmlformats.org/officeDocument/2006/relationships/slideMaster"></Relationship></Relationships>
</file>

<file path=ppt/slideLayouts/_rels/slideLayout11.xml.rels><?xml version="1.0" standalone="yes" ?><Relationships xmlns="http://schemas.openxmlformats.org/package/2006/relationships"><Relationship Id="rId1" Target="../slideMasters/slideMaster1.xml" Type="http://schemas.openxmlformats.org/officeDocument/2006/relationships/slideMaster"></Relationship></Relationships>
</file>

<file path=ppt/slideLayouts/_rels/slideLayout12.xml.rels><?xml version="1.0" standalone="yes" ?><Relationships xmlns="http://schemas.openxmlformats.org/package/2006/relationships"><Relationship Id="rId1" Target="../slideMasters/slideMaster1.xml" Type="http://schemas.openxmlformats.org/officeDocument/2006/relationships/slideMaster"></Relationship></Relationships>
</file>

<file path=ppt/slideLayouts/_rels/slideLayout13.xml.rels><?xml version="1.0" standalone="yes" ?><Relationships xmlns="http://schemas.openxmlformats.org/package/2006/relationships"><Relationship Id="rId1" Target="../slideMasters/slideMaster1.xml" Type="http://schemas.openxmlformats.org/officeDocument/2006/relationships/slideMaster"></Relationship></Relationships>
</file>

<file path=ppt/slideLayouts/_rels/slideLayout14.xml.rels><?xml version="1.0" standalone="yes" ?><Relationships xmlns="http://schemas.openxmlformats.org/package/2006/relationships"><Relationship Id="rId1" Target="../slideMasters/slideMaster1.xml" Type="http://schemas.openxmlformats.org/officeDocument/2006/relationships/slideMaster"></Relationship></Relationships>
</file>

<file path=ppt/slideLayouts/_rels/slideLayout15.xml.rels><?xml version="1.0" standalone="yes" ?><Relationships xmlns="http://schemas.openxmlformats.org/package/2006/relationships"><Relationship Id="rId1" Target="../slideMasters/slideMaster1.xml" Type="http://schemas.openxmlformats.org/officeDocument/2006/relationships/slideMaster"></Relationship></Relationships>
</file>

<file path=ppt/slideLayouts/_rels/slideLayout16.xml.rels><?xml version="1.0" standalone="yes" ?><Relationships xmlns="http://schemas.openxmlformats.org/package/2006/relationships"><Relationship Id="rId1" Target="../slideMasters/slideMaster1.xml" Type="http://schemas.openxmlformats.org/officeDocument/2006/relationships/slideMaster"></Relationship></Relationships>
</file>

<file path=ppt/slideLayouts/_rels/slideLayout17.xml.rels><?xml version="1.0" standalone="yes" ?><Relationships xmlns="http://schemas.openxmlformats.org/package/2006/relationships"><Relationship Id="rId1" Target="../slideMasters/slideMaster1.xml" Type="http://schemas.openxmlformats.org/officeDocument/2006/relationships/slideMaster"></Relationship></Relationships>
</file>

<file path=ppt/slideLayouts/_rels/slideLayout2.xml.rels><?xml version="1.0" standalone="yes" ?><Relationships xmlns="http://schemas.openxmlformats.org/package/2006/relationships"><Relationship Id="rId1" Target="../slideMasters/slideMaster1.xml" Type="http://schemas.openxmlformats.org/officeDocument/2006/relationships/slideMaster"></Relationship></Relationships>
</file>

<file path=ppt/slideLayouts/_rels/slideLayout3.xml.rels><?xml version="1.0" standalone="yes" ?><Relationships xmlns="http://schemas.openxmlformats.org/package/2006/relationships"><Relationship Id="rId1" Target="../slideMasters/slideMaster1.xml" Type="http://schemas.openxmlformats.org/officeDocument/2006/relationships/slideMaster"></Relationship></Relationships>
</file>

<file path=ppt/slideLayouts/_rels/slideLayout4.xml.rels><?xml version="1.0" standalone="yes" ?><Relationships xmlns="http://schemas.openxmlformats.org/package/2006/relationships"><Relationship Id="rId1" Target="../slideMasters/slideMaster1.xml" Type="http://schemas.openxmlformats.org/officeDocument/2006/relationships/slideMaster"></Relationship></Relationships>
</file>

<file path=ppt/slideLayouts/_rels/slideLayout5.xml.rels><?xml version="1.0" standalone="yes" ?><Relationships xmlns="http://schemas.openxmlformats.org/package/2006/relationships"><Relationship Id="rId1" Target="../slideMasters/slideMaster1.xml" Type="http://schemas.openxmlformats.org/officeDocument/2006/relationships/slideMaster"></Relationship></Relationships>
</file>

<file path=ppt/slideLayouts/_rels/slideLayout6.xml.rels><?xml version="1.0" standalone="yes" ?><Relationships xmlns="http://schemas.openxmlformats.org/package/2006/relationships"><Relationship Id="rId1" Target="../slideMasters/slideMaster1.xml" Type="http://schemas.openxmlformats.org/officeDocument/2006/relationships/slideMaster"></Relationship></Relationships>
</file>

<file path=ppt/slideLayouts/_rels/slideLayout7.xml.rels><?xml version="1.0" standalone="yes" ?><Relationships xmlns="http://schemas.openxmlformats.org/package/2006/relationships"><Relationship Id="rId1" Target="../slideMasters/slideMaster1.xml" Type="http://schemas.openxmlformats.org/officeDocument/2006/relationships/slideMaster"></Relationship></Relationships>
</file>

<file path=ppt/slideLayouts/_rels/slideLayout8.xml.rels><?xml version="1.0" standalone="yes" ?><Relationships xmlns="http://schemas.openxmlformats.org/package/2006/relationships"><Relationship Id="rId1" Target="../slideMasters/slideMaster1.xml" Type="http://schemas.openxmlformats.org/officeDocument/2006/relationships/slideMaster"></Relationship></Relationships>
</file>

<file path=ppt/slideLayouts/_rels/slideLayout9.xml.rels><?xml version="1.0" standalone="yes" ?><Relationships xmlns="http://schemas.openxmlformats.org/package/2006/relationships"><Relationship Id="rId1" Target="../slideMasters/slideMaster1.xml" Type="http://schemas.openxmlformats.org/officeDocument/2006/relationships/slideMaster"></Relationship></Relationships>
</file>

<file path=ppt/slideLayouts/slideLayout1.xml><?xml version="1.0" encoding="utf-8"?>
<p:sldLayout xmlns:a="http://schemas.openxmlformats.org/drawingml/2006/main" xmlns:p="http://schemas.openxmlformats.org/presentationml/2006/main" xmlns:s="http://schemas.openxmlformats.org/officeDocument/2006/sharedTypes" xmlns:r="http://schemas.openxmlformats.org/officeDocument/2006/relationships" preserve="1" type="title">
  <p:cSld name="Титульный слайд">
    <p:spTree>
      <p:nvGrpSpPr>
        <p:cNvPr xmlns:c="http://schemas.openxmlformats.org/drawingml/2006/chart" xmlns:pic="http://schemas.openxmlformats.org/drawingml/2006/picture" xmlns:dgm="http://schemas.openxmlformats.org/drawingml/2006/diagram" id="1" name=""/>
        <p:cNvGrpSpPr xmlns:c="http://schemas.openxmlformats.org/drawingml/2006/chart" xmlns:pic="http://schemas.openxmlformats.org/drawingml/2006/picture" xmlns:dgm="http://schemas.openxmlformats.org/drawingml/2006/diagram"/>
        <p:nvPr/>
      </p:nvGrpSpPr>
      <p:grpSpPr xmlns:c="http://schemas.openxmlformats.org/drawingml/2006/chart" xmlns:pic="http://schemas.openxmlformats.org/drawingml/2006/picture" xmlns:dgm="http://schemas.openxmlformats.org/drawingml/2006/diagram">
        <a:xfrm>
          <a:off x="0" y="0"/>
          <a:ext cx="0" cy="0"/>
          <a:chOff x="0" y="0"/>
          <a:chExt cx="0" cy="0"/>
        </a:xfrm>
      </p:grpSpPr>
      <p:sp>
        <p:nvSpPr>
          <p:cNvPr xmlns:c="http://schemas.openxmlformats.org/drawingml/2006/chart" xmlns:pic="http://schemas.openxmlformats.org/drawingml/2006/picture" xmlns:dgm="http://schemas.openxmlformats.org/drawingml/2006/diagram" id="2" name="Title 1"/>
          <p:cNvSpPr xmlns:c="http://schemas.openxmlformats.org/drawingml/2006/chart" xmlns:pic="http://schemas.openxmlformats.org/drawingml/2006/picture" xmlns:dgm="http://schemas.openxmlformats.org/drawingml/2006/diagram">
            <a:spLocks noGrp="1"/>
          </p:cNvSpPr>
          <p:nvPr>
            <p:ph type="ctrTitle"/>
          </p:nvPr>
        </p:nvSpPr>
        <p:spPr xmlns:c="http://schemas.openxmlformats.org/drawingml/2006/chart" xmlns:pic="http://schemas.openxmlformats.org/drawingml/2006/picture" xmlns:dgm="http://schemas.openxmlformats.org/drawingml/2006/diagram">
          <a:xfrm>
            <a:off x="1154955" y="1447800"/>
            <a:ext cx="8825658" cy="3329581"/>
          </a:xfrm>
        </p:spPr>
        <p:txBody xmlns:c="http://schemas.openxmlformats.org/drawingml/2006/chart" xmlns:pic="http://schemas.openxmlformats.org/drawingml/2006/picture" xmlns:dgm="http://schemas.openxmlformats.org/drawingml/2006/diagram">
          <a:bodyPr anchor="b"/>
          <a:lstStyle>
            <a:lvl1pPr>
              <a:defRPr sz="7200">
                <a:uFillTx/>
              </a:defRPr>
            </a:lvl1pPr>
          </a:lstStyle>
          <a:p>
            <a:r>
              <a:rPr lang="ru-RU" smtClean="0">
                <a:uFillTx/>
              </a:rPr>
              <a:t>Образец заголовка</a:t>
            </a:r>
            <a:endParaRPr dirty="0" lang="en-US">
              <a:uFillTx/>
            </a:endParaRPr>
          </a:p>
        </p:txBody>
      </p:sp>
      <p:sp>
        <p:nvSpPr>
          <p:cNvPr xmlns:c="http://schemas.openxmlformats.org/drawingml/2006/chart" xmlns:pic="http://schemas.openxmlformats.org/drawingml/2006/picture" xmlns:dgm="http://schemas.openxmlformats.org/drawingml/2006/diagram" id="3" name="Subtitle 2"/>
          <p:cNvSpPr xmlns:c="http://schemas.openxmlformats.org/drawingml/2006/chart" xmlns:pic="http://schemas.openxmlformats.org/drawingml/2006/picture" xmlns:dgm="http://schemas.openxmlformats.org/drawingml/2006/diagram">
            <a:spLocks noGrp="1"/>
          </p:cNvSpPr>
          <p:nvPr>
            <p:ph idx="1" type="subTitle"/>
          </p:nvPr>
        </p:nvSpPr>
        <p:spPr xmlns:c="http://schemas.openxmlformats.org/drawingml/2006/chart" xmlns:pic="http://schemas.openxmlformats.org/drawingml/2006/picture" xmlns:dgm="http://schemas.openxmlformats.org/drawingml/2006/diagram">
          <a:xfrm>
            <a:off x="1154955" y="4777380"/>
            <a:ext cx="8825658" cy="861420"/>
          </a:xfrm>
        </p:spPr>
        <p:txBody xmlns:c="http://schemas.openxmlformats.org/drawingml/2006/chart" xmlns:pic="http://schemas.openxmlformats.org/drawingml/2006/picture" xmlns:dgm="http://schemas.openxmlformats.org/drawingml/2006/diagram">
          <a:bodyPr anchor="t"/>
          <a:lstStyle>
            <a:lvl1pPr algn="l" indent="0" marL="0">
              <a:buNone/>
              <a:defRPr cap="all">
                <a:solidFill>
                  <a:schemeClr val="bg2">
                    <a:lumMod val="40000"/>
                    <a:lumOff val="60000"/>
                  </a:schemeClr>
                </a:solidFill>
                <a:uFillTx/>
              </a:defRPr>
            </a:lvl1pPr>
            <a:lvl2pPr algn="ctr" indent="0" marL="457200">
              <a:buNone/>
              <a:defRPr>
                <a:solidFill>
                  <a:schemeClr val="tx1">
                    <a:tint val="75000"/>
                  </a:schemeClr>
                </a:solidFill>
                <a:uFillTx/>
              </a:defRPr>
            </a:lvl2pPr>
            <a:lvl3pPr algn="ctr" indent="0" marL="914400">
              <a:buNone/>
              <a:defRPr>
                <a:solidFill>
                  <a:schemeClr val="tx1">
                    <a:tint val="75000"/>
                  </a:schemeClr>
                </a:solidFill>
                <a:uFillTx/>
              </a:defRPr>
            </a:lvl3pPr>
            <a:lvl4pPr algn="ctr" indent="0" marL="1371600">
              <a:buNone/>
              <a:defRPr>
                <a:solidFill>
                  <a:schemeClr val="tx1">
                    <a:tint val="75000"/>
                  </a:schemeClr>
                </a:solidFill>
                <a:uFillTx/>
              </a:defRPr>
            </a:lvl4pPr>
            <a:lvl5pPr algn="ctr" indent="0" marL="1828800">
              <a:buNone/>
              <a:defRPr>
                <a:solidFill>
                  <a:schemeClr val="tx1">
                    <a:tint val="75000"/>
                  </a:schemeClr>
                </a:solidFill>
                <a:uFillTx/>
              </a:defRPr>
            </a:lvl5pPr>
            <a:lvl6pPr algn="ctr" indent="0" marL="2286000">
              <a:buNone/>
              <a:defRPr>
                <a:solidFill>
                  <a:schemeClr val="tx1">
                    <a:tint val="75000"/>
                  </a:schemeClr>
                </a:solidFill>
                <a:uFillTx/>
              </a:defRPr>
            </a:lvl6pPr>
            <a:lvl7pPr algn="ctr" indent="0" marL="2743200">
              <a:buNone/>
              <a:defRPr>
                <a:solidFill>
                  <a:schemeClr val="tx1">
                    <a:tint val="75000"/>
                  </a:schemeClr>
                </a:solidFill>
                <a:uFillTx/>
              </a:defRPr>
            </a:lvl7pPr>
            <a:lvl8pPr algn="ctr" indent="0" marL="3200400">
              <a:buNone/>
              <a:defRPr>
                <a:solidFill>
                  <a:schemeClr val="tx1">
                    <a:tint val="75000"/>
                  </a:schemeClr>
                </a:solidFill>
                <a:uFillTx/>
              </a:defRPr>
            </a:lvl8pPr>
            <a:lvl9pPr algn="ctr" indent="0" marL="3657600">
              <a:buNone/>
              <a:defRPr>
                <a:solidFill>
                  <a:schemeClr val="tx1">
                    <a:tint val="75000"/>
                  </a:schemeClr>
                </a:solidFill>
                <a:uFillTx/>
              </a:defRPr>
            </a:lvl9pPr>
          </a:lstStyle>
          <a:p>
            <a:r>
              <a:rPr lang="ru-RU" smtClean="0">
                <a:uFillTx/>
              </a:rPr>
              <a:t>Образец подзаголовка</a:t>
            </a:r>
            <a:endParaRPr dirty="0" lang="en-US">
              <a:uFillTx/>
            </a:endParaRPr>
          </a:p>
        </p:txBody>
      </p:sp>
      <p:sp>
        <p:nvSpPr>
          <p:cNvPr xmlns:c="http://schemas.openxmlformats.org/drawingml/2006/chart" xmlns:pic="http://schemas.openxmlformats.org/drawingml/2006/picture" xmlns:dgm="http://schemas.openxmlformats.org/drawingml/2006/diagram" id="4" name="Date Placeholder 3"/>
          <p:cNvSpPr xmlns:c="http://schemas.openxmlformats.org/drawingml/2006/chart" xmlns:pic="http://schemas.openxmlformats.org/drawingml/2006/picture" xmlns:dgm="http://schemas.openxmlformats.org/drawingml/2006/diagram">
            <a:spLocks noGrp="1"/>
          </p:cNvSpPr>
          <p:nvPr>
            <p:ph idx="10" sz="half" type="dt"/>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fld id="{2FAFA825-EEA5-4F92-99D9-2EC6B3F2166B}" type="datetimeFigureOut">
              <a:rPr lang="ru-RU" smtClean="0">
                <a:uFillTx/>
              </a:rPr>
              <a:t>28.11.2018</a:t>
            </a:fld>
            <a:endParaRPr lang="ru-RU">
              <a:uFillTx/>
            </a:endParaRPr>
          </a:p>
        </p:txBody>
      </p:sp>
      <p:sp>
        <p:nvSpPr>
          <p:cNvPr xmlns:c="http://schemas.openxmlformats.org/drawingml/2006/chart" xmlns:pic="http://schemas.openxmlformats.org/drawingml/2006/picture" xmlns:dgm="http://schemas.openxmlformats.org/drawingml/2006/diagram" id="5" name="Footer Placeholder 4"/>
          <p:cNvSpPr xmlns:c="http://schemas.openxmlformats.org/drawingml/2006/chart" xmlns:pic="http://schemas.openxmlformats.org/drawingml/2006/picture" xmlns:dgm="http://schemas.openxmlformats.org/drawingml/2006/diagram">
            <a:spLocks noGrp="1"/>
          </p:cNvSpPr>
          <p:nvPr>
            <p:ph idx="11" sz="quarter" type="ftr"/>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endParaRPr lang="ru-RU">
              <a:uFillTx/>
            </a:endParaRPr>
          </a:p>
        </p:txBody>
      </p:sp>
      <p:sp>
        <p:nvSpPr>
          <p:cNvPr xmlns:c="http://schemas.openxmlformats.org/drawingml/2006/chart" xmlns:pic="http://schemas.openxmlformats.org/drawingml/2006/picture" xmlns:dgm="http://schemas.openxmlformats.org/drawingml/2006/diagram" id="6" name="Slide Number Placeholder 5"/>
          <p:cNvSpPr xmlns:c="http://schemas.openxmlformats.org/drawingml/2006/chart" xmlns:pic="http://schemas.openxmlformats.org/drawingml/2006/picture" xmlns:dgm="http://schemas.openxmlformats.org/drawingml/2006/diagram">
            <a:spLocks noGrp="1"/>
          </p:cNvSpPr>
          <p:nvPr>
            <p:ph idx="12" sz="quarter" type="sldNum"/>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fld id="{1D921A30-6884-41B5-B947-C49C36978128}" type="slidenum">
              <a:rPr lang="ru-RU" smtClean="0">
                <a:uFillTx/>
              </a:rPr>
              <a:t>‹#›</a:t>
            </a:fld>
            <a:endParaRPr lang="ru-RU">
              <a:uFillTx/>
            </a:endParaRPr>
          </a:p>
        </p:txBody>
      </p:sp>
    </p:spTree>
  </p:cSld>
  <p:clrMapOvr xmlns:c="http://schemas.openxmlformats.org/drawingml/2006/chart" xmlns:pic="http://schemas.openxmlformats.org/drawingml/2006/picture" xmlns:dgm="http://schemas.openxmlformats.org/drawingml/2006/diagram">
    <a:masterClrMapping/>
  </p:clrMapOvr>
</p:sldLayout>
</file>

<file path=ppt/slideLayouts/slideLayout10.xml><?xml version="1.0" encoding="utf-8"?>
<p:sldLayout xmlns:a="http://schemas.openxmlformats.org/drawingml/2006/main" xmlns:p="http://schemas.openxmlformats.org/presentationml/2006/main" xmlns:s="http://schemas.openxmlformats.org/officeDocument/2006/sharedTypes" xmlns:r="http://schemas.openxmlformats.org/officeDocument/2006/relationships" preserve="1">
  <p:cSld name="Панорамная фотография с подписью">
    <p:spTree>
      <p:nvGrpSpPr>
        <p:cNvPr xmlns:c="http://schemas.openxmlformats.org/drawingml/2006/chart" xmlns:pic="http://schemas.openxmlformats.org/drawingml/2006/picture" xmlns:dgm="http://schemas.openxmlformats.org/drawingml/2006/diagram" id="1" name=""/>
        <p:cNvGrpSpPr xmlns:c="http://schemas.openxmlformats.org/drawingml/2006/chart" xmlns:pic="http://schemas.openxmlformats.org/drawingml/2006/picture" xmlns:dgm="http://schemas.openxmlformats.org/drawingml/2006/diagram"/>
        <p:nvPr/>
      </p:nvGrpSpPr>
      <p:grpSpPr xmlns:c="http://schemas.openxmlformats.org/drawingml/2006/chart" xmlns:pic="http://schemas.openxmlformats.org/drawingml/2006/picture" xmlns:dgm="http://schemas.openxmlformats.org/drawingml/2006/diagram">
        <a:xfrm>
          <a:off x="0" y="0"/>
          <a:ext cx="0" cy="0"/>
          <a:chOff x="0" y="0"/>
          <a:chExt cx="0" cy="0"/>
        </a:xfrm>
      </p:grpSpPr>
      <p:sp>
        <p:nvSpPr>
          <p:cNvPr xmlns:c="http://schemas.openxmlformats.org/drawingml/2006/chart" xmlns:pic="http://schemas.openxmlformats.org/drawingml/2006/picture" xmlns:dgm="http://schemas.openxmlformats.org/drawingml/2006/diagram" id="2" name="Title 1"/>
          <p:cNvSpPr xmlns:c="http://schemas.openxmlformats.org/drawingml/2006/chart" xmlns:pic="http://schemas.openxmlformats.org/drawingml/2006/picture" xmlns:dgm="http://schemas.openxmlformats.org/drawingml/2006/diagram">
            <a:spLocks noGrp="1"/>
          </p:cNvSpPr>
          <p:nvPr>
            <p:ph type="title"/>
          </p:nvPr>
        </p:nvSpPr>
        <p:spPr xmlns:c="http://schemas.openxmlformats.org/drawingml/2006/chart" xmlns:pic="http://schemas.openxmlformats.org/drawingml/2006/picture" xmlns:dgm="http://schemas.openxmlformats.org/drawingml/2006/diagram">
          <a:xfrm>
            <a:off x="1154956" y="4800587"/>
            <a:ext cx="8825657" cy="566738"/>
          </a:xfrm>
        </p:spPr>
        <p:txBody xmlns:c="http://schemas.openxmlformats.org/drawingml/2006/chart" xmlns:pic="http://schemas.openxmlformats.org/drawingml/2006/picture" xmlns:dgm="http://schemas.openxmlformats.org/drawingml/2006/diagram">
          <a:bodyPr anchor="b">
            <a:normAutofit/>
          </a:bodyPr>
          <a:lstStyle>
            <a:lvl1pPr algn="l">
              <a:defRPr b="0" sz="2400">
                <a:uFillTx/>
              </a:defRPr>
            </a:lvl1pPr>
          </a:lstStyle>
          <a:p>
            <a:r>
              <a:rPr lang="ru-RU" smtClean="0">
                <a:uFillTx/>
              </a:rPr>
              <a:t>Образец заголовка</a:t>
            </a:r>
            <a:endParaRPr dirty="0" lang="en-US">
              <a:uFillTx/>
            </a:endParaRPr>
          </a:p>
        </p:txBody>
      </p:sp>
      <p:sp>
        <p:nvSpPr>
          <p:cNvPr xmlns:c="http://schemas.openxmlformats.org/drawingml/2006/chart" xmlns:pic="http://schemas.openxmlformats.org/drawingml/2006/picture" xmlns:dgm="http://schemas.openxmlformats.org/drawingml/2006/diagram" id="3" name="Picture Placeholder 2"/>
          <p:cNvSpPr xmlns:c="http://schemas.openxmlformats.org/drawingml/2006/chart" xmlns:pic="http://schemas.openxmlformats.org/drawingml/2006/picture" xmlns:dgm="http://schemas.openxmlformats.org/drawingml/2006/diagram">
            <a:spLocks noChangeAspect="1" noGrp="1"/>
          </p:cNvSpPr>
          <p:nvPr>
            <p:ph idx="1" type="pic"/>
          </p:nvPr>
        </p:nvSpPr>
        <p:spPr xmlns:c="http://schemas.openxmlformats.org/drawingml/2006/chart" xmlns:pic="http://schemas.openxmlformats.org/drawingml/2006/picture" xmlns:dgm="http://schemas.openxmlformats.org/drawingml/2006/diagram">
          <a:xfrm>
            <a:off x="1154955" y="685800"/>
            <a:ext cx="8825658" cy="3640666"/>
          </a:xfrm>
          <a:prstGeom prst="roundRect">
            <a:avLst>
              <a:gd fmla="val 1858" name="adj"/>
            </a:avLst>
          </a:prstGeom>
          <a:effectLst>
            <a:outerShdw algn="tl" blurRad="50800" dir="5400000" dist="50800" rotWithShape="0">
              <a:srgbClr val="000000">
                <a:alpha val="43000"/>
              </a:srgbClr>
            </a:outerShdw>
          </a:effectLst>
        </p:spPr>
        <p:txBody xmlns:c="http://schemas.openxmlformats.org/drawingml/2006/chart" xmlns:pic="http://schemas.openxmlformats.org/drawingml/2006/picture" xmlns:dgm="http://schemas.openxmlformats.org/drawingml/2006/diagram">
          <a:bodyPr anchor="t">
            <a:normAutofit/>
          </a:bodyPr>
          <a:lstStyle>
            <a:lvl1pPr algn="ctr" indent="0" marL="0">
              <a:buNone/>
              <a:defRPr sz="1600">
                <a:uFillTx/>
              </a:defRPr>
            </a:lvl1pPr>
            <a:lvl2pPr indent="0" marL="457200">
              <a:buNone/>
              <a:defRPr sz="1600">
                <a:uFillTx/>
              </a:defRPr>
            </a:lvl2pPr>
            <a:lvl3pPr indent="0" marL="914400">
              <a:buNone/>
              <a:defRPr sz="1600">
                <a:uFillTx/>
              </a:defRPr>
            </a:lvl3pPr>
            <a:lvl4pPr indent="0" marL="1371600">
              <a:buNone/>
              <a:defRPr sz="1600">
                <a:uFillTx/>
              </a:defRPr>
            </a:lvl4pPr>
            <a:lvl5pPr indent="0" marL="1828800">
              <a:buNone/>
              <a:defRPr sz="1600">
                <a:uFillTx/>
              </a:defRPr>
            </a:lvl5pPr>
            <a:lvl6pPr indent="0" marL="2286000">
              <a:buNone/>
              <a:defRPr sz="1600">
                <a:uFillTx/>
              </a:defRPr>
            </a:lvl6pPr>
            <a:lvl7pPr indent="0" marL="2743200">
              <a:buNone/>
              <a:defRPr sz="1600">
                <a:uFillTx/>
              </a:defRPr>
            </a:lvl7pPr>
            <a:lvl8pPr indent="0" marL="3200400">
              <a:buNone/>
              <a:defRPr sz="1600">
                <a:uFillTx/>
              </a:defRPr>
            </a:lvl8pPr>
            <a:lvl9pPr indent="0" marL="3657600">
              <a:buNone/>
              <a:defRPr sz="1600">
                <a:uFillTx/>
              </a:defRPr>
            </a:lvl9pPr>
          </a:lstStyle>
          <a:p>
            <a:r>
              <a:rPr lang="ru-RU" smtClean="0">
                <a:uFillTx/>
              </a:rPr>
              <a:t>Вставка рисунка</a:t>
            </a:r>
            <a:endParaRPr dirty="0" lang="en-US">
              <a:uFillTx/>
            </a:endParaRPr>
          </a:p>
        </p:txBody>
      </p:sp>
      <p:sp>
        <p:nvSpPr>
          <p:cNvPr xmlns:c="http://schemas.openxmlformats.org/drawingml/2006/chart" xmlns:pic="http://schemas.openxmlformats.org/drawingml/2006/picture" xmlns:dgm="http://schemas.openxmlformats.org/drawingml/2006/diagram" id="4" name="Text Placeholder 3"/>
          <p:cNvSpPr xmlns:c="http://schemas.openxmlformats.org/drawingml/2006/chart" xmlns:pic="http://schemas.openxmlformats.org/drawingml/2006/picture" xmlns:dgm="http://schemas.openxmlformats.org/drawingml/2006/diagram">
            <a:spLocks noGrp="1"/>
          </p:cNvSpPr>
          <p:nvPr>
            <p:ph idx="2" sz="half" type="body"/>
          </p:nvPr>
        </p:nvSpPr>
        <p:spPr xmlns:c="http://schemas.openxmlformats.org/drawingml/2006/chart" xmlns:pic="http://schemas.openxmlformats.org/drawingml/2006/picture" xmlns:dgm="http://schemas.openxmlformats.org/drawingml/2006/diagram">
          <a:xfrm>
            <a:off x="1154956" y="5367325"/>
            <a:ext cx="8825656" cy="493712"/>
          </a:xfrm>
        </p:spPr>
        <p:txBody xmlns:c="http://schemas.openxmlformats.org/drawingml/2006/chart" xmlns:pic="http://schemas.openxmlformats.org/drawingml/2006/picture" xmlns:dgm="http://schemas.openxmlformats.org/drawingml/2006/diagram">
          <a:bodyPr>
            <a:normAutofit/>
          </a:bodyPr>
          <a:lstStyle>
            <a:lvl1pPr indent="0" marL="0">
              <a:buNone/>
              <a:defRPr sz="1200">
                <a:uFillTx/>
              </a:defRPr>
            </a:lvl1pPr>
            <a:lvl2pPr indent="0" marL="457200">
              <a:buNone/>
              <a:defRPr sz="1200">
                <a:uFillTx/>
              </a:defRPr>
            </a:lvl2pPr>
            <a:lvl3pPr indent="0" marL="914400">
              <a:buNone/>
              <a:defRPr sz="1000">
                <a:uFillTx/>
              </a:defRPr>
            </a:lvl3pPr>
            <a:lvl4pPr indent="0" marL="1371600">
              <a:buNone/>
              <a:defRPr sz="900">
                <a:uFillTx/>
              </a:defRPr>
            </a:lvl4pPr>
            <a:lvl5pPr indent="0" marL="1828800">
              <a:buNone/>
              <a:defRPr sz="900">
                <a:uFillTx/>
              </a:defRPr>
            </a:lvl5pPr>
            <a:lvl6pPr indent="0" marL="2286000">
              <a:buNone/>
              <a:defRPr sz="900">
                <a:uFillTx/>
              </a:defRPr>
            </a:lvl6pPr>
            <a:lvl7pPr indent="0" marL="2743200">
              <a:buNone/>
              <a:defRPr sz="900">
                <a:uFillTx/>
              </a:defRPr>
            </a:lvl7pPr>
            <a:lvl8pPr indent="0" marL="3200400">
              <a:buNone/>
              <a:defRPr sz="900">
                <a:uFillTx/>
              </a:defRPr>
            </a:lvl8pPr>
            <a:lvl9pPr indent="0" marL="3657600">
              <a:buNone/>
              <a:defRPr sz="900">
                <a:uFillTx/>
              </a:defRPr>
            </a:lvl9pPr>
          </a:lstStyle>
          <a:p>
            <a:pPr lvl="0"/>
            <a:r>
              <a:rPr lang="ru-RU" smtClean="0">
                <a:uFillTx/>
              </a:rPr>
              <a:t>Образец текста</a:t>
            </a:r>
          </a:p>
        </p:txBody>
      </p:sp>
      <p:sp>
        <p:nvSpPr>
          <p:cNvPr xmlns:c="http://schemas.openxmlformats.org/drawingml/2006/chart" xmlns:pic="http://schemas.openxmlformats.org/drawingml/2006/picture" xmlns:dgm="http://schemas.openxmlformats.org/drawingml/2006/diagram" id="5" name="Date Placeholder 4"/>
          <p:cNvSpPr xmlns:c="http://schemas.openxmlformats.org/drawingml/2006/chart" xmlns:pic="http://schemas.openxmlformats.org/drawingml/2006/picture" xmlns:dgm="http://schemas.openxmlformats.org/drawingml/2006/diagram">
            <a:spLocks noGrp="1"/>
          </p:cNvSpPr>
          <p:nvPr>
            <p:ph idx="10" sz="half" type="dt"/>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fld id="{2FAFA825-EEA5-4F92-99D9-2EC6B3F2166B}" type="datetimeFigureOut">
              <a:rPr lang="ru-RU" smtClean="0">
                <a:uFillTx/>
              </a:rPr>
              <a:t>28.11.2018</a:t>
            </a:fld>
            <a:endParaRPr lang="ru-RU">
              <a:uFillTx/>
            </a:endParaRPr>
          </a:p>
        </p:txBody>
      </p:sp>
      <p:sp>
        <p:nvSpPr>
          <p:cNvPr xmlns:c="http://schemas.openxmlformats.org/drawingml/2006/chart" xmlns:pic="http://schemas.openxmlformats.org/drawingml/2006/picture" xmlns:dgm="http://schemas.openxmlformats.org/drawingml/2006/diagram" id="6" name="Footer Placeholder 5"/>
          <p:cNvSpPr xmlns:c="http://schemas.openxmlformats.org/drawingml/2006/chart" xmlns:pic="http://schemas.openxmlformats.org/drawingml/2006/picture" xmlns:dgm="http://schemas.openxmlformats.org/drawingml/2006/diagram">
            <a:spLocks noGrp="1"/>
          </p:cNvSpPr>
          <p:nvPr>
            <p:ph idx="11" sz="quarter" type="ftr"/>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endParaRPr lang="ru-RU">
              <a:uFillTx/>
            </a:endParaRPr>
          </a:p>
        </p:txBody>
      </p:sp>
      <p:sp>
        <p:nvSpPr>
          <p:cNvPr xmlns:c="http://schemas.openxmlformats.org/drawingml/2006/chart" xmlns:pic="http://schemas.openxmlformats.org/drawingml/2006/picture" xmlns:dgm="http://schemas.openxmlformats.org/drawingml/2006/diagram" id="7" name="Slide Number Placeholder 6"/>
          <p:cNvSpPr xmlns:c="http://schemas.openxmlformats.org/drawingml/2006/chart" xmlns:pic="http://schemas.openxmlformats.org/drawingml/2006/picture" xmlns:dgm="http://schemas.openxmlformats.org/drawingml/2006/diagram">
            <a:spLocks noGrp="1"/>
          </p:cNvSpPr>
          <p:nvPr>
            <p:ph idx="12" sz="quarter" type="sldNum"/>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fld id="{1D921A30-6884-41B5-B947-C49C36978128}" type="slidenum">
              <a:rPr lang="ru-RU" smtClean="0">
                <a:uFillTx/>
              </a:rPr>
              <a:t>‹#›</a:t>
            </a:fld>
            <a:endParaRPr lang="ru-RU">
              <a:uFillTx/>
            </a:endParaRPr>
          </a:p>
        </p:txBody>
      </p:sp>
    </p:spTree>
  </p:cSld>
  <p:clrMapOvr xmlns:c="http://schemas.openxmlformats.org/drawingml/2006/chart" xmlns:pic="http://schemas.openxmlformats.org/drawingml/2006/picture" xmlns:dgm="http://schemas.openxmlformats.org/drawingml/2006/diagram">
    <a:masterClrMapping/>
  </p:clrMapOvr>
</p:sldLayout>
</file>

<file path=ppt/slideLayouts/slideLayout11.xml><?xml version="1.0" encoding="utf-8"?>
<p:sldLayout xmlns:a="http://schemas.openxmlformats.org/drawingml/2006/main" xmlns:p="http://schemas.openxmlformats.org/presentationml/2006/main" xmlns:s="http://schemas.openxmlformats.org/officeDocument/2006/sharedTypes" xmlns:r="http://schemas.openxmlformats.org/officeDocument/2006/relationships" preserve="1">
  <p:cSld name="Заголовок и подпись">
    <p:spTree>
      <p:nvGrpSpPr>
        <p:cNvPr xmlns:c="http://schemas.openxmlformats.org/drawingml/2006/chart" xmlns:pic="http://schemas.openxmlformats.org/drawingml/2006/picture" xmlns:dgm="http://schemas.openxmlformats.org/drawingml/2006/diagram" id="1" name=""/>
        <p:cNvGrpSpPr xmlns:c="http://schemas.openxmlformats.org/drawingml/2006/chart" xmlns:pic="http://schemas.openxmlformats.org/drawingml/2006/picture" xmlns:dgm="http://schemas.openxmlformats.org/drawingml/2006/diagram"/>
        <p:nvPr/>
      </p:nvGrpSpPr>
      <p:grpSpPr xmlns:c="http://schemas.openxmlformats.org/drawingml/2006/chart" xmlns:pic="http://schemas.openxmlformats.org/drawingml/2006/picture" xmlns:dgm="http://schemas.openxmlformats.org/drawingml/2006/diagram">
        <a:xfrm>
          <a:off x="0" y="0"/>
          <a:ext cx="0" cy="0"/>
          <a:chOff x="0" y="0"/>
          <a:chExt cx="0" cy="0"/>
        </a:xfrm>
      </p:grpSpPr>
      <p:sp>
        <p:nvSpPr>
          <p:cNvPr xmlns:c="http://schemas.openxmlformats.org/drawingml/2006/chart" xmlns:pic="http://schemas.openxmlformats.org/drawingml/2006/picture" xmlns:dgm="http://schemas.openxmlformats.org/drawingml/2006/diagram" id="2" name="Title 1"/>
          <p:cNvSpPr xmlns:c="http://schemas.openxmlformats.org/drawingml/2006/chart" xmlns:pic="http://schemas.openxmlformats.org/drawingml/2006/picture" xmlns:dgm="http://schemas.openxmlformats.org/drawingml/2006/diagram">
            <a:spLocks noGrp="1"/>
          </p:cNvSpPr>
          <p:nvPr>
            <p:ph type="title"/>
          </p:nvPr>
        </p:nvSpPr>
        <p:spPr xmlns:c="http://schemas.openxmlformats.org/drawingml/2006/chart" xmlns:pic="http://schemas.openxmlformats.org/drawingml/2006/picture" xmlns:dgm="http://schemas.openxmlformats.org/drawingml/2006/diagram">
          <a:xfrm>
            <a:off x="1154954" y="1447800"/>
            <a:ext cx="8825659" cy="1981200"/>
          </a:xfrm>
        </p:spPr>
        <p:txBody xmlns:c="http://schemas.openxmlformats.org/drawingml/2006/chart" xmlns:pic="http://schemas.openxmlformats.org/drawingml/2006/picture" xmlns:dgm="http://schemas.openxmlformats.org/drawingml/2006/diagram">
          <a:bodyPr/>
          <a:lstStyle>
            <a:lvl1pPr>
              <a:defRPr sz="4800">
                <a:uFillTx/>
              </a:defRPr>
            </a:lvl1pPr>
          </a:lstStyle>
          <a:p>
            <a:r>
              <a:rPr lang="ru-RU" smtClean="0">
                <a:uFillTx/>
              </a:rPr>
              <a:t>Образец заголовка</a:t>
            </a:r>
            <a:endParaRPr dirty="0" lang="en-US">
              <a:uFillTx/>
            </a:endParaRPr>
          </a:p>
        </p:txBody>
      </p:sp>
      <p:sp>
        <p:nvSpPr>
          <p:cNvPr xmlns:c="http://schemas.openxmlformats.org/drawingml/2006/chart" xmlns:pic="http://schemas.openxmlformats.org/drawingml/2006/picture" xmlns:dgm="http://schemas.openxmlformats.org/drawingml/2006/diagram" id="8" name="Text Placeholder 3"/>
          <p:cNvSpPr xmlns:c="http://schemas.openxmlformats.org/drawingml/2006/chart" xmlns:pic="http://schemas.openxmlformats.org/drawingml/2006/picture" xmlns:dgm="http://schemas.openxmlformats.org/drawingml/2006/diagram">
            <a:spLocks noGrp="1"/>
          </p:cNvSpPr>
          <p:nvPr>
            <p:ph idx="2" sz="half" type="body"/>
          </p:nvPr>
        </p:nvSpPr>
        <p:spPr xmlns:c="http://schemas.openxmlformats.org/drawingml/2006/chart" xmlns:pic="http://schemas.openxmlformats.org/drawingml/2006/picture" xmlns:dgm="http://schemas.openxmlformats.org/drawingml/2006/diagram">
          <a:xfrm>
            <a:off x="1154954" y="3657600"/>
            <a:ext cx="8825659" cy="2362200"/>
          </a:xfrm>
        </p:spPr>
        <p:txBody xmlns:c="http://schemas.openxmlformats.org/drawingml/2006/chart" xmlns:pic="http://schemas.openxmlformats.org/drawingml/2006/picture" xmlns:dgm="http://schemas.openxmlformats.org/drawingml/2006/diagram">
          <a:bodyPr anchor="ctr">
            <a:normAutofit/>
          </a:bodyPr>
          <a:lstStyle>
            <a:lvl1pPr indent="0" marL="0">
              <a:buNone/>
              <a:defRPr sz="1800">
                <a:uFillTx/>
              </a:defRPr>
            </a:lvl1pPr>
            <a:lvl2pPr indent="0" marL="457200">
              <a:buNone/>
              <a:defRPr sz="1200">
                <a:uFillTx/>
              </a:defRPr>
            </a:lvl2pPr>
            <a:lvl3pPr indent="0" marL="914400">
              <a:buNone/>
              <a:defRPr sz="1000">
                <a:uFillTx/>
              </a:defRPr>
            </a:lvl3pPr>
            <a:lvl4pPr indent="0" marL="1371600">
              <a:buNone/>
              <a:defRPr sz="900">
                <a:uFillTx/>
              </a:defRPr>
            </a:lvl4pPr>
            <a:lvl5pPr indent="0" marL="1828800">
              <a:buNone/>
              <a:defRPr sz="900">
                <a:uFillTx/>
              </a:defRPr>
            </a:lvl5pPr>
            <a:lvl6pPr indent="0" marL="2286000">
              <a:buNone/>
              <a:defRPr sz="900">
                <a:uFillTx/>
              </a:defRPr>
            </a:lvl6pPr>
            <a:lvl7pPr indent="0" marL="2743200">
              <a:buNone/>
              <a:defRPr sz="900">
                <a:uFillTx/>
              </a:defRPr>
            </a:lvl7pPr>
            <a:lvl8pPr indent="0" marL="3200400">
              <a:buNone/>
              <a:defRPr sz="900">
                <a:uFillTx/>
              </a:defRPr>
            </a:lvl8pPr>
            <a:lvl9pPr indent="0" marL="3657600">
              <a:buNone/>
              <a:defRPr sz="900">
                <a:uFillTx/>
              </a:defRPr>
            </a:lvl9pPr>
          </a:lstStyle>
          <a:p>
            <a:pPr lvl="0"/>
            <a:r>
              <a:rPr lang="ru-RU" smtClean="0">
                <a:uFillTx/>
              </a:rPr>
              <a:t>Образец текста</a:t>
            </a:r>
          </a:p>
        </p:txBody>
      </p:sp>
      <p:sp>
        <p:nvSpPr>
          <p:cNvPr xmlns:c="http://schemas.openxmlformats.org/drawingml/2006/chart" xmlns:pic="http://schemas.openxmlformats.org/drawingml/2006/picture" xmlns:dgm="http://schemas.openxmlformats.org/drawingml/2006/diagram" id="4" name="Date Placeholder 3"/>
          <p:cNvSpPr xmlns:c="http://schemas.openxmlformats.org/drawingml/2006/chart" xmlns:pic="http://schemas.openxmlformats.org/drawingml/2006/picture" xmlns:dgm="http://schemas.openxmlformats.org/drawingml/2006/diagram">
            <a:spLocks noGrp="1"/>
          </p:cNvSpPr>
          <p:nvPr>
            <p:ph idx="10" sz="half" type="dt"/>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fld id="{2FAFA825-EEA5-4F92-99D9-2EC6B3F2166B}" type="datetimeFigureOut">
              <a:rPr lang="ru-RU" smtClean="0">
                <a:uFillTx/>
              </a:rPr>
              <a:t>28.11.2018</a:t>
            </a:fld>
            <a:endParaRPr lang="ru-RU">
              <a:uFillTx/>
            </a:endParaRPr>
          </a:p>
        </p:txBody>
      </p:sp>
      <p:sp>
        <p:nvSpPr>
          <p:cNvPr xmlns:c="http://schemas.openxmlformats.org/drawingml/2006/chart" xmlns:pic="http://schemas.openxmlformats.org/drawingml/2006/picture" xmlns:dgm="http://schemas.openxmlformats.org/drawingml/2006/diagram" id="5" name="Footer Placeholder 4"/>
          <p:cNvSpPr xmlns:c="http://schemas.openxmlformats.org/drawingml/2006/chart" xmlns:pic="http://schemas.openxmlformats.org/drawingml/2006/picture" xmlns:dgm="http://schemas.openxmlformats.org/drawingml/2006/diagram">
            <a:spLocks noGrp="1"/>
          </p:cNvSpPr>
          <p:nvPr>
            <p:ph idx="11" sz="quarter" type="ftr"/>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endParaRPr lang="ru-RU">
              <a:uFillTx/>
            </a:endParaRPr>
          </a:p>
        </p:txBody>
      </p:sp>
      <p:sp>
        <p:nvSpPr>
          <p:cNvPr xmlns:c="http://schemas.openxmlformats.org/drawingml/2006/chart" xmlns:pic="http://schemas.openxmlformats.org/drawingml/2006/picture" xmlns:dgm="http://schemas.openxmlformats.org/drawingml/2006/diagram" id="6" name="Slide Number Placeholder 5"/>
          <p:cNvSpPr xmlns:c="http://schemas.openxmlformats.org/drawingml/2006/chart" xmlns:pic="http://schemas.openxmlformats.org/drawingml/2006/picture" xmlns:dgm="http://schemas.openxmlformats.org/drawingml/2006/diagram">
            <a:spLocks noGrp="1"/>
          </p:cNvSpPr>
          <p:nvPr>
            <p:ph idx="12" sz="quarter" type="sldNum"/>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fld id="{1D921A30-6884-41B5-B947-C49C36978128}" type="slidenum">
              <a:rPr lang="ru-RU" smtClean="0">
                <a:uFillTx/>
              </a:rPr>
              <a:t>‹#›</a:t>
            </a:fld>
            <a:endParaRPr lang="ru-RU">
              <a:uFillTx/>
            </a:endParaRPr>
          </a:p>
        </p:txBody>
      </p:sp>
    </p:spTree>
  </p:cSld>
  <p:clrMapOvr xmlns:c="http://schemas.openxmlformats.org/drawingml/2006/chart" xmlns:pic="http://schemas.openxmlformats.org/drawingml/2006/picture" xmlns:dgm="http://schemas.openxmlformats.org/drawingml/2006/diagram">
    <a:masterClrMapping/>
  </p:clrMapOvr>
</p:sldLayout>
</file>

<file path=ppt/slideLayouts/slideLayout12.xml><?xml version="1.0" encoding="utf-8"?>
<p:sldLayout xmlns:a="http://schemas.openxmlformats.org/drawingml/2006/main" xmlns:p="http://schemas.openxmlformats.org/presentationml/2006/main" xmlns:s="http://schemas.openxmlformats.org/officeDocument/2006/sharedTypes" xmlns:r="http://schemas.openxmlformats.org/officeDocument/2006/relationships" preserve="1">
  <p:cSld name="Цитата с подписью">
    <p:spTree>
      <p:nvGrpSpPr>
        <p:cNvPr xmlns:c="http://schemas.openxmlformats.org/drawingml/2006/chart" xmlns:pic="http://schemas.openxmlformats.org/drawingml/2006/picture" xmlns:dgm="http://schemas.openxmlformats.org/drawingml/2006/diagram" id="1" name=""/>
        <p:cNvGrpSpPr xmlns:c="http://schemas.openxmlformats.org/drawingml/2006/chart" xmlns:pic="http://schemas.openxmlformats.org/drawingml/2006/picture" xmlns:dgm="http://schemas.openxmlformats.org/drawingml/2006/diagram"/>
        <p:nvPr/>
      </p:nvGrpSpPr>
      <p:grpSpPr xmlns:c="http://schemas.openxmlformats.org/drawingml/2006/chart" xmlns:pic="http://schemas.openxmlformats.org/drawingml/2006/picture" xmlns:dgm="http://schemas.openxmlformats.org/drawingml/2006/diagram">
        <a:xfrm>
          <a:off x="0" y="0"/>
          <a:ext cx="0" cy="0"/>
          <a:chOff x="0" y="0"/>
          <a:chExt cx="0" cy="0"/>
        </a:xfrm>
      </p:grpSpPr>
      <p:sp>
        <p:nvSpPr>
          <p:cNvPr xmlns:c="http://schemas.openxmlformats.org/drawingml/2006/chart" xmlns:pic="http://schemas.openxmlformats.org/drawingml/2006/picture" xmlns:dgm="http://schemas.openxmlformats.org/drawingml/2006/diagram" id="2" name="Title 1"/>
          <p:cNvSpPr xmlns:c="http://schemas.openxmlformats.org/drawingml/2006/chart" xmlns:pic="http://schemas.openxmlformats.org/drawingml/2006/picture" xmlns:dgm="http://schemas.openxmlformats.org/drawingml/2006/diagram">
            <a:spLocks noGrp="1"/>
          </p:cNvSpPr>
          <p:nvPr>
            <p:ph type="title"/>
          </p:nvPr>
        </p:nvSpPr>
        <p:spPr xmlns:c="http://schemas.openxmlformats.org/drawingml/2006/chart" xmlns:pic="http://schemas.openxmlformats.org/drawingml/2006/picture" xmlns:dgm="http://schemas.openxmlformats.org/drawingml/2006/diagram">
          <a:xfrm>
            <a:off x="1574801" y="1447800"/>
            <a:ext cx="7999315" cy="2323374"/>
          </a:xfrm>
        </p:spPr>
        <p:txBody xmlns:c="http://schemas.openxmlformats.org/drawingml/2006/chart" xmlns:pic="http://schemas.openxmlformats.org/drawingml/2006/picture" xmlns:dgm="http://schemas.openxmlformats.org/drawingml/2006/diagram">
          <a:bodyPr/>
          <a:lstStyle>
            <a:lvl1pPr>
              <a:defRPr sz="4800">
                <a:uFillTx/>
              </a:defRPr>
            </a:lvl1pPr>
          </a:lstStyle>
          <a:p>
            <a:r>
              <a:rPr lang="ru-RU" smtClean="0">
                <a:uFillTx/>
              </a:rPr>
              <a:t>Образец заголовка</a:t>
            </a:r>
            <a:endParaRPr dirty="0" lang="en-US">
              <a:uFillTx/>
            </a:endParaRPr>
          </a:p>
        </p:txBody>
      </p:sp>
      <p:sp>
        <p:nvSpPr>
          <p:cNvPr xmlns:c="http://schemas.openxmlformats.org/drawingml/2006/chart" xmlns:pic="http://schemas.openxmlformats.org/drawingml/2006/picture" xmlns:dgm="http://schemas.openxmlformats.org/drawingml/2006/diagram" id="11" name="Text Placeholder 3"/>
          <p:cNvSpPr xmlns:c="http://schemas.openxmlformats.org/drawingml/2006/chart" xmlns:pic="http://schemas.openxmlformats.org/drawingml/2006/picture" xmlns:dgm="http://schemas.openxmlformats.org/drawingml/2006/diagram">
            <a:spLocks noGrp="1"/>
          </p:cNvSpPr>
          <p:nvPr>
            <p:ph idx="14" sz="half" type="body"/>
          </p:nvPr>
        </p:nvSpPr>
        <p:spPr xmlns:c="http://schemas.openxmlformats.org/drawingml/2006/chart" xmlns:pic="http://schemas.openxmlformats.org/drawingml/2006/picture" xmlns:dgm="http://schemas.openxmlformats.org/drawingml/2006/diagram">
          <a:xfrm>
            <a:off x="1930400" y="3771174"/>
            <a:ext cx="7279649" cy="342174"/>
          </a:xfrm>
        </p:spPr>
        <p:txBody xmlns:c="http://schemas.openxmlformats.org/drawingml/2006/chart" xmlns:pic="http://schemas.openxmlformats.org/drawingml/2006/picture" xmlns:dgm="http://schemas.openxmlformats.org/drawingml/2006/diagram">
          <a:bodyPr anchor="t" bIns="45720" lIns="91440" rIns="91440" rtlCol="0" tIns="45720" vert="horz">
            <a:normAutofit/>
          </a:bodyPr>
          <a:lstStyle>
            <a:lvl1pPr indent="0" marL="0">
              <a:buNone/>
              <a:defRPr b="0" cap="small" dirty="0" i="0" kern="1200" lang="en-US" sz="1400">
                <a:solidFill>
                  <a:schemeClr val="bg2">
                    <a:lumMod val="40000"/>
                    <a:lumOff val="60000"/>
                  </a:schemeClr>
                </a:solidFill>
                <a:uFillTx/>
                <a:latin typeface="+mj-lt"/>
                <a:ea typeface="+mj-ea"/>
                <a:cs typeface="+mj-cs"/>
              </a:defRPr>
            </a:lvl1pPr>
            <a:lvl2pPr indent="0" marL="457200">
              <a:buNone/>
              <a:defRPr sz="1200">
                <a:uFillTx/>
              </a:defRPr>
            </a:lvl2pPr>
            <a:lvl3pPr indent="0" marL="914400">
              <a:buNone/>
              <a:defRPr sz="1000">
                <a:uFillTx/>
              </a:defRPr>
            </a:lvl3pPr>
            <a:lvl4pPr indent="0" marL="1371600">
              <a:buNone/>
              <a:defRPr sz="900">
                <a:uFillTx/>
              </a:defRPr>
            </a:lvl4pPr>
            <a:lvl5pPr indent="0" marL="1828800">
              <a:buNone/>
              <a:defRPr sz="900">
                <a:uFillTx/>
              </a:defRPr>
            </a:lvl5pPr>
            <a:lvl6pPr indent="0" marL="2286000">
              <a:buNone/>
              <a:defRPr sz="900">
                <a:uFillTx/>
              </a:defRPr>
            </a:lvl6pPr>
            <a:lvl7pPr indent="0" marL="2743200">
              <a:buNone/>
              <a:defRPr sz="900">
                <a:uFillTx/>
              </a:defRPr>
            </a:lvl7pPr>
            <a:lvl8pPr indent="0" marL="3200400">
              <a:buNone/>
              <a:defRPr sz="900">
                <a:uFillTx/>
              </a:defRPr>
            </a:lvl8pPr>
            <a:lvl9pPr indent="0" marL="3657600">
              <a:buNone/>
              <a:defRPr sz="900">
                <a:uFillTx/>
              </a:defRPr>
            </a:lvl9pPr>
          </a:lstStyle>
          <a:p>
            <a:pPr indent="0" lvl="0" marL="0">
              <a:buNone/>
            </a:pPr>
            <a:r>
              <a:rPr lang="ru-RU" smtClean="0">
                <a:uFillTx/>
              </a:rPr>
              <a:t>Образец текста</a:t>
            </a:r>
          </a:p>
        </p:txBody>
      </p:sp>
      <p:sp>
        <p:nvSpPr>
          <p:cNvPr xmlns:c="http://schemas.openxmlformats.org/drawingml/2006/chart" xmlns:pic="http://schemas.openxmlformats.org/drawingml/2006/picture" xmlns:dgm="http://schemas.openxmlformats.org/drawingml/2006/diagram" id="10" name="Text Placeholder 3"/>
          <p:cNvSpPr xmlns:c="http://schemas.openxmlformats.org/drawingml/2006/chart" xmlns:pic="http://schemas.openxmlformats.org/drawingml/2006/picture" xmlns:dgm="http://schemas.openxmlformats.org/drawingml/2006/diagram">
            <a:spLocks noGrp="1"/>
          </p:cNvSpPr>
          <p:nvPr>
            <p:ph idx="2" sz="half" type="body"/>
          </p:nvPr>
        </p:nvSpPr>
        <p:spPr xmlns:c="http://schemas.openxmlformats.org/drawingml/2006/chart" xmlns:pic="http://schemas.openxmlformats.org/drawingml/2006/picture" xmlns:dgm="http://schemas.openxmlformats.org/drawingml/2006/diagram">
          <a:xfrm>
            <a:off x="1154954" y="4350657"/>
            <a:ext cx="8825659" cy="1676400"/>
          </a:xfrm>
        </p:spPr>
        <p:txBody xmlns:c="http://schemas.openxmlformats.org/drawingml/2006/chart" xmlns:pic="http://schemas.openxmlformats.org/drawingml/2006/picture" xmlns:dgm="http://schemas.openxmlformats.org/drawingml/2006/diagram">
          <a:bodyPr anchor="ctr">
            <a:normAutofit/>
          </a:bodyPr>
          <a:lstStyle>
            <a:lvl1pPr indent="0" marL="0">
              <a:buNone/>
              <a:defRPr sz="1800">
                <a:uFillTx/>
              </a:defRPr>
            </a:lvl1pPr>
            <a:lvl2pPr indent="0" marL="457200">
              <a:buNone/>
              <a:defRPr sz="1200">
                <a:uFillTx/>
              </a:defRPr>
            </a:lvl2pPr>
            <a:lvl3pPr indent="0" marL="914400">
              <a:buNone/>
              <a:defRPr sz="1000">
                <a:uFillTx/>
              </a:defRPr>
            </a:lvl3pPr>
            <a:lvl4pPr indent="0" marL="1371600">
              <a:buNone/>
              <a:defRPr sz="900">
                <a:uFillTx/>
              </a:defRPr>
            </a:lvl4pPr>
            <a:lvl5pPr indent="0" marL="1828800">
              <a:buNone/>
              <a:defRPr sz="900">
                <a:uFillTx/>
              </a:defRPr>
            </a:lvl5pPr>
            <a:lvl6pPr indent="0" marL="2286000">
              <a:buNone/>
              <a:defRPr sz="900">
                <a:uFillTx/>
              </a:defRPr>
            </a:lvl6pPr>
            <a:lvl7pPr indent="0" marL="2743200">
              <a:buNone/>
              <a:defRPr sz="900">
                <a:uFillTx/>
              </a:defRPr>
            </a:lvl7pPr>
            <a:lvl8pPr indent="0" marL="3200400">
              <a:buNone/>
              <a:defRPr sz="900">
                <a:uFillTx/>
              </a:defRPr>
            </a:lvl8pPr>
            <a:lvl9pPr indent="0" marL="3657600">
              <a:buNone/>
              <a:defRPr sz="900">
                <a:uFillTx/>
              </a:defRPr>
            </a:lvl9pPr>
          </a:lstStyle>
          <a:p>
            <a:pPr lvl="0"/>
            <a:r>
              <a:rPr lang="ru-RU" smtClean="0">
                <a:uFillTx/>
              </a:rPr>
              <a:t>Образец текста</a:t>
            </a:r>
          </a:p>
        </p:txBody>
      </p:sp>
      <p:sp>
        <p:nvSpPr>
          <p:cNvPr xmlns:c="http://schemas.openxmlformats.org/drawingml/2006/chart" xmlns:pic="http://schemas.openxmlformats.org/drawingml/2006/picture" xmlns:dgm="http://schemas.openxmlformats.org/drawingml/2006/diagram" id="4" name="Date Placeholder 3"/>
          <p:cNvSpPr xmlns:c="http://schemas.openxmlformats.org/drawingml/2006/chart" xmlns:pic="http://schemas.openxmlformats.org/drawingml/2006/picture" xmlns:dgm="http://schemas.openxmlformats.org/drawingml/2006/diagram">
            <a:spLocks noGrp="1"/>
          </p:cNvSpPr>
          <p:nvPr>
            <p:ph idx="10" sz="half" type="dt"/>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fld id="{2FAFA825-EEA5-4F92-99D9-2EC6B3F2166B}" type="datetimeFigureOut">
              <a:rPr lang="ru-RU" smtClean="0">
                <a:uFillTx/>
              </a:rPr>
              <a:t>28.11.2018</a:t>
            </a:fld>
            <a:endParaRPr lang="ru-RU">
              <a:uFillTx/>
            </a:endParaRPr>
          </a:p>
        </p:txBody>
      </p:sp>
      <p:sp>
        <p:nvSpPr>
          <p:cNvPr xmlns:c="http://schemas.openxmlformats.org/drawingml/2006/chart" xmlns:pic="http://schemas.openxmlformats.org/drawingml/2006/picture" xmlns:dgm="http://schemas.openxmlformats.org/drawingml/2006/diagram" id="5" name="Footer Placeholder 4"/>
          <p:cNvSpPr xmlns:c="http://schemas.openxmlformats.org/drawingml/2006/chart" xmlns:pic="http://schemas.openxmlformats.org/drawingml/2006/picture" xmlns:dgm="http://schemas.openxmlformats.org/drawingml/2006/diagram">
            <a:spLocks noGrp="1"/>
          </p:cNvSpPr>
          <p:nvPr>
            <p:ph idx="11" sz="quarter" type="ftr"/>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endParaRPr lang="ru-RU">
              <a:uFillTx/>
            </a:endParaRPr>
          </a:p>
        </p:txBody>
      </p:sp>
      <p:sp>
        <p:nvSpPr>
          <p:cNvPr xmlns:c="http://schemas.openxmlformats.org/drawingml/2006/chart" xmlns:pic="http://schemas.openxmlformats.org/drawingml/2006/picture" xmlns:dgm="http://schemas.openxmlformats.org/drawingml/2006/diagram" id="6" name="Slide Number Placeholder 5"/>
          <p:cNvSpPr xmlns:c="http://schemas.openxmlformats.org/drawingml/2006/chart" xmlns:pic="http://schemas.openxmlformats.org/drawingml/2006/picture" xmlns:dgm="http://schemas.openxmlformats.org/drawingml/2006/diagram">
            <a:spLocks noGrp="1"/>
          </p:cNvSpPr>
          <p:nvPr>
            <p:ph idx="12" sz="quarter" type="sldNum"/>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fld id="{1D921A30-6884-41B5-B947-C49C36978128}" type="slidenum">
              <a:rPr lang="ru-RU" smtClean="0">
                <a:uFillTx/>
              </a:rPr>
              <a:t>‹#›</a:t>
            </a:fld>
            <a:endParaRPr lang="ru-RU">
              <a:uFillTx/>
            </a:endParaRPr>
          </a:p>
        </p:txBody>
      </p:sp>
      <p:sp>
        <p:nvSpPr>
          <p:cNvPr xmlns:c="http://schemas.openxmlformats.org/drawingml/2006/chart" xmlns:pic="http://schemas.openxmlformats.org/drawingml/2006/picture" xmlns:dgm="http://schemas.openxmlformats.org/drawingml/2006/diagram" id="12" name="TextBox 11"/>
          <p:cNvSpPr xmlns:c="http://schemas.openxmlformats.org/drawingml/2006/chart" xmlns:pic="http://schemas.openxmlformats.org/drawingml/2006/picture" xmlns:dgm="http://schemas.openxmlformats.org/drawingml/2006/diagram" txBox="1">
            <a:spLocks/>
          </p:cNvSpPr>
          <p:nvPr/>
        </p:nvSpPr>
        <p:spPr xmlns:c="http://schemas.openxmlformats.org/drawingml/2006/chart" xmlns:pic="http://schemas.openxmlformats.org/drawingml/2006/picture" xmlns:dgm="http://schemas.openxmlformats.org/drawingml/2006/diagram">
          <a:xfrm>
            <a:off x="898295" y="971253"/>
            <a:ext cx="801912" cy="1969770"/>
          </a:xfrm>
          <a:prstGeom prst="rect">
            <a:avLst/>
          </a:prstGeom>
          <a:noFill/>
        </p:spPr>
        <p:txBody xmlns:c="http://schemas.openxmlformats.org/drawingml/2006/chart" xmlns:pic="http://schemas.openxmlformats.org/drawingml/2006/picture" xmlns:dgm="http://schemas.openxmlformats.org/drawingml/2006/diagram">
          <a:bodyPr rtlCol="0" wrap="square">
            <a:spAutoFit/>
          </a:bodyPr>
          <a:lstStyle>
            <a:defPPr>
              <a:defRPr lang="en-US">
                <a:uFillTx/>
              </a:defRPr>
            </a:defPPr>
            <a:lvl1pPr algn="r">
              <a:defRPr b="0" i="0" sz="12200">
                <a:solidFill>
                  <a:schemeClr val="bg2">
                    <a:lumMod val="40000"/>
                    <a:lumOff val="60000"/>
                  </a:schemeClr>
                </a:solidFill>
                <a:uFillTx/>
                <a:latin typeface="Arial"/>
                <a:ea typeface="+mj-ea"/>
                <a:cs typeface="+mj-cs"/>
              </a:defRPr>
            </a:lvl1pPr>
          </a:lstStyle>
          <a:p>
            <a:pPr lvl="0"/>
            <a:r>
              <a:rPr dirty="0" lang="en-US">
                <a:uFillTx/>
              </a:rPr>
              <a:t>“</a:t>
            </a:r>
          </a:p>
        </p:txBody>
      </p:sp>
      <p:sp>
        <p:nvSpPr>
          <p:cNvPr xmlns:c="http://schemas.openxmlformats.org/drawingml/2006/chart" xmlns:pic="http://schemas.openxmlformats.org/drawingml/2006/picture" xmlns:dgm="http://schemas.openxmlformats.org/drawingml/2006/diagram" id="15" name="TextBox 14"/>
          <p:cNvSpPr xmlns:c="http://schemas.openxmlformats.org/drawingml/2006/chart" xmlns:pic="http://schemas.openxmlformats.org/drawingml/2006/picture" xmlns:dgm="http://schemas.openxmlformats.org/drawingml/2006/diagram" txBox="1">
            <a:spLocks/>
          </p:cNvSpPr>
          <p:nvPr/>
        </p:nvSpPr>
        <p:spPr xmlns:c="http://schemas.openxmlformats.org/drawingml/2006/chart" xmlns:pic="http://schemas.openxmlformats.org/drawingml/2006/picture" xmlns:dgm="http://schemas.openxmlformats.org/drawingml/2006/diagram">
          <a:xfrm>
            <a:off x="9330490" y="2613787"/>
            <a:ext cx="801912" cy="1969770"/>
          </a:xfrm>
          <a:prstGeom prst="rect">
            <a:avLst/>
          </a:prstGeom>
          <a:noFill/>
        </p:spPr>
        <p:txBody xmlns:c="http://schemas.openxmlformats.org/drawingml/2006/chart" xmlns:pic="http://schemas.openxmlformats.org/drawingml/2006/picture" xmlns:dgm="http://schemas.openxmlformats.org/drawingml/2006/diagram">
          <a:bodyPr rtlCol="0" wrap="square">
            <a:spAutoFit/>
          </a:bodyPr>
          <a:lstStyle>
            <a:defPPr>
              <a:defRPr lang="en-US">
                <a:uFillTx/>
              </a:defRPr>
            </a:defPPr>
            <a:lvl1pPr algn="r">
              <a:defRPr b="0" i="0" sz="12200">
                <a:solidFill>
                  <a:schemeClr val="bg2">
                    <a:lumMod val="40000"/>
                    <a:lumOff val="60000"/>
                  </a:schemeClr>
                </a:solidFill>
                <a:uFillTx/>
                <a:latin typeface="Arial"/>
                <a:ea typeface="+mj-ea"/>
                <a:cs typeface="+mj-cs"/>
              </a:defRPr>
            </a:lvl1pPr>
          </a:lstStyle>
          <a:p>
            <a:pPr lvl="0"/>
            <a:r>
              <a:rPr dirty="0" lang="en-US">
                <a:uFillTx/>
              </a:rPr>
              <a:t>”</a:t>
            </a:r>
          </a:p>
        </p:txBody>
      </p:sp>
    </p:spTree>
  </p:cSld>
  <p:clrMapOvr xmlns:c="http://schemas.openxmlformats.org/drawingml/2006/chart" xmlns:pic="http://schemas.openxmlformats.org/drawingml/2006/picture" xmlns:dgm="http://schemas.openxmlformats.org/drawingml/2006/diagram">
    <a:masterClrMapping/>
  </p:clrMapOvr>
</p:sldLayout>
</file>

<file path=ppt/slideLayouts/slideLayout13.xml><?xml version="1.0" encoding="utf-8"?>
<p:sldLayout xmlns:a="http://schemas.openxmlformats.org/drawingml/2006/main" xmlns:p="http://schemas.openxmlformats.org/presentationml/2006/main" xmlns:s="http://schemas.openxmlformats.org/officeDocument/2006/sharedTypes" xmlns:r="http://schemas.openxmlformats.org/officeDocument/2006/relationships" preserve="1">
  <p:cSld name="Карточка имени">
    <p:spTree>
      <p:nvGrpSpPr>
        <p:cNvPr xmlns:c="http://schemas.openxmlformats.org/drawingml/2006/chart" xmlns:pic="http://schemas.openxmlformats.org/drawingml/2006/picture" xmlns:dgm="http://schemas.openxmlformats.org/drawingml/2006/diagram" id="1" name=""/>
        <p:cNvGrpSpPr xmlns:c="http://schemas.openxmlformats.org/drawingml/2006/chart" xmlns:pic="http://schemas.openxmlformats.org/drawingml/2006/picture" xmlns:dgm="http://schemas.openxmlformats.org/drawingml/2006/diagram"/>
        <p:nvPr/>
      </p:nvGrpSpPr>
      <p:grpSpPr xmlns:c="http://schemas.openxmlformats.org/drawingml/2006/chart" xmlns:pic="http://schemas.openxmlformats.org/drawingml/2006/picture" xmlns:dgm="http://schemas.openxmlformats.org/drawingml/2006/diagram">
        <a:xfrm>
          <a:off x="0" y="0"/>
          <a:ext cx="0" cy="0"/>
          <a:chOff x="0" y="0"/>
          <a:chExt cx="0" cy="0"/>
        </a:xfrm>
      </p:grpSpPr>
      <p:sp>
        <p:nvSpPr>
          <p:cNvPr xmlns:c="http://schemas.openxmlformats.org/drawingml/2006/chart" xmlns:pic="http://schemas.openxmlformats.org/drawingml/2006/picture" xmlns:dgm="http://schemas.openxmlformats.org/drawingml/2006/diagram" id="2" name="Title 1"/>
          <p:cNvSpPr xmlns:c="http://schemas.openxmlformats.org/drawingml/2006/chart" xmlns:pic="http://schemas.openxmlformats.org/drawingml/2006/picture" xmlns:dgm="http://schemas.openxmlformats.org/drawingml/2006/diagram">
            <a:spLocks noGrp="1"/>
          </p:cNvSpPr>
          <p:nvPr>
            <p:ph type="title"/>
          </p:nvPr>
        </p:nvSpPr>
        <p:spPr xmlns:c="http://schemas.openxmlformats.org/drawingml/2006/chart" xmlns:pic="http://schemas.openxmlformats.org/drawingml/2006/picture" xmlns:dgm="http://schemas.openxmlformats.org/drawingml/2006/diagram">
          <a:xfrm>
            <a:off x="1154954" y="3124201"/>
            <a:ext cx="8825660" cy="1653180"/>
          </a:xfrm>
        </p:spPr>
        <p:txBody xmlns:c="http://schemas.openxmlformats.org/drawingml/2006/chart" xmlns:pic="http://schemas.openxmlformats.org/drawingml/2006/picture" xmlns:dgm="http://schemas.openxmlformats.org/drawingml/2006/diagram">
          <a:bodyPr anchor="b"/>
          <a:lstStyle>
            <a:lvl1pPr algn="l">
              <a:defRPr b="0" cap="none" sz="4000">
                <a:uFillTx/>
              </a:defRPr>
            </a:lvl1pPr>
          </a:lstStyle>
          <a:p>
            <a:r>
              <a:rPr lang="ru-RU" smtClean="0">
                <a:uFillTx/>
              </a:rPr>
              <a:t>Образец заголовка</a:t>
            </a:r>
            <a:endParaRPr dirty="0" lang="en-US">
              <a:uFillTx/>
            </a:endParaRPr>
          </a:p>
        </p:txBody>
      </p:sp>
      <p:sp>
        <p:nvSpPr>
          <p:cNvPr xmlns:c="http://schemas.openxmlformats.org/drawingml/2006/chart" xmlns:pic="http://schemas.openxmlformats.org/drawingml/2006/picture" xmlns:dgm="http://schemas.openxmlformats.org/drawingml/2006/diagram" id="3" name="Text Placeholder 2"/>
          <p:cNvSpPr xmlns:c="http://schemas.openxmlformats.org/drawingml/2006/chart" xmlns:pic="http://schemas.openxmlformats.org/drawingml/2006/picture" xmlns:dgm="http://schemas.openxmlformats.org/drawingml/2006/diagram">
            <a:spLocks noGrp="1"/>
          </p:cNvSpPr>
          <p:nvPr>
            <p:ph idx="1" type="body"/>
          </p:nvPr>
        </p:nvSpPr>
        <p:spPr xmlns:c="http://schemas.openxmlformats.org/drawingml/2006/chart" xmlns:pic="http://schemas.openxmlformats.org/drawingml/2006/picture" xmlns:dgm="http://schemas.openxmlformats.org/drawingml/2006/diagram">
          <a:xfrm>
            <a:off x="1154954" y="4777381"/>
            <a:ext cx="8825659" cy="860400"/>
          </a:xfrm>
        </p:spPr>
        <p:txBody xmlns:c="http://schemas.openxmlformats.org/drawingml/2006/chart" xmlns:pic="http://schemas.openxmlformats.org/drawingml/2006/picture" xmlns:dgm="http://schemas.openxmlformats.org/drawingml/2006/diagram">
          <a:bodyPr anchor="t"/>
          <a:lstStyle>
            <a:lvl1pPr algn="l" indent="0" marL="0">
              <a:buNone/>
              <a:defRPr cap="none" sz="2000">
                <a:solidFill>
                  <a:schemeClr val="bg2">
                    <a:lumMod val="40000"/>
                    <a:lumOff val="60000"/>
                  </a:schemeClr>
                </a:solidFill>
                <a:uFillTx/>
              </a:defRPr>
            </a:lvl1pPr>
            <a:lvl2pPr indent="0" marL="457200">
              <a:buNone/>
              <a:defRPr sz="1800">
                <a:solidFill>
                  <a:schemeClr val="tx1">
                    <a:tint val="75000"/>
                  </a:schemeClr>
                </a:solidFill>
                <a:uFillTx/>
              </a:defRPr>
            </a:lvl2pPr>
            <a:lvl3pPr indent="0" marL="914400">
              <a:buNone/>
              <a:defRPr sz="1600">
                <a:solidFill>
                  <a:schemeClr val="tx1">
                    <a:tint val="75000"/>
                  </a:schemeClr>
                </a:solidFill>
                <a:uFillTx/>
              </a:defRPr>
            </a:lvl3pPr>
            <a:lvl4pPr indent="0" marL="1371600">
              <a:buNone/>
              <a:defRPr sz="1400">
                <a:solidFill>
                  <a:schemeClr val="tx1">
                    <a:tint val="75000"/>
                  </a:schemeClr>
                </a:solidFill>
                <a:uFillTx/>
              </a:defRPr>
            </a:lvl4pPr>
            <a:lvl5pPr indent="0" marL="1828800">
              <a:buNone/>
              <a:defRPr sz="1400">
                <a:solidFill>
                  <a:schemeClr val="tx1">
                    <a:tint val="75000"/>
                  </a:schemeClr>
                </a:solidFill>
                <a:uFillTx/>
              </a:defRPr>
            </a:lvl5pPr>
            <a:lvl6pPr indent="0" marL="2286000">
              <a:buNone/>
              <a:defRPr sz="1400">
                <a:solidFill>
                  <a:schemeClr val="tx1">
                    <a:tint val="75000"/>
                  </a:schemeClr>
                </a:solidFill>
                <a:uFillTx/>
              </a:defRPr>
            </a:lvl6pPr>
            <a:lvl7pPr indent="0" marL="2743200">
              <a:buNone/>
              <a:defRPr sz="1400">
                <a:solidFill>
                  <a:schemeClr val="tx1">
                    <a:tint val="75000"/>
                  </a:schemeClr>
                </a:solidFill>
                <a:uFillTx/>
              </a:defRPr>
            </a:lvl7pPr>
            <a:lvl8pPr indent="0" marL="3200400">
              <a:buNone/>
              <a:defRPr sz="1400">
                <a:solidFill>
                  <a:schemeClr val="tx1">
                    <a:tint val="75000"/>
                  </a:schemeClr>
                </a:solidFill>
                <a:uFillTx/>
              </a:defRPr>
            </a:lvl8pPr>
            <a:lvl9pPr indent="0" marL="3657600">
              <a:buNone/>
              <a:defRPr sz="1400">
                <a:solidFill>
                  <a:schemeClr val="tx1">
                    <a:tint val="75000"/>
                  </a:schemeClr>
                </a:solidFill>
                <a:uFillTx/>
              </a:defRPr>
            </a:lvl9pPr>
          </a:lstStyle>
          <a:p>
            <a:pPr lvl="0"/>
            <a:r>
              <a:rPr lang="ru-RU" smtClean="0">
                <a:uFillTx/>
              </a:rPr>
              <a:t>Образец текста</a:t>
            </a:r>
          </a:p>
        </p:txBody>
      </p:sp>
      <p:sp>
        <p:nvSpPr>
          <p:cNvPr xmlns:c="http://schemas.openxmlformats.org/drawingml/2006/chart" xmlns:pic="http://schemas.openxmlformats.org/drawingml/2006/picture" xmlns:dgm="http://schemas.openxmlformats.org/drawingml/2006/diagram" id="4" name="Date Placeholder 3"/>
          <p:cNvSpPr xmlns:c="http://schemas.openxmlformats.org/drawingml/2006/chart" xmlns:pic="http://schemas.openxmlformats.org/drawingml/2006/picture" xmlns:dgm="http://schemas.openxmlformats.org/drawingml/2006/diagram">
            <a:spLocks noGrp="1"/>
          </p:cNvSpPr>
          <p:nvPr>
            <p:ph idx="10" sz="half" type="dt"/>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fld id="{2FAFA825-EEA5-4F92-99D9-2EC6B3F2166B}" type="datetimeFigureOut">
              <a:rPr lang="ru-RU" smtClean="0">
                <a:uFillTx/>
              </a:rPr>
              <a:t>28.11.2018</a:t>
            </a:fld>
            <a:endParaRPr lang="ru-RU">
              <a:uFillTx/>
            </a:endParaRPr>
          </a:p>
        </p:txBody>
      </p:sp>
      <p:sp>
        <p:nvSpPr>
          <p:cNvPr xmlns:c="http://schemas.openxmlformats.org/drawingml/2006/chart" xmlns:pic="http://schemas.openxmlformats.org/drawingml/2006/picture" xmlns:dgm="http://schemas.openxmlformats.org/drawingml/2006/diagram" id="5" name="Footer Placeholder 4"/>
          <p:cNvSpPr xmlns:c="http://schemas.openxmlformats.org/drawingml/2006/chart" xmlns:pic="http://schemas.openxmlformats.org/drawingml/2006/picture" xmlns:dgm="http://schemas.openxmlformats.org/drawingml/2006/diagram">
            <a:spLocks noGrp="1"/>
          </p:cNvSpPr>
          <p:nvPr>
            <p:ph idx="11" sz="quarter" type="ftr"/>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endParaRPr lang="ru-RU">
              <a:uFillTx/>
            </a:endParaRPr>
          </a:p>
        </p:txBody>
      </p:sp>
      <p:sp>
        <p:nvSpPr>
          <p:cNvPr xmlns:c="http://schemas.openxmlformats.org/drawingml/2006/chart" xmlns:pic="http://schemas.openxmlformats.org/drawingml/2006/picture" xmlns:dgm="http://schemas.openxmlformats.org/drawingml/2006/diagram" id="6" name="Slide Number Placeholder 5"/>
          <p:cNvSpPr xmlns:c="http://schemas.openxmlformats.org/drawingml/2006/chart" xmlns:pic="http://schemas.openxmlformats.org/drawingml/2006/picture" xmlns:dgm="http://schemas.openxmlformats.org/drawingml/2006/diagram">
            <a:spLocks noGrp="1"/>
          </p:cNvSpPr>
          <p:nvPr>
            <p:ph idx="12" sz="quarter" type="sldNum"/>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fld id="{1D921A30-6884-41B5-B947-C49C36978128}" type="slidenum">
              <a:rPr lang="ru-RU" smtClean="0">
                <a:uFillTx/>
              </a:rPr>
              <a:t>‹#›</a:t>
            </a:fld>
            <a:endParaRPr lang="ru-RU">
              <a:uFillTx/>
            </a:endParaRPr>
          </a:p>
        </p:txBody>
      </p:sp>
    </p:spTree>
  </p:cSld>
  <p:clrMapOvr xmlns:c="http://schemas.openxmlformats.org/drawingml/2006/chart" xmlns:pic="http://schemas.openxmlformats.org/drawingml/2006/picture" xmlns:dgm="http://schemas.openxmlformats.org/drawingml/2006/diagram">
    <a:masterClrMapping/>
  </p:clrMapOvr>
</p:sldLayout>
</file>

<file path=ppt/slideLayouts/slideLayout14.xml><?xml version="1.0" encoding="utf-8"?>
<p:sldLayout xmlns:a="http://schemas.openxmlformats.org/drawingml/2006/main" xmlns:p="http://schemas.openxmlformats.org/presentationml/2006/main" xmlns:s="http://schemas.openxmlformats.org/officeDocument/2006/sharedTypes" xmlns:r="http://schemas.openxmlformats.org/officeDocument/2006/relationships" preserve="1">
  <p:cSld name="Три колонки">
    <p:spTree>
      <p:nvGrpSpPr>
        <p:cNvPr xmlns:c="http://schemas.openxmlformats.org/drawingml/2006/chart" xmlns:pic="http://schemas.openxmlformats.org/drawingml/2006/picture" xmlns:dgm="http://schemas.openxmlformats.org/drawingml/2006/diagram" id="1" name=""/>
        <p:cNvGrpSpPr xmlns:c="http://schemas.openxmlformats.org/drawingml/2006/chart" xmlns:pic="http://schemas.openxmlformats.org/drawingml/2006/picture" xmlns:dgm="http://schemas.openxmlformats.org/drawingml/2006/diagram"/>
        <p:nvPr/>
      </p:nvGrpSpPr>
      <p:grpSpPr xmlns:c="http://schemas.openxmlformats.org/drawingml/2006/chart" xmlns:pic="http://schemas.openxmlformats.org/drawingml/2006/picture" xmlns:dgm="http://schemas.openxmlformats.org/drawingml/2006/diagram">
        <a:xfrm>
          <a:off x="0" y="0"/>
          <a:ext cx="0" cy="0"/>
          <a:chOff x="0" y="0"/>
          <a:chExt cx="0" cy="0"/>
        </a:xfrm>
      </p:grpSpPr>
      <p:sp>
        <p:nvSpPr>
          <p:cNvPr xmlns:c="http://schemas.openxmlformats.org/drawingml/2006/chart" xmlns:pic="http://schemas.openxmlformats.org/drawingml/2006/picture" xmlns:dgm="http://schemas.openxmlformats.org/drawingml/2006/diagram" id="2" name="Title 1"/>
          <p:cNvSpPr xmlns:c="http://schemas.openxmlformats.org/drawingml/2006/chart" xmlns:pic="http://schemas.openxmlformats.org/drawingml/2006/picture" xmlns:dgm="http://schemas.openxmlformats.org/drawingml/2006/diagram">
            <a:spLocks noGrp="1"/>
          </p:cNvSpPr>
          <p:nvPr>
            <p:ph type="title"/>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lvl1pPr>
              <a:defRPr sz="4200">
                <a:uFillTx/>
              </a:defRPr>
            </a:lvl1pPr>
          </a:lstStyle>
          <a:p>
            <a:r>
              <a:rPr lang="ru-RU" smtClean="0">
                <a:uFillTx/>
              </a:rPr>
              <a:t>Образец заголовка</a:t>
            </a:r>
            <a:endParaRPr dirty="0" lang="en-US">
              <a:uFillTx/>
            </a:endParaRPr>
          </a:p>
        </p:txBody>
      </p:sp>
      <p:sp>
        <p:nvSpPr>
          <p:cNvPr xmlns:c="http://schemas.openxmlformats.org/drawingml/2006/chart" xmlns:pic="http://schemas.openxmlformats.org/drawingml/2006/picture" xmlns:dgm="http://schemas.openxmlformats.org/drawingml/2006/diagram" id="3" name="Text Placeholder 2"/>
          <p:cNvSpPr xmlns:c="http://schemas.openxmlformats.org/drawingml/2006/chart" xmlns:pic="http://schemas.openxmlformats.org/drawingml/2006/picture" xmlns:dgm="http://schemas.openxmlformats.org/drawingml/2006/diagram">
            <a:spLocks noGrp="1"/>
          </p:cNvSpPr>
          <p:nvPr>
            <p:ph idx="1" type="body"/>
          </p:nvPr>
        </p:nvSpPr>
        <p:spPr xmlns:c="http://schemas.openxmlformats.org/drawingml/2006/chart" xmlns:pic="http://schemas.openxmlformats.org/drawingml/2006/picture" xmlns:dgm="http://schemas.openxmlformats.org/drawingml/2006/diagram">
          <a:xfrm>
            <a:off x="632947" y="1981200"/>
            <a:ext cx="2946866" cy="576262"/>
          </a:xfrm>
        </p:spPr>
        <p:txBody xmlns:c="http://schemas.openxmlformats.org/drawingml/2006/chart" xmlns:pic="http://schemas.openxmlformats.org/drawingml/2006/picture" xmlns:dgm="http://schemas.openxmlformats.org/drawingml/2006/diagram">
          <a:bodyPr anchor="b">
            <a:noAutofit/>
          </a:bodyPr>
          <a:lstStyle>
            <a:lvl1pPr indent="0" marL="0">
              <a:buNone/>
              <a:defRPr b="0" sz="2400">
                <a:solidFill>
                  <a:schemeClr val="bg2">
                    <a:lumMod val="40000"/>
                    <a:lumOff val="60000"/>
                  </a:schemeClr>
                </a:solidFill>
                <a:uFillTx/>
              </a:defRPr>
            </a:lvl1pPr>
            <a:lvl2pPr indent="0" marL="457200">
              <a:buNone/>
              <a:defRPr b="1" sz="2000">
                <a:uFillTx/>
              </a:defRPr>
            </a:lvl2pPr>
            <a:lvl3pPr indent="0" marL="914400">
              <a:buNone/>
              <a:defRPr b="1" sz="1800">
                <a:uFillTx/>
              </a:defRPr>
            </a:lvl3pPr>
            <a:lvl4pPr indent="0" marL="1371600">
              <a:buNone/>
              <a:defRPr b="1" sz="1600">
                <a:uFillTx/>
              </a:defRPr>
            </a:lvl4pPr>
            <a:lvl5pPr indent="0" marL="1828800">
              <a:buNone/>
              <a:defRPr b="1" sz="1600">
                <a:uFillTx/>
              </a:defRPr>
            </a:lvl5pPr>
            <a:lvl6pPr indent="0" marL="2286000">
              <a:buNone/>
              <a:defRPr b="1" sz="1600">
                <a:uFillTx/>
              </a:defRPr>
            </a:lvl6pPr>
            <a:lvl7pPr indent="0" marL="2743200">
              <a:buNone/>
              <a:defRPr b="1" sz="1600">
                <a:uFillTx/>
              </a:defRPr>
            </a:lvl7pPr>
            <a:lvl8pPr indent="0" marL="3200400">
              <a:buNone/>
              <a:defRPr b="1" sz="1600">
                <a:uFillTx/>
              </a:defRPr>
            </a:lvl8pPr>
            <a:lvl9pPr indent="0" marL="3657600">
              <a:buNone/>
              <a:defRPr b="1" sz="1600">
                <a:uFillTx/>
              </a:defRPr>
            </a:lvl9pPr>
          </a:lstStyle>
          <a:p>
            <a:pPr lvl="0"/>
            <a:r>
              <a:rPr lang="ru-RU" smtClean="0">
                <a:uFillTx/>
              </a:rPr>
              <a:t>Образец текста</a:t>
            </a:r>
          </a:p>
        </p:txBody>
      </p:sp>
      <p:sp>
        <p:nvSpPr>
          <p:cNvPr xmlns:c="http://schemas.openxmlformats.org/drawingml/2006/chart" xmlns:pic="http://schemas.openxmlformats.org/drawingml/2006/picture" xmlns:dgm="http://schemas.openxmlformats.org/drawingml/2006/diagram" id="16" name="Text Placeholder 3"/>
          <p:cNvSpPr xmlns:c="http://schemas.openxmlformats.org/drawingml/2006/chart" xmlns:pic="http://schemas.openxmlformats.org/drawingml/2006/picture" xmlns:dgm="http://schemas.openxmlformats.org/drawingml/2006/diagram">
            <a:spLocks noGrp="1"/>
          </p:cNvSpPr>
          <p:nvPr>
            <p:ph idx="15" sz="half" type="body"/>
          </p:nvPr>
        </p:nvSpPr>
        <p:spPr xmlns:c="http://schemas.openxmlformats.org/drawingml/2006/chart" xmlns:pic="http://schemas.openxmlformats.org/drawingml/2006/picture" xmlns:dgm="http://schemas.openxmlformats.org/drawingml/2006/diagram">
          <a:xfrm>
            <a:off x="652463" y="2667000"/>
            <a:ext cx="2927350" cy="3589338"/>
          </a:xfrm>
        </p:spPr>
        <p:txBody xmlns:c="http://schemas.openxmlformats.org/drawingml/2006/chart" xmlns:pic="http://schemas.openxmlformats.org/drawingml/2006/picture" xmlns:dgm="http://schemas.openxmlformats.org/drawingml/2006/diagram">
          <a:bodyPr anchor="t">
            <a:normAutofit/>
          </a:bodyPr>
          <a:lstStyle>
            <a:lvl1pPr indent="0" marL="0">
              <a:buNone/>
              <a:defRPr sz="1400">
                <a:uFillTx/>
              </a:defRPr>
            </a:lvl1pPr>
            <a:lvl2pPr indent="0" marL="457200">
              <a:buNone/>
              <a:defRPr sz="1200">
                <a:uFillTx/>
              </a:defRPr>
            </a:lvl2pPr>
            <a:lvl3pPr indent="0" marL="914400">
              <a:buNone/>
              <a:defRPr sz="1000">
                <a:uFillTx/>
              </a:defRPr>
            </a:lvl3pPr>
            <a:lvl4pPr indent="0" marL="1371600">
              <a:buNone/>
              <a:defRPr sz="900">
                <a:uFillTx/>
              </a:defRPr>
            </a:lvl4pPr>
            <a:lvl5pPr indent="0" marL="1828800">
              <a:buNone/>
              <a:defRPr sz="900">
                <a:uFillTx/>
              </a:defRPr>
            </a:lvl5pPr>
            <a:lvl6pPr indent="0" marL="2286000">
              <a:buNone/>
              <a:defRPr sz="900">
                <a:uFillTx/>
              </a:defRPr>
            </a:lvl6pPr>
            <a:lvl7pPr indent="0" marL="2743200">
              <a:buNone/>
              <a:defRPr sz="900">
                <a:uFillTx/>
              </a:defRPr>
            </a:lvl7pPr>
            <a:lvl8pPr indent="0" marL="3200400">
              <a:buNone/>
              <a:defRPr sz="900">
                <a:uFillTx/>
              </a:defRPr>
            </a:lvl8pPr>
            <a:lvl9pPr indent="0" marL="3657600">
              <a:buNone/>
              <a:defRPr sz="900">
                <a:uFillTx/>
              </a:defRPr>
            </a:lvl9pPr>
          </a:lstStyle>
          <a:p>
            <a:pPr lvl="0"/>
            <a:r>
              <a:rPr lang="ru-RU" smtClean="0">
                <a:uFillTx/>
              </a:rPr>
              <a:t>Образец текста</a:t>
            </a:r>
          </a:p>
        </p:txBody>
      </p:sp>
      <p:sp>
        <p:nvSpPr>
          <p:cNvPr xmlns:c="http://schemas.openxmlformats.org/drawingml/2006/chart" xmlns:pic="http://schemas.openxmlformats.org/drawingml/2006/picture" xmlns:dgm="http://schemas.openxmlformats.org/drawingml/2006/diagram" id="5" name="Text Placeholder 4"/>
          <p:cNvSpPr xmlns:c="http://schemas.openxmlformats.org/drawingml/2006/chart" xmlns:pic="http://schemas.openxmlformats.org/drawingml/2006/picture" xmlns:dgm="http://schemas.openxmlformats.org/drawingml/2006/diagram">
            <a:spLocks noGrp="1"/>
          </p:cNvSpPr>
          <p:nvPr>
            <p:ph idx="3" sz="quarter" type="body"/>
          </p:nvPr>
        </p:nvSpPr>
        <p:spPr xmlns:c="http://schemas.openxmlformats.org/drawingml/2006/chart" xmlns:pic="http://schemas.openxmlformats.org/drawingml/2006/picture" xmlns:dgm="http://schemas.openxmlformats.org/drawingml/2006/diagram">
          <a:xfrm>
            <a:off x="3883659" y="1981200"/>
            <a:ext cx="2936241" cy="576262"/>
          </a:xfrm>
        </p:spPr>
        <p:txBody xmlns:c="http://schemas.openxmlformats.org/drawingml/2006/chart" xmlns:pic="http://schemas.openxmlformats.org/drawingml/2006/picture" xmlns:dgm="http://schemas.openxmlformats.org/drawingml/2006/diagram">
          <a:bodyPr anchor="b">
            <a:noAutofit/>
          </a:bodyPr>
          <a:lstStyle>
            <a:lvl1pPr indent="0" marL="0">
              <a:buNone/>
              <a:defRPr b="0" sz="2400">
                <a:solidFill>
                  <a:schemeClr val="bg2">
                    <a:lumMod val="40000"/>
                    <a:lumOff val="60000"/>
                  </a:schemeClr>
                </a:solidFill>
                <a:uFillTx/>
              </a:defRPr>
            </a:lvl1pPr>
            <a:lvl2pPr indent="0" marL="457200">
              <a:buNone/>
              <a:defRPr b="1" sz="2000">
                <a:uFillTx/>
              </a:defRPr>
            </a:lvl2pPr>
            <a:lvl3pPr indent="0" marL="914400">
              <a:buNone/>
              <a:defRPr b="1" sz="1800">
                <a:uFillTx/>
              </a:defRPr>
            </a:lvl3pPr>
            <a:lvl4pPr indent="0" marL="1371600">
              <a:buNone/>
              <a:defRPr b="1" sz="1600">
                <a:uFillTx/>
              </a:defRPr>
            </a:lvl4pPr>
            <a:lvl5pPr indent="0" marL="1828800">
              <a:buNone/>
              <a:defRPr b="1" sz="1600">
                <a:uFillTx/>
              </a:defRPr>
            </a:lvl5pPr>
            <a:lvl6pPr indent="0" marL="2286000">
              <a:buNone/>
              <a:defRPr b="1" sz="1600">
                <a:uFillTx/>
              </a:defRPr>
            </a:lvl6pPr>
            <a:lvl7pPr indent="0" marL="2743200">
              <a:buNone/>
              <a:defRPr b="1" sz="1600">
                <a:uFillTx/>
              </a:defRPr>
            </a:lvl7pPr>
            <a:lvl8pPr indent="0" marL="3200400">
              <a:buNone/>
              <a:defRPr b="1" sz="1600">
                <a:uFillTx/>
              </a:defRPr>
            </a:lvl8pPr>
            <a:lvl9pPr indent="0" marL="3657600">
              <a:buNone/>
              <a:defRPr b="1" sz="1600">
                <a:uFillTx/>
              </a:defRPr>
            </a:lvl9pPr>
          </a:lstStyle>
          <a:p>
            <a:pPr lvl="0"/>
            <a:r>
              <a:rPr lang="ru-RU" smtClean="0">
                <a:uFillTx/>
              </a:rPr>
              <a:t>Образец текста</a:t>
            </a:r>
          </a:p>
        </p:txBody>
      </p:sp>
      <p:sp>
        <p:nvSpPr>
          <p:cNvPr xmlns:c="http://schemas.openxmlformats.org/drawingml/2006/chart" xmlns:pic="http://schemas.openxmlformats.org/drawingml/2006/picture" xmlns:dgm="http://schemas.openxmlformats.org/drawingml/2006/diagram" id="19" name="Text Placeholder 3"/>
          <p:cNvSpPr xmlns:c="http://schemas.openxmlformats.org/drawingml/2006/chart" xmlns:pic="http://schemas.openxmlformats.org/drawingml/2006/picture" xmlns:dgm="http://schemas.openxmlformats.org/drawingml/2006/diagram">
            <a:spLocks noGrp="1"/>
          </p:cNvSpPr>
          <p:nvPr>
            <p:ph idx="16" sz="half" type="body"/>
          </p:nvPr>
        </p:nvSpPr>
        <p:spPr xmlns:c="http://schemas.openxmlformats.org/drawingml/2006/chart" xmlns:pic="http://schemas.openxmlformats.org/drawingml/2006/picture" xmlns:dgm="http://schemas.openxmlformats.org/drawingml/2006/diagram">
          <a:xfrm>
            <a:off x="3873106" y="2667000"/>
            <a:ext cx="2946794" cy="3589338"/>
          </a:xfrm>
        </p:spPr>
        <p:txBody xmlns:c="http://schemas.openxmlformats.org/drawingml/2006/chart" xmlns:pic="http://schemas.openxmlformats.org/drawingml/2006/picture" xmlns:dgm="http://schemas.openxmlformats.org/drawingml/2006/diagram">
          <a:bodyPr anchor="t">
            <a:normAutofit/>
          </a:bodyPr>
          <a:lstStyle>
            <a:lvl1pPr indent="0" marL="0">
              <a:buNone/>
              <a:defRPr sz="1400">
                <a:uFillTx/>
              </a:defRPr>
            </a:lvl1pPr>
            <a:lvl2pPr indent="0" marL="457200">
              <a:buNone/>
              <a:defRPr sz="1200">
                <a:uFillTx/>
              </a:defRPr>
            </a:lvl2pPr>
            <a:lvl3pPr indent="0" marL="914400">
              <a:buNone/>
              <a:defRPr sz="1000">
                <a:uFillTx/>
              </a:defRPr>
            </a:lvl3pPr>
            <a:lvl4pPr indent="0" marL="1371600">
              <a:buNone/>
              <a:defRPr sz="900">
                <a:uFillTx/>
              </a:defRPr>
            </a:lvl4pPr>
            <a:lvl5pPr indent="0" marL="1828800">
              <a:buNone/>
              <a:defRPr sz="900">
                <a:uFillTx/>
              </a:defRPr>
            </a:lvl5pPr>
            <a:lvl6pPr indent="0" marL="2286000">
              <a:buNone/>
              <a:defRPr sz="900">
                <a:uFillTx/>
              </a:defRPr>
            </a:lvl6pPr>
            <a:lvl7pPr indent="0" marL="2743200">
              <a:buNone/>
              <a:defRPr sz="900">
                <a:uFillTx/>
              </a:defRPr>
            </a:lvl7pPr>
            <a:lvl8pPr indent="0" marL="3200400">
              <a:buNone/>
              <a:defRPr sz="900">
                <a:uFillTx/>
              </a:defRPr>
            </a:lvl8pPr>
            <a:lvl9pPr indent="0" marL="3657600">
              <a:buNone/>
              <a:defRPr sz="900">
                <a:uFillTx/>
              </a:defRPr>
            </a:lvl9pPr>
          </a:lstStyle>
          <a:p>
            <a:pPr lvl="0"/>
            <a:r>
              <a:rPr lang="ru-RU" smtClean="0">
                <a:uFillTx/>
              </a:rPr>
              <a:t>Образец текста</a:t>
            </a:r>
          </a:p>
        </p:txBody>
      </p:sp>
      <p:sp>
        <p:nvSpPr>
          <p:cNvPr xmlns:c="http://schemas.openxmlformats.org/drawingml/2006/chart" xmlns:pic="http://schemas.openxmlformats.org/drawingml/2006/picture" xmlns:dgm="http://schemas.openxmlformats.org/drawingml/2006/diagram" id="14" name="Text Placeholder 4"/>
          <p:cNvSpPr xmlns:c="http://schemas.openxmlformats.org/drawingml/2006/chart" xmlns:pic="http://schemas.openxmlformats.org/drawingml/2006/picture" xmlns:dgm="http://schemas.openxmlformats.org/drawingml/2006/diagram">
            <a:spLocks noGrp="1"/>
          </p:cNvSpPr>
          <p:nvPr>
            <p:ph idx="13" sz="quarter" type="body"/>
          </p:nvPr>
        </p:nvSpPr>
        <p:spPr xmlns:c="http://schemas.openxmlformats.org/drawingml/2006/chart" xmlns:pic="http://schemas.openxmlformats.org/drawingml/2006/picture" xmlns:dgm="http://schemas.openxmlformats.org/drawingml/2006/diagram">
          <a:xfrm>
            <a:off x="7124700" y="1981200"/>
            <a:ext cx="2932113" cy="576262"/>
          </a:xfrm>
        </p:spPr>
        <p:txBody xmlns:c="http://schemas.openxmlformats.org/drawingml/2006/chart" xmlns:pic="http://schemas.openxmlformats.org/drawingml/2006/picture" xmlns:dgm="http://schemas.openxmlformats.org/drawingml/2006/diagram">
          <a:bodyPr anchor="b">
            <a:noAutofit/>
          </a:bodyPr>
          <a:lstStyle>
            <a:lvl1pPr indent="0" marL="0">
              <a:buNone/>
              <a:defRPr b="0" sz="2400">
                <a:solidFill>
                  <a:schemeClr val="bg2">
                    <a:lumMod val="40000"/>
                    <a:lumOff val="60000"/>
                  </a:schemeClr>
                </a:solidFill>
                <a:uFillTx/>
              </a:defRPr>
            </a:lvl1pPr>
            <a:lvl2pPr indent="0" marL="457200">
              <a:buNone/>
              <a:defRPr b="1" sz="2000">
                <a:uFillTx/>
              </a:defRPr>
            </a:lvl2pPr>
            <a:lvl3pPr indent="0" marL="914400">
              <a:buNone/>
              <a:defRPr b="1" sz="1800">
                <a:uFillTx/>
              </a:defRPr>
            </a:lvl3pPr>
            <a:lvl4pPr indent="0" marL="1371600">
              <a:buNone/>
              <a:defRPr b="1" sz="1600">
                <a:uFillTx/>
              </a:defRPr>
            </a:lvl4pPr>
            <a:lvl5pPr indent="0" marL="1828800">
              <a:buNone/>
              <a:defRPr b="1" sz="1600">
                <a:uFillTx/>
              </a:defRPr>
            </a:lvl5pPr>
            <a:lvl6pPr indent="0" marL="2286000">
              <a:buNone/>
              <a:defRPr b="1" sz="1600">
                <a:uFillTx/>
              </a:defRPr>
            </a:lvl6pPr>
            <a:lvl7pPr indent="0" marL="2743200">
              <a:buNone/>
              <a:defRPr b="1" sz="1600">
                <a:uFillTx/>
              </a:defRPr>
            </a:lvl7pPr>
            <a:lvl8pPr indent="0" marL="3200400">
              <a:buNone/>
              <a:defRPr b="1" sz="1600">
                <a:uFillTx/>
              </a:defRPr>
            </a:lvl8pPr>
            <a:lvl9pPr indent="0" marL="3657600">
              <a:buNone/>
              <a:defRPr b="1" sz="1600">
                <a:uFillTx/>
              </a:defRPr>
            </a:lvl9pPr>
          </a:lstStyle>
          <a:p>
            <a:pPr lvl="0"/>
            <a:r>
              <a:rPr lang="ru-RU" smtClean="0">
                <a:uFillTx/>
              </a:rPr>
              <a:t>Образец текста</a:t>
            </a:r>
          </a:p>
        </p:txBody>
      </p:sp>
      <p:sp>
        <p:nvSpPr>
          <p:cNvPr xmlns:c="http://schemas.openxmlformats.org/drawingml/2006/chart" xmlns:pic="http://schemas.openxmlformats.org/drawingml/2006/picture" xmlns:dgm="http://schemas.openxmlformats.org/drawingml/2006/diagram" id="20" name="Text Placeholder 3"/>
          <p:cNvSpPr xmlns:c="http://schemas.openxmlformats.org/drawingml/2006/chart" xmlns:pic="http://schemas.openxmlformats.org/drawingml/2006/picture" xmlns:dgm="http://schemas.openxmlformats.org/drawingml/2006/diagram">
            <a:spLocks noGrp="1"/>
          </p:cNvSpPr>
          <p:nvPr>
            <p:ph idx="17" sz="half" type="body"/>
          </p:nvPr>
        </p:nvSpPr>
        <p:spPr xmlns:c="http://schemas.openxmlformats.org/drawingml/2006/chart" xmlns:pic="http://schemas.openxmlformats.org/drawingml/2006/picture" xmlns:dgm="http://schemas.openxmlformats.org/drawingml/2006/diagram">
          <a:xfrm>
            <a:off x="7124700" y="2667000"/>
            <a:ext cx="2932113" cy="3589338"/>
          </a:xfrm>
        </p:spPr>
        <p:txBody xmlns:c="http://schemas.openxmlformats.org/drawingml/2006/chart" xmlns:pic="http://schemas.openxmlformats.org/drawingml/2006/picture" xmlns:dgm="http://schemas.openxmlformats.org/drawingml/2006/diagram">
          <a:bodyPr anchor="t">
            <a:normAutofit/>
          </a:bodyPr>
          <a:lstStyle>
            <a:lvl1pPr indent="0" marL="0">
              <a:buNone/>
              <a:defRPr sz="1400">
                <a:uFillTx/>
              </a:defRPr>
            </a:lvl1pPr>
            <a:lvl2pPr indent="0" marL="457200">
              <a:buNone/>
              <a:defRPr sz="1200">
                <a:uFillTx/>
              </a:defRPr>
            </a:lvl2pPr>
            <a:lvl3pPr indent="0" marL="914400">
              <a:buNone/>
              <a:defRPr sz="1000">
                <a:uFillTx/>
              </a:defRPr>
            </a:lvl3pPr>
            <a:lvl4pPr indent="0" marL="1371600">
              <a:buNone/>
              <a:defRPr sz="900">
                <a:uFillTx/>
              </a:defRPr>
            </a:lvl4pPr>
            <a:lvl5pPr indent="0" marL="1828800">
              <a:buNone/>
              <a:defRPr sz="900">
                <a:uFillTx/>
              </a:defRPr>
            </a:lvl5pPr>
            <a:lvl6pPr indent="0" marL="2286000">
              <a:buNone/>
              <a:defRPr sz="900">
                <a:uFillTx/>
              </a:defRPr>
            </a:lvl6pPr>
            <a:lvl7pPr indent="0" marL="2743200">
              <a:buNone/>
              <a:defRPr sz="900">
                <a:uFillTx/>
              </a:defRPr>
            </a:lvl7pPr>
            <a:lvl8pPr indent="0" marL="3200400">
              <a:buNone/>
              <a:defRPr sz="900">
                <a:uFillTx/>
              </a:defRPr>
            </a:lvl8pPr>
            <a:lvl9pPr indent="0" marL="3657600">
              <a:buNone/>
              <a:defRPr sz="900">
                <a:uFillTx/>
              </a:defRPr>
            </a:lvl9pPr>
          </a:lstStyle>
          <a:p>
            <a:pPr lvl="0"/>
            <a:r>
              <a:rPr lang="ru-RU" smtClean="0">
                <a:uFillTx/>
              </a:rPr>
              <a:t>Образец текста</a:t>
            </a:r>
          </a:p>
        </p:txBody>
      </p:sp>
      <p:cxnSp>
        <p:nvCxnSpPr>
          <p:cNvPr xmlns:c="http://schemas.openxmlformats.org/drawingml/2006/chart" xmlns:pic="http://schemas.openxmlformats.org/drawingml/2006/picture" xmlns:dgm="http://schemas.openxmlformats.org/drawingml/2006/diagram" id="17" name="Straight Connector 16"/>
          <p:cNvCxnSpPr xmlns:c="http://schemas.openxmlformats.org/drawingml/2006/chart" xmlns:pic="http://schemas.openxmlformats.org/drawingml/2006/picture" xmlns:dgm="http://schemas.openxmlformats.org/drawingml/2006/diagram"/>
          <p:nvPr/>
        </p:nvCxnSpPr>
        <p:spPr xmlns:c="http://schemas.openxmlformats.org/drawingml/2006/chart" xmlns:pic="http://schemas.openxmlformats.org/drawingml/2006/picture" xmlns:dgm="http://schemas.openxmlformats.org/drawingml/2006/diagram">
          <a:xfrm>
            <a:off x="3726142" y="2133600"/>
            <a:ext cx="0" cy="3962400"/>
          </a:xfrm>
          <a:prstGeom prst="line">
            <a:avLst/>
          </a:prstGeom>
          <a:ln cmpd="sng" w="12700">
            <a:solidFill>
              <a:schemeClr val="bg2">
                <a:lumMod val="40000"/>
                <a:lumOff val="60000"/>
                <a:alpha val="40000"/>
              </a:schemeClr>
            </a:solidFill>
          </a:ln>
        </p:spPr>
        <p:style xmlns:c="http://schemas.openxmlformats.org/drawingml/2006/chart" xmlns:pic="http://schemas.openxmlformats.org/drawingml/2006/picture" xmlns:dgm="http://schemas.openxmlformats.org/drawingml/2006/diagram">
          <a:lnRef idx="2">
            <a:schemeClr val="accent1"/>
          </a:lnRef>
          <a:fillRef idx="0">
            <a:schemeClr val="accent1"/>
          </a:fillRef>
          <a:effectRef idx="1">
            <a:schemeClr val="accent1"/>
          </a:effectRef>
          <a:fontRef idx="minor">
            <a:schemeClr val="tx1"/>
          </a:fontRef>
        </p:style>
      </p:cxnSp>
      <p:cxnSp>
        <p:nvCxnSpPr>
          <p:cNvPr xmlns:c="http://schemas.openxmlformats.org/drawingml/2006/chart" xmlns:pic="http://schemas.openxmlformats.org/drawingml/2006/picture" xmlns:dgm="http://schemas.openxmlformats.org/drawingml/2006/diagram" id="18" name="Straight Connector 17"/>
          <p:cNvCxnSpPr xmlns:c="http://schemas.openxmlformats.org/drawingml/2006/chart" xmlns:pic="http://schemas.openxmlformats.org/drawingml/2006/picture" xmlns:dgm="http://schemas.openxmlformats.org/drawingml/2006/diagram"/>
          <p:nvPr/>
        </p:nvCxnSpPr>
        <p:spPr xmlns:c="http://schemas.openxmlformats.org/drawingml/2006/chart" xmlns:pic="http://schemas.openxmlformats.org/drawingml/2006/picture" xmlns:dgm="http://schemas.openxmlformats.org/drawingml/2006/diagram">
          <a:xfrm>
            <a:off x="6962227" y="2133600"/>
            <a:ext cx="0" cy="3966882"/>
          </a:xfrm>
          <a:prstGeom prst="line">
            <a:avLst/>
          </a:prstGeom>
          <a:ln cmpd="sng" w="12700">
            <a:solidFill>
              <a:schemeClr val="bg2">
                <a:lumMod val="40000"/>
                <a:lumOff val="60000"/>
                <a:alpha val="40000"/>
              </a:schemeClr>
            </a:solidFill>
          </a:ln>
        </p:spPr>
        <p:style xmlns:c="http://schemas.openxmlformats.org/drawingml/2006/chart" xmlns:pic="http://schemas.openxmlformats.org/drawingml/2006/picture" xmlns:dgm="http://schemas.openxmlformats.org/drawingml/2006/diagram">
          <a:lnRef idx="2">
            <a:schemeClr val="accent1"/>
          </a:lnRef>
          <a:fillRef idx="0">
            <a:schemeClr val="accent1"/>
          </a:fillRef>
          <a:effectRef idx="1">
            <a:schemeClr val="accent1"/>
          </a:effectRef>
          <a:fontRef idx="minor">
            <a:schemeClr val="tx1"/>
          </a:fontRef>
        </p:style>
      </p:cxnSp>
      <p:sp>
        <p:nvSpPr>
          <p:cNvPr xmlns:c="http://schemas.openxmlformats.org/drawingml/2006/chart" xmlns:pic="http://schemas.openxmlformats.org/drawingml/2006/picture" xmlns:dgm="http://schemas.openxmlformats.org/drawingml/2006/diagram" id="7" name="Date Placeholder 3"/>
          <p:cNvSpPr xmlns:c="http://schemas.openxmlformats.org/drawingml/2006/chart" xmlns:pic="http://schemas.openxmlformats.org/drawingml/2006/picture" xmlns:dgm="http://schemas.openxmlformats.org/drawingml/2006/diagram">
            <a:spLocks noGrp="1"/>
          </p:cNvSpPr>
          <p:nvPr>
            <p:ph idx="10" sz="half" type="dt"/>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fld id="{2FAFA825-EEA5-4F92-99D9-2EC6B3F2166B}" type="datetimeFigureOut">
              <a:rPr lang="ru-RU" smtClean="0">
                <a:uFillTx/>
              </a:rPr>
              <a:t>28.11.2018</a:t>
            </a:fld>
            <a:endParaRPr lang="ru-RU">
              <a:uFillTx/>
            </a:endParaRPr>
          </a:p>
        </p:txBody>
      </p:sp>
      <p:sp>
        <p:nvSpPr>
          <p:cNvPr xmlns:c="http://schemas.openxmlformats.org/drawingml/2006/chart" xmlns:pic="http://schemas.openxmlformats.org/drawingml/2006/picture" xmlns:dgm="http://schemas.openxmlformats.org/drawingml/2006/diagram" id="4" name="Footer Placeholder 4"/>
          <p:cNvSpPr xmlns:c="http://schemas.openxmlformats.org/drawingml/2006/chart" xmlns:pic="http://schemas.openxmlformats.org/drawingml/2006/picture" xmlns:dgm="http://schemas.openxmlformats.org/drawingml/2006/diagram">
            <a:spLocks noGrp="1"/>
          </p:cNvSpPr>
          <p:nvPr>
            <p:ph idx="11" sz="quarter" type="ftr"/>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endParaRPr lang="ru-RU">
              <a:uFillTx/>
            </a:endParaRPr>
          </a:p>
        </p:txBody>
      </p:sp>
      <p:sp>
        <p:nvSpPr>
          <p:cNvPr xmlns:c="http://schemas.openxmlformats.org/drawingml/2006/chart" xmlns:pic="http://schemas.openxmlformats.org/drawingml/2006/picture" xmlns:dgm="http://schemas.openxmlformats.org/drawingml/2006/diagram" id="6" name="Slide Number Placeholder 5"/>
          <p:cNvSpPr xmlns:c="http://schemas.openxmlformats.org/drawingml/2006/chart" xmlns:pic="http://schemas.openxmlformats.org/drawingml/2006/picture" xmlns:dgm="http://schemas.openxmlformats.org/drawingml/2006/diagram">
            <a:spLocks noGrp="1"/>
          </p:cNvSpPr>
          <p:nvPr>
            <p:ph idx="12" sz="quarter" type="sldNum"/>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fld id="{1D921A30-6884-41B5-B947-C49C36978128}" type="slidenum">
              <a:rPr lang="ru-RU" smtClean="0">
                <a:uFillTx/>
              </a:rPr>
              <a:t>‹#›</a:t>
            </a:fld>
            <a:endParaRPr lang="ru-RU">
              <a:uFillTx/>
            </a:endParaRPr>
          </a:p>
        </p:txBody>
      </p:sp>
    </p:spTree>
  </p:cSld>
  <p:clrMapOvr xmlns:c="http://schemas.openxmlformats.org/drawingml/2006/chart" xmlns:pic="http://schemas.openxmlformats.org/drawingml/2006/picture" xmlns:dgm="http://schemas.openxmlformats.org/drawingml/2006/diagram">
    <a:masterClrMapping/>
  </p:clrMapOvr>
</p:sldLayout>
</file>

<file path=ppt/slideLayouts/slideLayout15.xml><?xml version="1.0" encoding="utf-8"?>
<p:sldLayout xmlns:a="http://schemas.openxmlformats.org/drawingml/2006/main" xmlns:p="http://schemas.openxmlformats.org/presentationml/2006/main" xmlns:s="http://schemas.openxmlformats.org/officeDocument/2006/sharedTypes" xmlns:r="http://schemas.openxmlformats.org/officeDocument/2006/relationships" preserve="1">
  <p:cSld name="Столбец с тремя рисунками">
    <p:spTree>
      <p:nvGrpSpPr>
        <p:cNvPr xmlns:c="http://schemas.openxmlformats.org/drawingml/2006/chart" xmlns:pic="http://schemas.openxmlformats.org/drawingml/2006/picture" xmlns:dgm="http://schemas.openxmlformats.org/drawingml/2006/diagram" id="1" name=""/>
        <p:cNvGrpSpPr xmlns:c="http://schemas.openxmlformats.org/drawingml/2006/chart" xmlns:pic="http://schemas.openxmlformats.org/drawingml/2006/picture" xmlns:dgm="http://schemas.openxmlformats.org/drawingml/2006/diagram"/>
        <p:nvPr/>
      </p:nvGrpSpPr>
      <p:grpSpPr xmlns:c="http://schemas.openxmlformats.org/drawingml/2006/chart" xmlns:pic="http://schemas.openxmlformats.org/drawingml/2006/picture" xmlns:dgm="http://schemas.openxmlformats.org/drawingml/2006/diagram">
        <a:xfrm>
          <a:off x="0" y="0"/>
          <a:ext cx="0" cy="0"/>
          <a:chOff x="0" y="0"/>
          <a:chExt cx="0" cy="0"/>
        </a:xfrm>
      </p:grpSpPr>
      <p:sp>
        <p:nvSpPr>
          <p:cNvPr xmlns:c="http://schemas.openxmlformats.org/drawingml/2006/chart" xmlns:pic="http://schemas.openxmlformats.org/drawingml/2006/picture" xmlns:dgm="http://schemas.openxmlformats.org/drawingml/2006/diagram" id="2" name="Title 1"/>
          <p:cNvSpPr xmlns:c="http://schemas.openxmlformats.org/drawingml/2006/chart" xmlns:pic="http://schemas.openxmlformats.org/drawingml/2006/picture" xmlns:dgm="http://schemas.openxmlformats.org/drawingml/2006/diagram">
            <a:spLocks noGrp="1"/>
          </p:cNvSpPr>
          <p:nvPr>
            <p:ph type="title"/>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lvl1pPr>
              <a:defRPr sz="4200">
                <a:uFillTx/>
              </a:defRPr>
            </a:lvl1pPr>
          </a:lstStyle>
          <a:p>
            <a:r>
              <a:rPr lang="ru-RU" smtClean="0">
                <a:uFillTx/>
              </a:rPr>
              <a:t>Образец заголовка</a:t>
            </a:r>
            <a:endParaRPr dirty="0" lang="en-US">
              <a:uFillTx/>
            </a:endParaRPr>
          </a:p>
        </p:txBody>
      </p:sp>
      <p:sp>
        <p:nvSpPr>
          <p:cNvPr xmlns:c="http://schemas.openxmlformats.org/drawingml/2006/chart" xmlns:pic="http://schemas.openxmlformats.org/drawingml/2006/picture" xmlns:dgm="http://schemas.openxmlformats.org/drawingml/2006/diagram" id="3" name="Text Placeholder 2"/>
          <p:cNvSpPr xmlns:c="http://schemas.openxmlformats.org/drawingml/2006/chart" xmlns:pic="http://schemas.openxmlformats.org/drawingml/2006/picture" xmlns:dgm="http://schemas.openxmlformats.org/drawingml/2006/diagram">
            <a:spLocks noGrp="1"/>
          </p:cNvSpPr>
          <p:nvPr>
            <p:ph idx="1" type="body"/>
          </p:nvPr>
        </p:nvSpPr>
        <p:spPr xmlns:c="http://schemas.openxmlformats.org/drawingml/2006/chart" xmlns:pic="http://schemas.openxmlformats.org/drawingml/2006/picture" xmlns:dgm="http://schemas.openxmlformats.org/drawingml/2006/diagram">
          <a:xfrm>
            <a:off x="652463" y="4250949"/>
            <a:ext cx="2940050" cy="576262"/>
          </a:xfrm>
        </p:spPr>
        <p:txBody xmlns:c="http://schemas.openxmlformats.org/drawingml/2006/chart" xmlns:pic="http://schemas.openxmlformats.org/drawingml/2006/picture" xmlns:dgm="http://schemas.openxmlformats.org/drawingml/2006/diagram">
          <a:bodyPr anchor="b">
            <a:noAutofit/>
          </a:bodyPr>
          <a:lstStyle>
            <a:lvl1pPr indent="0" marL="0">
              <a:buNone/>
              <a:defRPr b="0" sz="2400">
                <a:solidFill>
                  <a:schemeClr val="bg2">
                    <a:lumMod val="40000"/>
                    <a:lumOff val="60000"/>
                  </a:schemeClr>
                </a:solidFill>
                <a:uFillTx/>
              </a:defRPr>
            </a:lvl1pPr>
            <a:lvl2pPr indent="0" marL="457200">
              <a:buNone/>
              <a:defRPr b="1" sz="2000">
                <a:uFillTx/>
              </a:defRPr>
            </a:lvl2pPr>
            <a:lvl3pPr indent="0" marL="914400">
              <a:buNone/>
              <a:defRPr b="1" sz="1800">
                <a:uFillTx/>
              </a:defRPr>
            </a:lvl3pPr>
            <a:lvl4pPr indent="0" marL="1371600">
              <a:buNone/>
              <a:defRPr b="1" sz="1600">
                <a:uFillTx/>
              </a:defRPr>
            </a:lvl4pPr>
            <a:lvl5pPr indent="0" marL="1828800">
              <a:buNone/>
              <a:defRPr b="1" sz="1600">
                <a:uFillTx/>
              </a:defRPr>
            </a:lvl5pPr>
            <a:lvl6pPr indent="0" marL="2286000">
              <a:buNone/>
              <a:defRPr b="1" sz="1600">
                <a:uFillTx/>
              </a:defRPr>
            </a:lvl6pPr>
            <a:lvl7pPr indent="0" marL="2743200">
              <a:buNone/>
              <a:defRPr b="1" sz="1600">
                <a:uFillTx/>
              </a:defRPr>
            </a:lvl7pPr>
            <a:lvl8pPr indent="0" marL="3200400">
              <a:buNone/>
              <a:defRPr b="1" sz="1600">
                <a:uFillTx/>
              </a:defRPr>
            </a:lvl8pPr>
            <a:lvl9pPr indent="0" marL="3657600">
              <a:buNone/>
              <a:defRPr b="1" sz="1600">
                <a:uFillTx/>
              </a:defRPr>
            </a:lvl9pPr>
          </a:lstStyle>
          <a:p>
            <a:pPr lvl="0"/>
            <a:r>
              <a:rPr lang="ru-RU" smtClean="0">
                <a:uFillTx/>
              </a:rPr>
              <a:t>Образец текста</a:t>
            </a:r>
          </a:p>
        </p:txBody>
      </p:sp>
      <p:sp>
        <p:nvSpPr>
          <p:cNvPr xmlns:c="http://schemas.openxmlformats.org/drawingml/2006/chart" xmlns:pic="http://schemas.openxmlformats.org/drawingml/2006/picture" xmlns:dgm="http://schemas.openxmlformats.org/drawingml/2006/diagram" id="29" name="Picture Placeholder 2"/>
          <p:cNvSpPr xmlns:c="http://schemas.openxmlformats.org/drawingml/2006/chart" xmlns:pic="http://schemas.openxmlformats.org/drawingml/2006/picture" xmlns:dgm="http://schemas.openxmlformats.org/drawingml/2006/diagram">
            <a:spLocks noChangeAspect="1" noGrp="1"/>
          </p:cNvSpPr>
          <p:nvPr>
            <p:ph idx="15" type="pic"/>
          </p:nvPr>
        </p:nvSpPr>
        <p:spPr xmlns:c="http://schemas.openxmlformats.org/drawingml/2006/chart" xmlns:pic="http://schemas.openxmlformats.org/drawingml/2006/picture" xmlns:dgm="http://schemas.openxmlformats.org/drawingml/2006/diagram">
          <a:xfrm>
            <a:off x="652463" y="2209800"/>
            <a:ext cx="2940050" cy="1524000"/>
          </a:xfrm>
          <a:prstGeom prst="roundRect">
            <a:avLst>
              <a:gd fmla="val 1858" name="adj"/>
            </a:avLst>
          </a:prstGeom>
          <a:effectLst>
            <a:outerShdw algn="tl" blurRad="50800" dir="5400000" dist="50800" rotWithShape="0">
              <a:srgbClr val="000000">
                <a:alpha val="43000"/>
              </a:srgbClr>
            </a:outerShdw>
          </a:effectLst>
        </p:spPr>
        <p:txBody xmlns:c="http://schemas.openxmlformats.org/drawingml/2006/chart" xmlns:pic="http://schemas.openxmlformats.org/drawingml/2006/picture" xmlns:dgm="http://schemas.openxmlformats.org/drawingml/2006/diagram">
          <a:bodyPr anchor="t">
            <a:normAutofit/>
          </a:bodyPr>
          <a:lstStyle>
            <a:lvl1pPr algn="ctr" indent="0" marL="0">
              <a:buNone/>
              <a:defRPr sz="1600">
                <a:uFillTx/>
              </a:defRPr>
            </a:lvl1pPr>
            <a:lvl2pPr indent="0" marL="457200">
              <a:buNone/>
              <a:defRPr sz="1600">
                <a:uFillTx/>
              </a:defRPr>
            </a:lvl2pPr>
            <a:lvl3pPr indent="0" marL="914400">
              <a:buNone/>
              <a:defRPr sz="1600">
                <a:uFillTx/>
              </a:defRPr>
            </a:lvl3pPr>
            <a:lvl4pPr indent="0" marL="1371600">
              <a:buNone/>
              <a:defRPr sz="1600">
                <a:uFillTx/>
              </a:defRPr>
            </a:lvl4pPr>
            <a:lvl5pPr indent="0" marL="1828800">
              <a:buNone/>
              <a:defRPr sz="1600">
                <a:uFillTx/>
              </a:defRPr>
            </a:lvl5pPr>
            <a:lvl6pPr indent="0" marL="2286000">
              <a:buNone/>
              <a:defRPr sz="1600">
                <a:uFillTx/>
              </a:defRPr>
            </a:lvl6pPr>
            <a:lvl7pPr indent="0" marL="2743200">
              <a:buNone/>
              <a:defRPr sz="1600">
                <a:uFillTx/>
              </a:defRPr>
            </a:lvl7pPr>
            <a:lvl8pPr indent="0" marL="3200400">
              <a:buNone/>
              <a:defRPr sz="1600">
                <a:uFillTx/>
              </a:defRPr>
            </a:lvl8pPr>
            <a:lvl9pPr indent="0" marL="3657600">
              <a:buNone/>
              <a:defRPr sz="1600">
                <a:uFillTx/>
              </a:defRPr>
            </a:lvl9pPr>
          </a:lstStyle>
          <a:p>
            <a:r>
              <a:rPr lang="ru-RU" smtClean="0">
                <a:uFillTx/>
              </a:rPr>
              <a:t>Вставка рисунка</a:t>
            </a:r>
            <a:endParaRPr dirty="0" lang="en-US">
              <a:uFillTx/>
            </a:endParaRPr>
          </a:p>
        </p:txBody>
      </p:sp>
      <p:sp>
        <p:nvSpPr>
          <p:cNvPr xmlns:c="http://schemas.openxmlformats.org/drawingml/2006/chart" xmlns:pic="http://schemas.openxmlformats.org/drawingml/2006/picture" xmlns:dgm="http://schemas.openxmlformats.org/drawingml/2006/diagram" id="22" name="Text Placeholder 3"/>
          <p:cNvSpPr xmlns:c="http://schemas.openxmlformats.org/drawingml/2006/chart" xmlns:pic="http://schemas.openxmlformats.org/drawingml/2006/picture" xmlns:dgm="http://schemas.openxmlformats.org/drawingml/2006/diagram">
            <a:spLocks noGrp="1"/>
          </p:cNvSpPr>
          <p:nvPr>
            <p:ph idx="18" sz="half" type="body"/>
          </p:nvPr>
        </p:nvSpPr>
        <p:spPr xmlns:c="http://schemas.openxmlformats.org/drawingml/2006/chart" xmlns:pic="http://schemas.openxmlformats.org/drawingml/2006/picture" xmlns:dgm="http://schemas.openxmlformats.org/drawingml/2006/diagram">
          <a:xfrm>
            <a:off x="652463" y="4827211"/>
            <a:ext cx="2940050" cy="659189"/>
          </a:xfrm>
        </p:spPr>
        <p:txBody xmlns:c="http://schemas.openxmlformats.org/drawingml/2006/chart" xmlns:pic="http://schemas.openxmlformats.org/drawingml/2006/picture" xmlns:dgm="http://schemas.openxmlformats.org/drawingml/2006/diagram">
          <a:bodyPr anchor="t">
            <a:normAutofit/>
          </a:bodyPr>
          <a:lstStyle>
            <a:lvl1pPr indent="0" marL="0">
              <a:buNone/>
              <a:defRPr sz="1400">
                <a:uFillTx/>
              </a:defRPr>
            </a:lvl1pPr>
            <a:lvl2pPr indent="0" marL="457200">
              <a:buNone/>
              <a:defRPr sz="1200">
                <a:uFillTx/>
              </a:defRPr>
            </a:lvl2pPr>
            <a:lvl3pPr indent="0" marL="914400">
              <a:buNone/>
              <a:defRPr sz="1000">
                <a:uFillTx/>
              </a:defRPr>
            </a:lvl3pPr>
            <a:lvl4pPr indent="0" marL="1371600">
              <a:buNone/>
              <a:defRPr sz="900">
                <a:uFillTx/>
              </a:defRPr>
            </a:lvl4pPr>
            <a:lvl5pPr indent="0" marL="1828800">
              <a:buNone/>
              <a:defRPr sz="900">
                <a:uFillTx/>
              </a:defRPr>
            </a:lvl5pPr>
            <a:lvl6pPr indent="0" marL="2286000">
              <a:buNone/>
              <a:defRPr sz="900">
                <a:uFillTx/>
              </a:defRPr>
            </a:lvl6pPr>
            <a:lvl7pPr indent="0" marL="2743200">
              <a:buNone/>
              <a:defRPr sz="900">
                <a:uFillTx/>
              </a:defRPr>
            </a:lvl7pPr>
            <a:lvl8pPr indent="0" marL="3200400">
              <a:buNone/>
              <a:defRPr sz="900">
                <a:uFillTx/>
              </a:defRPr>
            </a:lvl8pPr>
            <a:lvl9pPr indent="0" marL="3657600">
              <a:buNone/>
              <a:defRPr sz="900">
                <a:uFillTx/>
              </a:defRPr>
            </a:lvl9pPr>
          </a:lstStyle>
          <a:p>
            <a:pPr lvl="0"/>
            <a:r>
              <a:rPr lang="ru-RU" smtClean="0">
                <a:uFillTx/>
              </a:rPr>
              <a:t>Образец текста</a:t>
            </a:r>
          </a:p>
        </p:txBody>
      </p:sp>
      <p:sp>
        <p:nvSpPr>
          <p:cNvPr xmlns:c="http://schemas.openxmlformats.org/drawingml/2006/chart" xmlns:pic="http://schemas.openxmlformats.org/drawingml/2006/picture" xmlns:dgm="http://schemas.openxmlformats.org/drawingml/2006/diagram" id="5" name="Text Placeholder 4"/>
          <p:cNvSpPr xmlns:c="http://schemas.openxmlformats.org/drawingml/2006/chart" xmlns:pic="http://schemas.openxmlformats.org/drawingml/2006/picture" xmlns:dgm="http://schemas.openxmlformats.org/drawingml/2006/diagram">
            <a:spLocks noGrp="1"/>
          </p:cNvSpPr>
          <p:nvPr>
            <p:ph idx="3" sz="quarter" type="body"/>
          </p:nvPr>
        </p:nvSpPr>
        <p:spPr xmlns:c="http://schemas.openxmlformats.org/drawingml/2006/chart" xmlns:pic="http://schemas.openxmlformats.org/drawingml/2006/picture" xmlns:dgm="http://schemas.openxmlformats.org/drawingml/2006/diagram">
          <a:xfrm>
            <a:off x="3889375" y="4250949"/>
            <a:ext cx="2930525" cy="576262"/>
          </a:xfrm>
        </p:spPr>
        <p:txBody xmlns:c="http://schemas.openxmlformats.org/drawingml/2006/chart" xmlns:pic="http://schemas.openxmlformats.org/drawingml/2006/picture" xmlns:dgm="http://schemas.openxmlformats.org/drawingml/2006/diagram">
          <a:bodyPr anchor="b">
            <a:noAutofit/>
          </a:bodyPr>
          <a:lstStyle>
            <a:lvl1pPr indent="0" marL="0">
              <a:buNone/>
              <a:defRPr b="0" sz="2400">
                <a:solidFill>
                  <a:schemeClr val="bg2">
                    <a:lumMod val="40000"/>
                    <a:lumOff val="60000"/>
                  </a:schemeClr>
                </a:solidFill>
                <a:uFillTx/>
              </a:defRPr>
            </a:lvl1pPr>
            <a:lvl2pPr indent="0" marL="457200">
              <a:buNone/>
              <a:defRPr b="1" sz="2000">
                <a:uFillTx/>
              </a:defRPr>
            </a:lvl2pPr>
            <a:lvl3pPr indent="0" marL="914400">
              <a:buNone/>
              <a:defRPr b="1" sz="1800">
                <a:uFillTx/>
              </a:defRPr>
            </a:lvl3pPr>
            <a:lvl4pPr indent="0" marL="1371600">
              <a:buNone/>
              <a:defRPr b="1" sz="1600">
                <a:uFillTx/>
              </a:defRPr>
            </a:lvl4pPr>
            <a:lvl5pPr indent="0" marL="1828800">
              <a:buNone/>
              <a:defRPr b="1" sz="1600">
                <a:uFillTx/>
              </a:defRPr>
            </a:lvl5pPr>
            <a:lvl6pPr indent="0" marL="2286000">
              <a:buNone/>
              <a:defRPr b="1" sz="1600">
                <a:uFillTx/>
              </a:defRPr>
            </a:lvl6pPr>
            <a:lvl7pPr indent="0" marL="2743200">
              <a:buNone/>
              <a:defRPr b="1" sz="1600">
                <a:uFillTx/>
              </a:defRPr>
            </a:lvl7pPr>
            <a:lvl8pPr indent="0" marL="3200400">
              <a:buNone/>
              <a:defRPr b="1" sz="1600">
                <a:uFillTx/>
              </a:defRPr>
            </a:lvl8pPr>
            <a:lvl9pPr indent="0" marL="3657600">
              <a:buNone/>
              <a:defRPr b="1" sz="1600">
                <a:uFillTx/>
              </a:defRPr>
            </a:lvl9pPr>
          </a:lstStyle>
          <a:p>
            <a:pPr lvl="0"/>
            <a:r>
              <a:rPr lang="ru-RU" smtClean="0">
                <a:uFillTx/>
              </a:rPr>
              <a:t>Образец текста</a:t>
            </a:r>
          </a:p>
        </p:txBody>
      </p:sp>
      <p:sp>
        <p:nvSpPr>
          <p:cNvPr xmlns:c="http://schemas.openxmlformats.org/drawingml/2006/chart" xmlns:pic="http://schemas.openxmlformats.org/drawingml/2006/picture" xmlns:dgm="http://schemas.openxmlformats.org/drawingml/2006/diagram" id="30" name="Picture Placeholder 2"/>
          <p:cNvSpPr xmlns:c="http://schemas.openxmlformats.org/drawingml/2006/chart" xmlns:pic="http://schemas.openxmlformats.org/drawingml/2006/picture" xmlns:dgm="http://schemas.openxmlformats.org/drawingml/2006/diagram">
            <a:spLocks noChangeAspect="1" noGrp="1"/>
          </p:cNvSpPr>
          <p:nvPr>
            <p:ph idx="21" type="pic"/>
          </p:nvPr>
        </p:nvSpPr>
        <p:spPr xmlns:c="http://schemas.openxmlformats.org/drawingml/2006/chart" xmlns:pic="http://schemas.openxmlformats.org/drawingml/2006/picture" xmlns:dgm="http://schemas.openxmlformats.org/drawingml/2006/diagram">
          <a:xfrm>
            <a:off x="3889374" y="2209800"/>
            <a:ext cx="2930525" cy="1524000"/>
          </a:xfrm>
          <a:prstGeom prst="roundRect">
            <a:avLst>
              <a:gd fmla="val 1858" name="adj"/>
            </a:avLst>
          </a:prstGeom>
          <a:effectLst>
            <a:outerShdw algn="tl" blurRad="50800" dir="5400000" dist="50800" rotWithShape="0">
              <a:srgbClr val="000000">
                <a:alpha val="43000"/>
              </a:srgbClr>
            </a:outerShdw>
          </a:effectLst>
        </p:spPr>
        <p:txBody xmlns:c="http://schemas.openxmlformats.org/drawingml/2006/chart" xmlns:pic="http://schemas.openxmlformats.org/drawingml/2006/picture" xmlns:dgm="http://schemas.openxmlformats.org/drawingml/2006/diagram">
          <a:bodyPr anchor="t">
            <a:normAutofit/>
          </a:bodyPr>
          <a:lstStyle>
            <a:lvl1pPr algn="ctr" indent="0" marL="0">
              <a:buNone/>
              <a:defRPr sz="1600">
                <a:uFillTx/>
              </a:defRPr>
            </a:lvl1pPr>
            <a:lvl2pPr indent="0" marL="457200">
              <a:buNone/>
              <a:defRPr sz="1600">
                <a:uFillTx/>
              </a:defRPr>
            </a:lvl2pPr>
            <a:lvl3pPr indent="0" marL="914400">
              <a:buNone/>
              <a:defRPr sz="1600">
                <a:uFillTx/>
              </a:defRPr>
            </a:lvl3pPr>
            <a:lvl4pPr indent="0" marL="1371600">
              <a:buNone/>
              <a:defRPr sz="1600">
                <a:uFillTx/>
              </a:defRPr>
            </a:lvl4pPr>
            <a:lvl5pPr indent="0" marL="1828800">
              <a:buNone/>
              <a:defRPr sz="1600">
                <a:uFillTx/>
              </a:defRPr>
            </a:lvl5pPr>
            <a:lvl6pPr indent="0" marL="2286000">
              <a:buNone/>
              <a:defRPr sz="1600">
                <a:uFillTx/>
              </a:defRPr>
            </a:lvl6pPr>
            <a:lvl7pPr indent="0" marL="2743200">
              <a:buNone/>
              <a:defRPr sz="1600">
                <a:uFillTx/>
              </a:defRPr>
            </a:lvl7pPr>
            <a:lvl8pPr indent="0" marL="3200400">
              <a:buNone/>
              <a:defRPr sz="1600">
                <a:uFillTx/>
              </a:defRPr>
            </a:lvl8pPr>
            <a:lvl9pPr indent="0" marL="3657600">
              <a:buNone/>
              <a:defRPr sz="1600">
                <a:uFillTx/>
              </a:defRPr>
            </a:lvl9pPr>
          </a:lstStyle>
          <a:p>
            <a:r>
              <a:rPr lang="ru-RU" smtClean="0">
                <a:uFillTx/>
              </a:rPr>
              <a:t>Вставка рисунка</a:t>
            </a:r>
            <a:endParaRPr dirty="0" lang="en-US">
              <a:uFillTx/>
            </a:endParaRPr>
          </a:p>
        </p:txBody>
      </p:sp>
      <p:sp>
        <p:nvSpPr>
          <p:cNvPr xmlns:c="http://schemas.openxmlformats.org/drawingml/2006/chart" xmlns:pic="http://schemas.openxmlformats.org/drawingml/2006/picture" xmlns:dgm="http://schemas.openxmlformats.org/drawingml/2006/diagram" id="23" name="Text Placeholder 3"/>
          <p:cNvSpPr xmlns:c="http://schemas.openxmlformats.org/drawingml/2006/chart" xmlns:pic="http://schemas.openxmlformats.org/drawingml/2006/picture" xmlns:dgm="http://schemas.openxmlformats.org/drawingml/2006/diagram">
            <a:spLocks noGrp="1"/>
          </p:cNvSpPr>
          <p:nvPr>
            <p:ph idx="19" sz="half" type="body"/>
          </p:nvPr>
        </p:nvSpPr>
        <p:spPr xmlns:c="http://schemas.openxmlformats.org/drawingml/2006/chart" xmlns:pic="http://schemas.openxmlformats.org/drawingml/2006/picture" xmlns:dgm="http://schemas.openxmlformats.org/drawingml/2006/diagram">
          <a:xfrm>
            <a:off x="3888022" y="4827210"/>
            <a:ext cx="2934406" cy="659189"/>
          </a:xfrm>
        </p:spPr>
        <p:txBody xmlns:c="http://schemas.openxmlformats.org/drawingml/2006/chart" xmlns:pic="http://schemas.openxmlformats.org/drawingml/2006/picture" xmlns:dgm="http://schemas.openxmlformats.org/drawingml/2006/diagram">
          <a:bodyPr anchor="t">
            <a:normAutofit/>
          </a:bodyPr>
          <a:lstStyle>
            <a:lvl1pPr indent="0" marL="0">
              <a:buNone/>
              <a:defRPr sz="1400">
                <a:uFillTx/>
              </a:defRPr>
            </a:lvl1pPr>
            <a:lvl2pPr indent="0" marL="457200">
              <a:buNone/>
              <a:defRPr sz="1200">
                <a:uFillTx/>
              </a:defRPr>
            </a:lvl2pPr>
            <a:lvl3pPr indent="0" marL="914400">
              <a:buNone/>
              <a:defRPr sz="1000">
                <a:uFillTx/>
              </a:defRPr>
            </a:lvl3pPr>
            <a:lvl4pPr indent="0" marL="1371600">
              <a:buNone/>
              <a:defRPr sz="900">
                <a:uFillTx/>
              </a:defRPr>
            </a:lvl4pPr>
            <a:lvl5pPr indent="0" marL="1828800">
              <a:buNone/>
              <a:defRPr sz="900">
                <a:uFillTx/>
              </a:defRPr>
            </a:lvl5pPr>
            <a:lvl6pPr indent="0" marL="2286000">
              <a:buNone/>
              <a:defRPr sz="900">
                <a:uFillTx/>
              </a:defRPr>
            </a:lvl6pPr>
            <a:lvl7pPr indent="0" marL="2743200">
              <a:buNone/>
              <a:defRPr sz="900">
                <a:uFillTx/>
              </a:defRPr>
            </a:lvl7pPr>
            <a:lvl8pPr indent="0" marL="3200400">
              <a:buNone/>
              <a:defRPr sz="900">
                <a:uFillTx/>
              </a:defRPr>
            </a:lvl8pPr>
            <a:lvl9pPr indent="0" marL="3657600">
              <a:buNone/>
              <a:defRPr sz="900">
                <a:uFillTx/>
              </a:defRPr>
            </a:lvl9pPr>
          </a:lstStyle>
          <a:p>
            <a:pPr lvl="0"/>
            <a:r>
              <a:rPr lang="ru-RU" smtClean="0">
                <a:uFillTx/>
              </a:rPr>
              <a:t>Образец текста</a:t>
            </a:r>
          </a:p>
        </p:txBody>
      </p:sp>
      <p:sp>
        <p:nvSpPr>
          <p:cNvPr xmlns:c="http://schemas.openxmlformats.org/drawingml/2006/chart" xmlns:pic="http://schemas.openxmlformats.org/drawingml/2006/picture" xmlns:dgm="http://schemas.openxmlformats.org/drawingml/2006/diagram" id="14" name="Text Placeholder 4"/>
          <p:cNvSpPr xmlns:c="http://schemas.openxmlformats.org/drawingml/2006/chart" xmlns:pic="http://schemas.openxmlformats.org/drawingml/2006/picture" xmlns:dgm="http://schemas.openxmlformats.org/drawingml/2006/diagram">
            <a:spLocks noGrp="1"/>
          </p:cNvSpPr>
          <p:nvPr>
            <p:ph idx="13" sz="quarter" type="body"/>
          </p:nvPr>
        </p:nvSpPr>
        <p:spPr xmlns:c="http://schemas.openxmlformats.org/drawingml/2006/chart" xmlns:pic="http://schemas.openxmlformats.org/drawingml/2006/picture" xmlns:dgm="http://schemas.openxmlformats.org/drawingml/2006/diagram">
          <a:xfrm>
            <a:off x="7124700" y="4250949"/>
            <a:ext cx="2932113" cy="576262"/>
          </a:xfrm>
        </p:spPr>
        <p:txBody xmlns:c="http://schemas.openxmlformats.org/drawingml/2006/chart" xmlns:pic="http://schemas.openxmlformats.org/drawingml/2006/picture" xmlns:dgm="http://schemas.openxmlformats.org/drawingml/2006/diagram">
          <a:bodyPr anchor="b">
            <a:noAutofit/>
          </a:bodyPr>
          <a:lstStyle>
            <a:lvl1pPr indent="0" marL="0">
              <a:buNone/>
              <a:defRPr b="0" sz="2400">
                <a:solidFill>
                  <a:schemeClr val="bg2">
                    <a:lumMod val="40000"/>
                    <a:lumOff val="60000"/>
                  </a:schemeClr>
                </a:solidFill>
                <a:uFillTx/>
              </a:defRPr>
            </a:lvl1pPr>
            <a:lvl2pPr indent="0" marL="457200">
              <a:buNone/>
              <a:defRPr b="1" sz="2000">
                <a:uFillTx/>
              </a:defRPr>
            </a:lvl2pPr>
            <a:lvl3pPr indent="0" marL="914400">
              <a:buNone/>
              <a:defRPr b="1" sz="1800">
                <a:uFillTx/>
              </a:defRPr>
            </a:lvl3pPr>
            <a:lvl4pPr indent="0" marL="1371600">
              <a:buNone/>
              <a:defRPr b="1" sz="1600">
                <a:uFillTx/>
              </a:defRPr>
            </a:lvl4pPr>
            <a:lvl5pPr indent="0" marL="1828800">
              <a:buNone/>
              <a:defRPr b="1" sz="1600">
                <a:uFillTx/>
              </a:defRPr>
            </a:lvl5pPr>
            <a:lvl6pPr indent="0" marL="2286000">
              <a:buNone/>
              <a:defRPr b="1" sz="1600">
                <a:uFillTx/>
              </a:defRPr>
            </a:lvl6pPr>
            <a:lvl7pPr indent="0" marL="2743200">
              <a:buNone/>
              <a:defRPr b="1" sz="1600">
                <a:uFillTx/>
              </a:defRPr>
            </a:lvl7pPr>
            <a:lvl8pPr indent="0" marL="3200400">
              <a:buNone/>
              <a:defRPr b="1" sz="1600">
                <a:uFillTx/>
              </a:defRPr>
            </a:lvl8pPr>
            <a:lvl9pPr indent="0" marL="3657600">
              <a:buNone/>
              <a:defRPr b="1" sz="1600">
                <a:uFillTx/>
              </a:defRPr>
            </a:lvl9pPr>
          </a:lstStyle>
          <a:p>
            <a:pPr lvl="0"/>
            <a:r>
              <a:rPr lang="ru-RU" smtClean="0">
                <a:uFillTx/>
              </a:rPr>
              <a:t>Образец текста</a:t>
            </a:r>
          </a:p>
        </p:txBody>
      </p:sp>
      <p:sp>
        <p:nvSpPr>
          <p:cNvPr xmlns:c="http://schemas.openxmlformats.org/drawingml/2006/chart" xmlns:pic="http://schemas.openxmlformats.org/drawingml/2006/picture" xmlns:dgm="http://schemas.openxmlformats.org/drawingml/2006/diagram" id="31" name="Picture Placeholder 2"/>
          <p:cNvSpPr xmlns:c="http://schemas.openxmlformats.org/drawingml/2006/chart" xmlns:pic="http://schemas.openxmlformats.org/drawingml/2006/picture" xmlns:dgm="http://schemas.openxmlformats.org/drawingml/2006/diagram">
            <a:spLocks noChangeAspect="1" noGrp="1"/>
          </p:cNvSpPr>
          <p:nvPr>
            <p:ph idx="22" type="pic"/>
          </p:nvPr>
        </p:nvSpPr>
        <p:spPr xmlns:c="http://schemas.openxmlformats.org/drawingml/2006/chart" xmlns:pic="http://schemas.openxmlformats.org/drawingml/2006/picture" xmlns:dgm="http://schemas.openxmlformats.org/drawingml/2006/diagram">
          <a:xfrm>
            <a:off x="7124699" y="2209800"/>
            <a:ext cx="2932113" cy="1524000"/>
          </a:xfrm>
          <a:prstGeom prst="roundRect">
            <a:avLst>
              <a:gd fmla="val 1858" name="adj"/>
            </a:avLst>
          </a:prstGeom>
          <a:effectLst>
            <a:outerShdw algn="tl" blurRad="50800" dir="5400000" dist="50800" rotWithShape="0">
              <a:srgbClr val="000000">
                <a:alpha val="43000"/>
              </a:srgbClr>
            </a:outerShdw>
          </a:effectLst>
        </p:spPr>
        <p:txBody xmlns:c="http://schemas.openxmlformats.org/drawingml/2006/chart" xmlns:pic="http://schemas.openxmlformats.org/drawingml/2006/picture" xmlns:dgm="http://schemas.openxmlformats.org/drawingml/2006/diagram">
          <a:bodyPr anchor="t">
            <a:normAutofit/>
          </a:bodyPr>
          <a:lstStyle>
            <a:lvl1pPr algn="ctr" indent="0" marL="0">
              <a:buNone/>
              <a:defRPr sz="1600">
                <a:uFillTx/>
              </a:defRPr>
            </a:lvl1pPr>
            <a:lvl2pPr indent="0" marL="457200">
              <a:buNone/>
              <a:defRPr sz="1600">
                <a:uFillTx/>
              </a:defRPr>
            </a:lvl2pPr>
            <a:lvl3pPr indent="0" marL="914400">
              <a:buNone/>
              <a:defRPr sz="1600">
                <a:uFillTx/>
              </a:defRPr>
            </a:lvl3pPr>
            <a:lvl4pPr indent="0" marL="1371600">
              <a:buNone/>
              <a:defRPr sz="1600">
                <a:uFillTx/>
              </a:defRPr>
            </a:lvl4pPr>
            <a:lvl5pPr indent="0" marL="1828800">
              <a:buNone/>
              <a:defRPr sz="1600">
                <a:uFillTx/>
              </a:defRPr>
            </a:lvl5pPr>
            <a:lvl6pPr indent="0" marL="2286000">
              <a:buNone/>
              <a:defRPr sz="1600">
                <a:uFillTx/>
              </a:defRPr>
            </a:lvl6pPr>
            <a:lvl7pPr indent="0" marL="2743200">
              <a:buNone/>
              <a:defRPr sz="1600">
                <a:uFillTx/>
              </a:defRPr>
            </a:lvl7pPr>
            <a:lvl8pPr indent="0" marL="3200400">
              <a:buNone/>
              <a:defRPr sz="1600">
                <a:uFillTx/>
              </a:defRPr>
            </a:lvl8pPr>
            <a:lvl9pPr indent="0" marL="3657600">
              <a:buNone/>
              <a:defRPr sz="1600">
                <a:uFillTx/>
              </a:defRPr>
            </a:lvl9pPr>
          </a:lstStyle>
          <a:p>
            <a:r>
              <a:rPr lang="ru-RU" smtClean="0">
                <a:uFillTx/>
              </a:rPr>
              <a:t>Вставка рисунка</a:t>
            </a:r>
            <a:endParaRPr dirty="0" lang="en-US">
              <a:uFillTx/>
            </a:endParaRPr>
          </a:p>
        </p:txBody>
      </p:sp>
      <p:sp>
        <p:nvSpPr>
          <p:cNvPr xmlns:c="http://schemas.openxmlformats.org/drawingml/2006/chart" xmlns:pic="http://schemas.openxmlformats.org/drawingml/2006/picture" xmlns:dgm="http://schemas.openxmlformats.org/drawingml/2006/diagram" id="24" name="Text Placeholder 3"/>
          <p:cNvSpPr xmlns:c="http://schemas.openxmlformats.org/drawingml/2006/chart" xmlns:pic="http://schemas.openxmlformats.org/drawingml/2006/picture" xmlns:dgm="http://schemas.openxmlformats.org/drawingml/2006/diagram">
            <a:spLocks noGrp="1"/>
          </p:cNvSpPr>
          <p:nvPr>
            <p:ph idx="20" sz="half" type="body"/>
          </p:nvPr>
        </p:nvSpPr>
        <p:spPr xmlns:c="http://schemas.openxmlformats.org/drawingml/2006/chart" xmlns:pic="http://schemas.openxmlformats.org/drawingml/2006/picture" xmlns:dgm="http://schemas.openxmlformats.org/drawingml/2006/diagram">
          <a:xfrm>
            <a:off x="7124575" y="4827208"/>
            <a:ext cx="2935997" cy="659189"/>
          </a:xfrm>
        </p:spPr>
        <p:txBody xmlns:c="http://schemas.openxmlformats.org/drawingml/2006/chart" xmlns:pic="http://schemas.openxmlformats.org/drawingml/2006/picture" xmlns:dgm="http://schemas.openxmlformats.org/drawingml/2006/diagram">
          <a:bodyPr anchor="t">
            <a:normAutofit/>
          </a:bodyPr>
          <a:lstStyle>
            <a:lvl1pPr indent="0" marL="0">
              <a:buNone/>
              <a:defRPr sz="1400">
                <a:uFillTx/>
              </a:defRPr>
            </a:lvl1pPr>
            <a:lvl2pPr indent="0" marL="457200">
              <a:buNone/>
              <a:defRPr sz="1200">
                <a:uFillTx/>
              </a:defRPr>
            </a:lvl2pPr>
            <a:lvl3pPr indent="0" marL="914400">
              <a:buNone/>
              <a:defRPr sz="1000">
                <a:uFillTx/>
              </a:defRPr>
            </a:lvl3pPr>
            <a:lvl4pPr indent="0" marL="1371600">
              <a:buNone/>
              <a:defRPr sz="900">
                <a:uFillTx/>
              </a:defRPr>
            </a:lvl4pPr>
            <a:lvl5pPr indent="0" marL="1828800">
              <a:buNone/>
              <a:defRPr sz="900">
                <a:uFillTx/>
              </a:defRPr>
            </a:lvl5pPr>
            <a:lvl6pPr indent="0" marL="2286000">
              <a:buNone/>
              <a:defRPr sz="900">
                <a:uFillTx/>
              </a:defRPr>
            </a:lvl6pPr>
            <a:lvl7pPr indent="0" marL="2743200">
              <a:buNone/>
              <a:defRPr sz="900">
                <a:uFillTx/>
              </a:defRPr>
            </a:lvl7pPr>
            <a:lvl8pPr indent="0" marL="3200400">
              <a:buNone/>
              <a:defRPr sz="900">
                <a:uFillTx/>
              </a:defRPr>
            </a:lvl8pPr>
            <a:lvl9pPr indent="0" marL="3657600">
              <a:buNone/>
              <a:defRPr sz="900">
                <a:uFillTx/>
              </a:defRPr>
            </a:lvl9pPr>
          </a:lstStyle>
          <a:p>
            <a:pPr lvl="0"/>
            <a:r>
              <a:rPr lang="ru-RU" smtClean="0">
                <a:uFillTx/>
              </a:rPr>
              <a:t>Образец текста</a:t>
            </a:r>
          </a:p>
        </p:txBody>
      </p:sp>
      <p:cxnSp>
        <p:nvCxnSpPr>
          <p:cNvPr xmlns:c="http://schemas.openxmlformats.org/drawingml/2006/chart" xmlns:pic="http://schemas.openxmlformats.org/drawingml/2006/picture" xmlns:dgm="http://schemas.openxmlformats.org/drawingml/2006/diagram" id="19" name="Straight Connector 18"/>
          <p:cNvCxnSpPr xmlns:c="http://schemas.openxmlformats.org/drawingml/2006/chart" xmlns:pic="http://schemas.openxmlformats.org/drawingml/2006/picture" xmlns:dgm="http://schemas.openxmlformats.org/drawingml/2006/diagram"/>
          <p:nvPr/>
        </p:nvCxnSpPr>
        <p:spPr xmlns:c="http://schemas.openxmlformats.org/drawingml/2006/chart" xmlns:pic="http://schemas.openxmlformats.org/drawingml/2006/picture" xmlns:dgm="http://schemas.openxmlformats.org/drawingml/2006/diagram">
          <a:xfrm>
            <a:off x="3726142" y="2133600"/>
            <a:ext cx="0" cy="3962400"/>
          </a:xfrm>
          <a:prstGeom prst="line">
            <a:avLst/>
          </a:prstGeom>
          <a:ln cmpd="sng" w="12700">
            <a:solidFill>
              <a:schemeClr val="bg2">
                <a:lumMod val="40000"/>
                <a:lumOff val="60000"/>
                <a:alpha val="40000"/>
              </a:schemeClr>
            </a:solidFill>
          </a:ln>
        </p:spPr>
        <p:style xmlns:c="http://schemas.openxmlformats.org/drawingml/2006/chart" xmlns:pic="http://schemas.openxmlformats.org/drawingml/2006/picture" xmlns:dgm="http://schemas.openxmlformats.org/drawingml/2006/diagram">
          <a:lnRef idx="2">
            <a:schemeClr val="accent1"/>
          </a:lnRef>
          <a:fillRef idx="0">
            <a:schemeClr val="accent1"/>
          </a:fillRef>
          <a:effectRef idx="1">
            <a:schemeClr val="accent1"/>
          </a:effectRef>
          <a:fontRef idx="minor">
            <a:schemeClr val="tx1"/>
          </a:fontRef>
        </p:style>
      </p:cxnSp>
      <p:cxnSp>
        <p:nvCxnSpPr>
          <p:cNvPr xmlns:c="http://schemas.openxmlformats.org/drawingml/2006/chart" xmlns:pic="http://schemas.openxmlformats.org/drawingml/2006/picture" xmlns:dgm="http://schemas.openxmlformats.org/drawingml/2006/diagram" id="20" name="Straight Connector 19"/>
          <p:cNvCxnSpPr xmlns:c="http://schemas.openxmlformats.org/drawingml/2006/chart" xmlns:pic="http://schemas.openxmlformats.org/drawingml/2006/picture" xmlns:dgm="http://schemas.openxmlformats.org/drawingml/2006/diagram"/>
          <p:nvPr/>
        </p:nvCxnSpPr>
        <p:spPr xmlns:c="http://schemas.openxmlformats.org/drawingml/2006/chart" xmlns:pic="http://schemas.openxmlformats.org/drawingml/2006/picture" xmlns:dgm="http://schemas.openxmlformats.org/drawingml/2006/diagram">
          <a:xfrm>
            <a:off x="6962227" y="2133600"/>
            <a:ext cx="0" cy="3966882"/>
          </a:xfrm>
          <a:prstGeom prst="line">
            <a:avLst/>
          </a:prstGeom>
          <a:ln cmpd="sng" w="12700">
            <a:solidFill>
              <a:schemeClr val="bg2">
                <a:lumMod val="40000"/>
                <a:lumOff val="60000"/>
                <a:alpha val="40000"/>
              </a:schemeClr>
            </a:solidFill>
          </a:ln>
        </p:spPr>
        <p:style xmlns:c="http://schemas.openxmlformats.org/drawingml/2006/chart" xmlns:pic="http://schemas.openxmlformats.org/drawingml/2006/picture" xmlns:dgm="http://schemas.openxmlformats.org/drawingml/2006/diagram">
          <a:lnRef idx="2">
            <a:schemeClr val="accent1"/>
          </a:lnRef>
          <a:fillRef idx="0">
            <a:schemeClr val="accent1"/>
          </a:fillRef>
          <a:effectRef idx="1">
            <a:schemeClr val="accent1"/>
          </a:effectRef>
          <a:fontRef idx="minor">
            <a:schemeClr val="tx1"/>
          </a:fontRef>
        </p:style>
      </p:cxnSp>
      <p:sp>
        <p:nvSpPr>
          <p:cNvPr xmlns:c="http://schemas.openxmlformats.org/drawingml/2006/chart" xmlns:pic="http://schemas.openxmlformats.org/drawingml/2006/picture" xmlns:dgm="http://schemas.openxmlformats.org/drawingml/2006/diagram" id="7" name="Date Placeholder 3"/>
          <p:cNvSpPr xmlns:c="http://schemas.openxmlformats.org/drawingml/2006/chart" xmlns:pic="http://schemas.openxmlformats.org/drawingml/2006/picture" xmlns:dgm="http://schemas.openxmlformats.org/drawingml/2006/diagram">
            <a:spLocks noGrp="1"/>
          </p:cNvSpPr>
          <p:nvPr>
            <p:ph idx="10" sz="half" type="dt"/>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fld id="{2FAFA825-EEA5-4F92-99D9-2EC6B3F2166B}" type="datetimeFigureOut">
              <a:rPr lang="ru-RU" smtClean="0">
                <a:uFillTx/>
              </a:rPr>
              <a:t>28.11.2018</a:t>
            </a:fld>
            <a:endParaRPr lang="ru-RU">
              <a:uFillTx/>
            </a:endParaRPr>
          </a:p>
        </p:txBody>
      </p:sp>
      <p:sp>
        <p:nvSpPr>
          <p:cNvPr xmlns:c="http://schemas.openxmlformats.org/drawingml/2006/chart" xmlns:pic="http://schemas.openxmlformats.org/drawingml/2006/picture" xmlns:dgm="http://schemas.openxmlformats.org/drawingml/2006/diagram" id="4" name="Footer Placeholder 4"/>
          <p:cNvSpPr xmlns:c="http://schemas.openxmlformats.org/drawingml/2006/chart" xmlns:pic="http://schemas.openxmlformats.org/drawingml/2006/picture" xmlns:dgm="http://schemas.openxmlformats.org/drawingml/2006/diagram">
            <a:spLocks noGrp="1"/>
          </p:cNvSpPr>
          <p:nvPr>
            <p:ph idx="11" sz="quarter" type="ftr"/>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endParaRPr lang="ru-RU">
              <a:uFillTx/>
            </a:endParaRPr>
          </a:p>
        </p:txBody>
      </p:sp>
      <p:sp>
        <p:nvSpPr>
          <p:cNvPr xmlns:c="http://schemas.openxmlformats.org/drawingml/2006/chart" xmlns:pic="http://schemas.openxmlformats.org/drawingml/2006/picture" xmlns:dgm="http://schemas.openxmlformats.org/drawingml/2006/diagram" id="6" name="Slide Number Placeholder 5"/>
          <p:cNvSpPr xmlns:c="http://schemas.openxmlformats.org/drawingml/2006/chart" xmlns:pic="http://schemas.openxmlformats.org/drawingml/2006/picture" xmlns:dgm="http://schemas.openxmlformats.org/drawingml/2006/diagram">
            <a:spLocks noGrp="1"/>
          </p:cNvSpPr>
          <p:nvPr>
            <p:ph idx="12" sz="quarter" type="sldNum"/>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fld id="{1D921A30-6884-41B5-B947-C49C36978128}" type="slidenum">
              <a:rPr lang="ru-RU" smtClean="0">
                <a:uFillTx/>
              </a:rPr>
              <a:t>‹#›</a:t>
            </a:fld>
            <a:endParaRPr lang="ru-RU">
              <a:uFillTx/>
            </a:endParaRPr>
          </a:p>
        </p:txBody>
      </p:sp>
    </p:spTree>
  </p:cSld>
  <p:clrMapOvr xmlns:c="http://schemas.openxmlformats.org/drawingml/2006/chart" xmlns:pic="http://schemas.openxmlformats.org/drawingml/2006/picture" xmlns:dgm="http://schemas.openxmlformats.org/drawingml/2006/diagram">
    <a:masterClrMapping/>
  </p:clrMapOvr>
</p:sldLayout>
</file>

<file path=ppt/slideLayouts/slideLayout16.xml><?xml version="1.0" encoding="utf-8"?>
<p:sldLayout xmlns:a="http://schemas.openxmlformats.org/drawingml/2006/main" xmlns:p="http://schemas.openxmlformats.org/presentationml/2006/main" xmlns:s="http://schemas.openxmlformats.org/officeDocument/2006/sharedTypes" xmlns:r="http://schemas.openxmlformats.org/officeDocument/2006/relationships" preserve="1" type="vertTx">
  <p:cSld name="Заголовок и вертикальный текст">
    <p:spTree>
      <p:nvGrpSpPr>
        <p:cNvPr xmlns:c="http://schemas.openxmlformats.org/drawingml/2006/chart" xmlns:pic="http://schemas.openxmlformats.org/drawingml/2006/picture" xmlns:dgm="http://schemas.openxmlformats.org/drawingml/2006/diagram" id="1" name=""/>
        <p:cNvGrpSpPr xmlns:c="http://schemas.openxmlformats.org/drawingml/2006/chart" xmlns:pic="http://schemas.openxmlformats.org/drawingml/2006/picture" xmlns:dgm="http://schemas.openxmlformats.org/drawingml/2006/diagram"/>
        <p:nvPr/>
      </p:nvGrpSpPr>
      <p:grpSpPr xmlns:c="http://schemas.openxmlformats.org/drawingml/2006/chart" xmlns:pic="http://schemas.openxmlformats.org/drawingml/2006/picture" xmlns:dgm="http://schemas.openxmlformats.org/drawingml/2006/diagram">
        <a:xfrm>
          <a:off x="0" y="0"/>
          <a:ext cx="0" cy="0"/>
          <a:chOff x="0" y="0"/>
          <a:chExt cx="0" cy="0"/>
        </a:xfrm>
      </p:grpSpPr>
      <p:sp>
        <p:nvSpPr>
          <p:cNvPr xmlns:c="http://schemas.openxmlformats.org/drawingml/2006/chart" xmlns:pic="http://schemas.openxmlformats.org/drawingml/2006/picture" xmlns:dgm="http://schemas.openxmlformats.org/drawingml/2006/diagram" id="2" name="Title 1"/>
          <p:cNvSpPr xmlns:c="http://schemas.openxmlformats.org/drawingml/2006/chart" xmlns:pic="http://schemas.openxmlformats.org/drawingml/2006/picture" xmlns:dgm="http://schemas.openxmlformats.org/drawingml/2006/diagram">
            <a:spLocks noGrp="1"/>
          </p:cNvSpPr>
          <p:nvPr>
            <p:ph type="title"/>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r>
              <a:rPr lang="ru-RU" smtClean="0">
                <a:uFillTx/>
              </a:rPr>
              <a:t>Образец заголовка</a:t>
            </a:r>
            <a:endParaRPr dirty="0" lang="en-US">
              <a:uFillTx/>
            </a:endParaRPr>
          </a:p>
        </p:txBody>
      </p:sp>
      <p:sp>
        <p:nvSpPr>
          <p:cNvPr xmlns:c="http://schemas.openxmlformats.org/drawingml/2006/chart" xmlns:pic="http://schemas.openxmlformats.org/drawingml/2006/picture" xmlns:dgm="http://schemas.openxmlformats.org/drawingml/2006/diagram" id="3" name="Vertical Text Placeholder 2"/>
          <p:cNvSpPr xmlns:c="http://schemas.openxmlformats.org/drawingml/2006/chart" xmlns:pic="http://schemas.openxmlformats.org/drawingml/2006/picture" xmlns:dgm="http://schemas.openxmlformats.org/drawingml/2006/diagram">
            <a:spLocks noGrp="1"/>
          </p:cNvSpPr>
          <p:nvPr>
            <p:ph idx="1" orient="vert" type="body"/>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nchor="t" anchorCtr="0" vert="eaVert"/>
          <a:lstStyle/>
          <a:p>
            <a:pPr lvl="0"/>
            <a:r>
              <a:rPr lang="ru-RU" smtClean="0">
                <a:uFillTx/>
              </a:rPr>
              <a:t>Образец текста</a:t>
            </a:r>
          </a:p>
          <a:p>
            <a:pPr lvl="1"/>
            <a:r>
              <a:rPr lang="ru-RU" smtClean="0">
                <a:uFillTx/>
              </a:rPr>
              <a:t>Второй уровень</a:t>
            </a:r>
          </a:p>
          <a:p>
            <a:pPr lvl="2"/>
            <a:r>
              <a:rPr lang="ru-RU" smtClean="0">
                <a:uFillTx/>
              </a:rPr>
              <a:t>Третий уровень</a:t>
            </a:r>
          </a:p>
          <a:p>
            <a:pPr lvl="3"/>
            <a:r>
              <a:rPr lang="ru-RU" smtClean="0">
                <a:uFillTx/>
              </a:rPr>
              <a:t>Четвертый уровень</a:t>
            </a:r>
          </a:p>
          <a:p>
            <a:pPr lvl="4"/>
            <a:r>
              <a:rPr lang="ru-RU" smtClean="0">
                <a:uFillTx/>
              </a:rPr>
              <a:t>Пятый уровень</a:t>
            </a:r>
            <a:endParaRPr dirty="0" lang="en-US">
              <a:uFillTx/>
            </a:endParaRPr>
          </a:p>
        </p:txBody>
      </p:sp>
      <p:sp>
        <p:nvSpPr>
          <p:cNvPr xmlns:c="http://schemas.openxmlformats.org/drawingml/2006/chart" xmlns:pic="http://schemas.openxmlformats.org/drawingml/2006/picture" xmlns:dgm="http://schemas.openxmlformats.org/drawingml/2006/diagram" id="4" name="Date Placeholder 3"/>
          <p:cNvSpPr xmlns:c="http://schemas.openxmlformats.org/drawingml/2006/chart" xmlns:pic="http://schemas.openxmlformats.org/drawingml/2006/picture" xmlns:dgm="http://schemas.openxmlformats.org/drawingml/2006/diagram">
            <a:spLocks noGrp="1"/>
          </p:cNvSpPr>
          <p:nvPr>
            <p:ph idx="10" sz="half" type="dt"/>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fld id="{2FAFA825-EEA5-4F92-99D9-2EC6B3F2166B}" type="datetimeFigureOut">
              <a:rPr lang="ru-RU" smtClean="0">
                <a:uFillTx/>
              </a:rPr>
              <a:t>28.11.2018</a:t>
            </a:fld>
            <a:endParaRPr lang="ru-RU">
              <a:uFillTx/>
            </a:endParaRPr>
          </a:p>
        </p:txBody>
      </p:sp>
      <p:sp>
        <p:nvSpPr>
          <p:cNvPr xmlns:c="http://schemas.openxmlformats.org/drawingml/2006/chart" xmlns:pic="http://schemas.openxmlformats.org/drawingml/2006/picture" xmlns:dgm="http://schemas.openxmlformats.org/drawingml/2006/diagram" id="5" name="Footer Placeholder 4"/>
          <p:cNvSpPr xmlns:c="http://schemas.openxmlformats.org/drawingml/2006/chart" xmlns:pic="http://schemas.openxmlformats.org/drawingml/2006/picture" xmlns:dgm="http://schemas.openxmlformats.org/drawingml/2006/diagram">
            <a:spLocks noGrp="1"/>
          </p:cNvSpPr>
          <p:nvPr>
            <p:ph idx="11" sz="quarter" type="ftr"/>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endParaRPr lang="ru-RU">
              <a:uFillTx/>
            </a:endParaRPr>
          </a:p>
        </p:txBody>
      </p:sp>
      <p:sp>
        <p:nvSpPr>
          <p:cNvPr xmlns:c="http://schemas.openxmlformats.org/drawingml/2006/chart" xmlns:pic="http://schemas.openxmlformats.org/drawingml/2006/picture" xmlns:dgm="http://schemas.openxmlformats.org/drawingml/2006/diagram" id="6" name="Slide Number Placeholder 5"/>
          <p:cNvSpPr xmlns:c="http://schemas.openxmlformats.org/drawingml/2006/chart" xmlns:pic="http://schemas.openxmlformats.org/drawingml/2006/picture" xmlns:dgm="http://schemas.openxmlformats.org/drawingml/2006/diagram">
            <a:spLocks noGrp="1"/>
          </p:cNvSpPr>
          <p:nvPr>
            <p:ph idx="12" sz="quarter" type="sldNum"/>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fld id="{1D921A30-6884-41B5-B947-C49C36978128}" type="slidenum">
              <a:rPr lang="ru-RU" smtClean="0">
                <a:uFillTx/>
              </a:rPr>
              <a:t>‹#›</a:t>
            </a:fld>
            <a:endParaRPr lang="ru-RU">
              <a:uFillTx/>
            </a:endParaRPr>
          </a:p>
        </p:txBody>
      </p:sp>
    </p:spTree>
  </p:cSld>
  <p:clrMapOvr xmlns:c="http://schemas.openxmlformats.org/drawingml/2006/chart" xmlns:pic="http://schemas.openxmlformats.org/drawingml/2006/picture" xmlns:dgm="http://schemas.openxmlformats.org/drawingml/2006/diagram">
    <a:masterClrMapping/>
  </p:clrMapOvr>
</p:sldLayout>
</file>

<file path=ppt/slideLayouts/slideLayout17.xml><?xml version="1.0" encoding="utf-8"?>
<p:sldLayout xmlns:a="http://schemas.openxmlformats.org/drawingml/2006/main" xmlns:p="http://schemas.openxmlformats.org/presentationml/2006/main" xmlns:s="http://schemas.openxmlformats.org/officeDocument/2006/sharedTypes" xmlns:r="http://schemas.openxmlformats.org/officeDocument/2006/relationships" preserve="1" type="vertTitleAndTx">
  <p:cSld name="Вертикальный заголовок и текст">
    <p:spTree>
      <p:nvGrpSpPr>
        <p:cNvPr xmlns:c="http://schemas.openxmlformats.org/drawingml/2006/chart" xmlns:pic="http://schemas.openxmlformats.org/drawingml/2006/picture" xmlns:dgm="http://schemas.openxmlformats.org/drawingml/2006/diagram" id="1" name=""/>
        <p:cNvGrpSpPr xmlns:c="http://schemas.openxmlformats.org/drawingml/2006/chart" xmlns:pic="http://schemas.openxmlformats.org/drawingml/2006/picture" xmlns:dgm="http://schemas.openxmlformats.org/drawingml/2006/diagram"/>
        <p:nvPr/>
      </p:nvGrpSpPr>
      <p:grpSpPr xmlns:c="http://schemas.openxmlformats.org/drawingml/2006/chart" xmlns:pic="http://schemas.openxmlformats.org/drawingml/2006/picture" xmlns:dgm="http://schemas.openxmlformats.org/drawingml/2006/diagram">
        <a:xfrm>
          <a:off x="0" y="0"/>
          <a:ext cx="0" cy="0"/>
          <a:chOff x="0" y="0"/>
          <a:chExt cx="0" cy="0"/>
        </a:xfrm>
      </p:grpSpPr>
      <p:sp>
        <p:nvSpPr>
          <p:cNvPr xmlns:c="http://schemas.openxmlformats.org/drawingml/2006/chart" xmlns:pic="http://schemas.openxmlformats.org/drawingml/2006/picture" xmlns:dgm="http://schemas.openxmlformats.org/drawingml/2006/diagram" id="2" name="Vertical Title 1"/>
          <p:cNvSpPr xmlns:c="http://schemas.openxmlformats.org/drawingml/2006/chart" xmlns:pic="http://schemas.openxmlformats.org/drawingml/2006/picture" xmlns:dgm="http://schemas.openxmlformats.org/drawingml/2006/diagram">
            <a:spLocks noGrp="1"/>
          </p:cNvSpPr>
          <p:nvPr>
            <p:ph orient="vert" type="title"/>
          </p:nvPr>
        </p:nvSpPr>
        <p:spPr xmlns:c="http://schemas.openxmlformats.org/drawingml/2006/chart" xmlns:pic="http://schemas.openxmlformats.org/drawingml/2006/picture" xmlns:dgm="http://schemas.openxmlformats.org/drawingml/2006/diagram">
          <a:xfrm>
            <a:off x="8304212" y="430213"/>
            <a:ext cx="1752601" cy="5826125"/>
          </a:xfrm>
        </p:spPr>
        <p:txBody xmlns:c="http://schemas.openxmlformats.org/drawingml/2006/chart" xmlns:pic="http://schemas.openxmlformats.org/drawingml/2006/picture" xmlns:dgm="http://schemas.openxmlformats.org/drawingml/2006/diagram">
          <a:bodyPr anchor="b" anchorCtr="0" vert="eaVert"/>
          <a:lstStyle/>
          <a:p>
            <a:r>
              <a:rPr lang="ru-RU" smtClean="0">
                <a:uFillTx/>
              </a:rPr>
              <a:t>Образец заголовка</a:t>
            </a:r>
            <a:endParaRPr dirty="0" lang="en-US">
              <a:uFillTx/>
            </a:endParaRPr>
          </a:p>
        </p:txBody>
      </p:sp>
      <p:sp>
        <p:nvSpPr>
          <p:cNvPr xmlns:c="http://schemas.openxmlformats.org/drawingml/2006/chart" xmlns:pic="http://schemas.openxmlformats.org/drawingml/2006/picture" xmlns:dgm="http://schemas.openxmlformats.org/drawingml/2006/diagram" id="3" name="Vertical Text Placeholder 2"/>
          <p:cNvSpPr xmlns:c="http://schemas.openxmlformats.org/drawingml/2006/chart" xmlns:pic="http://schemas.openxmlformats.org/drawingml/2006/picture" xmlns:dgm="http://schemas.openxmlformats.org/drawingml/2006/diagram">
            <a:spLocks noGrp="1"/>
          </p:cNvSpPr>
          <p:nvPr>
            <p:ph idx="1" orient="vert" type="body"/>
          </p:nvPr>
        </p:nvSpPr>
        <p:spPr xmlns:c="http://schemas.openxmlformats.org/drawingml/2006/chart" xmlns:pic="http://schemas.openxmlformats.org/drawingml/2006/picture" xmlns:dgm="http://schemas.openxmlformats.org/drawingml/2006/diagram">
          <a:xfrm>
            <a:off x="652463" y="887414"/>
            <a:ext cx="7423149" cy="5368924"/>
          </a:xfrm>
        </p:spPr>
        <p:txBody xmlns:c="http://schemas.openxmlformats.org/drawingml/2006/chart" xmlns:pic="http://schemas.openxmlformats.org/drawingml/2006/picture" xmlns:dgm="http://schemas.openxmlformats.org/drawingml/2006/diagram">
          <a:bodyPr vert="eaVert"/>
          <a:lstStyle/>
          <a:p>
            <a:pPr lvl="0"/>
            <a:r>
              <a:rPr lang="ru-RU" smtClean="0">
                <a:uFillTx/>
              </a:rPr>
              <a:t>Образец текста</a:t>
            </a:r>
          </a:p>
          <a:p>
            <a:pPr lvl="1"/>
            <a:r>
              <a:rPr lang="ru-RU" smtClean="0">
                <a:uFillTx/>
              </a:rPr>
              <a:t>Второй уровень</a:t>
            </a:r>
          </a:p>
          <a:p>
            <a:pPr lvl="2"/>
            <a:r>
              <a:rPr lang="ru-RU" smtClean="0">
                <a:uFillTx/>
              </a:rPr>
              <a:t>Третий уровень</a:t>
            </a:r>
          </a:p>
          <a:p>
            <a:pPr lvl="3"/>
            <a:r>
              <a:rPr lang="ru-RU" smtClean="0">
                <a:uFillTx/>
              </a:rPr>
              <a:t>Четвертый уровень</a:t>
            </a:r>
          </a:p>
          <a:p>
            <a:pPr lvl="4"/>
            <a:r>
              <a:rPr lang="ru-RU" smtClean="0">
                <a:uFillTx/>
              </a:rPr>
              <a:t>Пятый уровень</a:t>
            </a:r>
            <a:endParaRPr dirty="0" lang="en-US">
              <a:uFillTx/>
            </a:endParaRPr>
          </a:p>
        </p:txBody>
      </p:sp>
      <p:sp>
        <p:nvSpPr>
          <p:cNvPr xmlns:c="http://schemas.openxmlformats.org/drawingml/2006/chart" xmlns:pic="http://schemas.openxmlformats.org/drawingml/2006/picture" xmlns:dgm="http://schemas.openxmlformats.org/drawingml/2006/diagram" id="4" name="Date Placeholder 3"/>
          <p:cNvSpPr xmlns:c="http://schemas.openxmlformats.org/drawingml/2006/chart" xmlns:pic="http://schemas.openxmlformats.org/drawingml/2006/picture" xmlns:dgm="http://schemas.openxmlformats.org/drawingml/2006/diagram">
            <a:spLocks noGrp="1"/>
          </p:cNvSpPr>
          <p:nvPr>
            <p:ph idx="10" sz="half" type="dt"/>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fld id="{2FAFA825-EEA5-4F92-99D9-2EC6B3F2166B}" type="datetimeFigureOut">
              <a:rPr lang="ru-RU" smtClean="0">
                <a:uFillTx/>
              </a:rPr>
              <a:t>28.11.2018</a:t>
            </a:fld>
            <a:endParaRPr lang="ru-RU">
              <a:uFillTx/>
            </a:endParaRPr>
          </a:p>
        </p:txBody>
      </p:sp>
      <p:sp>
        <p:nvSpPr>
          <p:cNvPr xmlns:c="http://schemas.openxmlformats.org/drawingml/2006/chart" xmlns:pic="http://schemas.openxmlformats.org/drawingml/2006/picture" xmlns:dgm="http://schemas.openxmlformats.org/drawingml/2006/diagram" id="5" name="Footer Placeholder 4"/>
          <p:cNvSpPr xmlns:c="http://schemas.openxmlformats.org/drawingml/2006/chart" xmlns:pic="http://schemas.openxmlformats.org/drawingml/2006/picture" xmlns:dgm="http://schemas.openxmlformats.org/drawingml/2006/diagram">
            <a:spLocks noGrp="1"/>
          </p:cNvSpPr>
          <p:nvPr>
            <p:ph idx="11" sz="quarter" type="ftr"/>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endParaRPr lang="ru-RU">
              <a:uFillTx/>
            </a:endParaRPr>
          </a:p>
        </p:txBody>
      </p:sp>
      <p:sp>
        <p:nvSpPr>
          <p:cNvPr xmlns:c="http://schemas.openxmlformats.org/drawingml/2006/chart" xmlns:pic="http://schemas.openxmlformats.org/drawingml/2006/picture" xmlns:dgm="http://schemas.openxmlformats.org/drawingml/2006/diagram" id="6" name="Slide Number Placeholder 5"/>
          <p:cNvSpPr xmlns:c="http://schemas.openxmlformats.org/drawingml/2006/chart" xmlns:pic="http://schemas.openxmlformats.org/drawingml/2006/picture" xmlns:dgm="http://schemas.openxmlformats.org/drawingml/2006/diagram">
            <a:spLocks noGrp="1"/>
          </p:cNvSpPr>
          <p:nvPr>
            <p:ph idx="12" sz="quarter" type="sldNum"/>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fld id="{1D921A30-6884-41B5-B947-C49C36978128}" type="slidenum">
              <a:rPr lang="ru-RU" smtClean="0">
                <a:uFillTx/>
              </a:rPr>
              <a:t>‹#›</a:t>
            </a:fld>
            <a:endParaRPr lang="ru-RU">
              <a:uFillTx/>
            </a:endParaRPr>
          </a:p>
        </p:txBody>
      </p:sp>
    </p:spTree>
  </p:cSld>
  <p:clrMapOvr xmlns:c="http://schemas.openxmlformats.org/drawingml/2006/chart" xmlns:pic="http://schemas.openxmlformats.org/drawingml/2006/picture" xmlns:dgm="http://schemas.openxmlformats.org/drawingml/2006/diagram">
    <a:masterClrMapping/>
  </p:clrMapOvr>
</p:sldLayout>
</file>

<file path=ppt/slideLayouts/slideLayout2.xml><?xml version="1.0" encoding="utf-8"?>
<p:sldLayout xmlns:a="http://schemas.openxmlformats.org/drawingml/2006/main" xmlns:p="http://schemas.openxmlformats.org/presentationml/2006/main" xmlns:s="http://schemas.openxmlformats.org/officeDocument/2006/sharedTypes" xmlns:r="http://schemas.openxmlformats.org/officeDocument/2006/relationships" preserve="1" type="obj">
  <p:cSld name="Заголовок и объект">
    <p:spTree>
      <p:nvGrpSpPr>
        <p:cNvPr xmlns:c="http://schemas.openxmlformats.org/drawingml/2006/chart" xmlns:pic="http://schemas.openxmlformats.org/drawingml/2006/picture" xmlns:dgm="http://schemas.openxmlformats.org/drawingml/2006/diagram" id="1" name=""/>
        <p:cNvGrpSpPr xmlns:c="http://schemas.openxmlformats.org/drawingml/2006/chart" xmlns:pic="http://schemas.openxmlformats.org/drawingml/2006/picture" xmlns:dgm="http://schemas.openxmlformats.org/drawingml/2006/diagram"/>
        <p:nvPr/>
      </p:nvGrpSpPr>
      <p:grpSpPr xmlns:c="http://schemas.openxmlformats.org/drawingml/2006/chart" xmlns:pic="http://schemas.openxmlformats.org/drawingml/2006/picture" xmlns:dgm="http://schemas.openxmlformats.org/drawingml/2006/diagram">
        <a:xfrm>
          <a:off x="0" y="0"/>
          <a:ext cx="0" cy="0"/>
          <a:chOff x="0" y="0"/>
          <a:chExt cx="0" cy="0"/>
        </a:xfrm>
      </p:grpSpPr>
      <p:sp>
        <p:nvSpPr>
          <p:cNvPr xmlns:c="http://schemas.openxmlformats.org/drawingml/2006/chart" xmlns:pic="http://schemas.openxmlformats.org/drawingml/2006/picture" xmlns:dgm="http://schemas.openxmlformats.org/drawingml/2006/diagram" id="2" name="Title 1"/>
          <p:cNvSpPr xmlns:c="http://schemas.openxmlformats.org/drawingml/2006/chart" xmlns:pic="http://schemas.openxmlformats.org/drawingml/2006/picture" xmlns:dgm="http://schemas.openxmlformats.org/drawingml/2006/diagram">
            <a:spLocks noGrp="1"/>
          </p:cNvSpPr>
          <p:nvPr>
            <p:ph type="title"/>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r>
              <a:rPr lang="ru-RU" smtClean="0">
                <a:uFillTx/>
              </a:rPr>
              <a:t>Образец заголовка</a:t>
            </a:r>
            <a:endParaRPr dirty="0" lang="en-US">
              <a:uFillTx/>
            </a:endParaRPr>
          </a:p>
        </p:txBody>
      </p:sp>
      <p:sp>
        <p:nvSpPr>
          <p:cNvPr xmlns:c="http://schemas.openxmlformats.org/drawingml/2006/chart" xmlns:pic="http://schemas.openxmlformats.org/drawingml/2006/picture" xmlns:dgm="http://schemas.openxmlformats.org/drawingml/2006/diagram" id="3" name="Content Placeholder 2"/>
          <p:cNvSpPr xmlns:c="http://schemas.openxmlformats.org/drawingml/2006/chart" xmlns:pic="http://schemas.openxmlformats.org/drawingml/2006/picture" xmlns:dgm="http://schemas.openxmlformats.org/drawingml/2006/diagram">
            <a:spLocks noGrp="1"/>
          </p:cNvSpPr>
          <p:nvPr>
            <p:ph idx="1"/>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pPr lvl="0"/>
            <a:r>
              <a:rPr lang="ru-RU" smtClean="0">
                <a:uFillTx/>
              </a:rPr>
              <a:t>Образец текста</a:t>
            </a:r>
          </a:p>
          <a:p>
            <a:pPr lvl="1"/>
            <a:r>
              <a:rPr lang="ru-RU" smtClean="0">
                <a:uFillTx/>
              </a:rPr>
              <a:t>Второй уровень</a:t>
            </a:r>
          </a:p>
          <a:p>
            <a:pPr lvl="2"/>
            <a:r>
              <a:rPr lang="ru-RU" smtClean="0">
                <a:uFillTx/>
              </a:rPr>
              <a:t>Третий уровень</a:t>
            </a:r>
          </a:p>
          <a:p>
            <a:pPr lvl="3"/>
            <a:r>
              <a:rPr lang="ru-RU" smtClean="0">
                <a:uFillTx/>
              </a:rPr>
              <a:t>Четвертый уровень</a:t>
            </a:r>
          </a:p>
          <a:p>
            <a:pPr lvl="4"/>
            <a:r>
              <a:rPr lang="ru-RU" smtClean="0">
                <a:uFillTx/>
              </a:rPr>
              <a:t>Пятый уровень</a:t>
            </a:r>
            <a:endParaRPr dirty="0" lang="en-US">
              <a:uFillTx/>
            </a:endParaRPr>
          </a:p>
        </p:txBody>
      </p:sp>
      <p:sp>
        <p:nvSpPr>
          <p:cNvPr xmlns:c="http://schemas.openxmlformats.org/drawingml/2006/chart" xmlns:pic="http://schemas.openxmlformats.org/drawingml/2006/picture" xmlns:dgm="http://schemas.openxmlformats.org/drawingml/2006/diagram" id="7" name="Date Placeholder 3"/>
          <p:cNvSpPr xmlns:c="http://schemas.openxmlformats.org/drawingml/2006/chart" xmlns:pic="http://schemas.openxmlformats.org/drawingml/2006/picture" xmlns:dgm="http://schemas.openxmlformats.org/drawingml/2006/diagram">
            <a:spLocks noGrp="1"/>
          </p:cNvSpPr>
          <p:nvPr>
            <p:ph idx="10" sz="half" type="dt"/>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fld id="{2FAFA825-EEA5-4F92-99D9-2EC6B3F2166B}" type="datetimeFigureOut">
              <a:rPr lang="ru-RU" smtClean="0">
                <a:uFillTx/>
              </a:rPr>
              <a:t>28.11.2018</a:t>
            </a:fld>
            <a:endParaRPr lang="ru-RU">
              <a:uFillTx/>
            </a:endParaRPr>
          </a:p>
        </p:txBody>
      </p:sp>
      <p:sp>
        <p:nvSpPr>
          <p:cNvPr xmlns:c="http://schemas.openxmlformats.org/drawingml/2006/chart" xmlns:pic="http://schemas.openxmlformats.org/drawingml/2006/picture" xmlns:dgm="http://schemas.openxmlformats.org/drawingml/2006/diagram" id="5" name="Footer Placeholder 4"/>
          <p:cNvSpPr xmlns:c="http://schemas.openxmlformats.org/drawingml/2006/chart" xmlns:pic="http://schemas.openxmlformats.org/drawingml/2006/picture" xmlns:dgm="http://schemas.openxmlformats.org/drawingml/2006/diagram">
            <a:spLocks noGrp="1"/>
          </p:cNvSpPr>
          <p:nvPr>
            <p:ph idx="11" sz="quarter" type="ftr"/>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endParaRPr lang="ru-RU">
              <a:uFillTx/>
            </a:endParaRPr>
          </a:p>
        </p:txBody>
      </p:sp>
      <p:sp>
        <p:nvSpPr>
          <p:cNvPr xmlns:c="http://schemas.openxmlformats.org/drawingml/2006/chart" xmlns:pic="http://schemas.openxmlformats.org/drawingml/2006/picture" xmlns:dgm="http://schemas.openxmlformats.org/drawingml/2006/diagram" id="6" name="Slide Number Placeholder 5"/>
          <p:cNvSpPr xmlns:c="http://schemas.openxmlformats.org/drawingml/2006/chart" xmlns:pic="http://schemas.openxmlformats.org/drawingml/2006/picture" xmlns:dgm="http://schemas.openxmlformats.org/drawingml/2006/diagram">
            <a:spLocks noGrp="1"/>
          </p:cNvSpPr>
          <p:nvPr>
            <p:ph idx="12" sz="quarter" type="sldNum"/>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fld id="{1D921A30-6884-41B5-B947-C49C36978128}" type="slidenum">
              <a:rPr lang="ru-RU" smtClean="0">
                <a:uFillTx/>
              </a:rPr>
              <a:t>‹#›</a:t>
            </a:fld>
            <a:endParaRPr lang="ru-RU">
              <a:uFillTx/>
            </a:endParaRPr>
          </a:p>
        </p:txBody>
      </p:sp>
    </p:spTree>
  </p:cSld>
  <p:clrMapOvr xmlns:c="http://schemas.openxmlformats.org/drawingml/2006/chart" xmlns:pic="http://schemas.openxmlformats.org/drawingml/2006/picture" xmlns:dgm="http://schemas.openxmlformats.org/drawingml/2006/diagram">
    <a:masterClrMapping/>
  </p:clrMapOvr>
</p:sldLayout>
</file>

<file path=ppt/slideLayouts/slideLayout3.xml><?xml version="1.0" encoding="utf-8"?>
<p:sldLayout xmlns:a="http://schemas.openxmlformats.org/drawingml/2006/main" xmlns:p="http://schemas.openxmlformats.org/presentationml/2006/main" xmlns:s="http://schemas.openxmlformats.org/officeDocument/2006/sharedTypes" xmlns:r="http://schemas.openxmlformats.org/officeDocument/2006/relationships" preserve="1" type="secHead">
  <p:cSld name="Заголовок раздела">
    <p:spTree>
      <p:nvGrpSpPr>
        <p:cNvPr xmlns:c="http://schemas.openxmlformats.org/drawingml/2006/chart" xmlns:pic="http://schemas.openxmlformats.org/drawingml/2006/picture" xmlns:dgm="http://schemas.openxmlformats.org/drawingml/2006/diagram" id="1" name=""/>
        <p:cNvGrpSpPr xmlns:c="http://schemas.openxmlformats.org/drawingml/2006/chart" xmlns:pic="http://schemas.openxmlformats.org/drawingml/2006/picture" xmlns:dgm="http://schemas.openxmlformats.org/drawingml/2006/diagram"/>
        <p:nvPr/>
      </p:nvGrpSpPr>
      <p:grpSpPr xmlns:c="http://schemas.openxmlformats.org/drawingml/2006/chart" xmlns:pic="http://schemas.openxmlformats.org/drawingml/2006/picture" xmlns:dgm="http://schemas.openxmlformats.org/drawingml/2006/diagram">
        <a:xfrm>
          <a:off x="0" y="0"/>
          <a:ext cx="0" cy="0"/>
          <a:chOff x="0" y="0"/>
          <a:chExt cx="0" cy="0"/>
        </a:xfrm>
      </p:grpSpPr>
      <p:sp>
        <p:nvSpPr>
          <p:cNvPr xmlns:c="http://schemas.openxmlformats.org/drawingml/2006/chart" xmlns:pic="http://schemas.openxmlformats.org/drawingml/2006/picture" xmlns:dgm="http://schemas.openxmlformats.org/drawingml/2006/diagram" id="2" name="Title 1"/>
          <p:cNvSpPr xmlns:c="http://schemas.openxmlformats.org/drawingml/2006/chart" xmlns:pic="http://schemas.openxmlformats.org/drawingml/2006/picture" xmlns:dgm="http://schemas.openxmlformats.org/drawingml/2006/diagram">
            <a:spLocks noGrp="1"/>
          </p:cNvSpPr>
          <p:nvPr>
            <p:ph type="title"/>
          </p:nvPr>
        </p:nvSpPr>
        <p:spPr xmlns:c="http://schemas.openxmlformats.org/drawingml/2006/chart" xmlns:pic="http://schemas.openxmlformats.org/drawingml/2006/picture" xmlns:dgm="http://schemas.openxmlformats.org/drawingml/2006/diagram">
          <a:xfrm>
            <a:off x="1154956" y="2861733"/>
            <a:ext cx="8825657" cy="1915647"/>
          </a:xfrm>
        </p:spPr>
        <p:txBody xmlns:c="http://schemas.openxmlformats.org/drawingml/2006/chart" xmlns:pic="http://schemas.openxmlformats.org/drawingml/2006/picture" xmlns:dgm="http://schemas.openxmlformats.org/drawingml/2006/diagram">
          <a:bodyPr anchor="b"/>
          <a:lstStyle>
            <a:lvl1pPr algn="l">
              <a:defRPr b="0" cap="none" sz="4000">
                <a:uFillTx/>
              </a:defRPr>
            </a:lvl1pPr>
          </a:lstStyle>
          <a:p>
            <a:r>
              <a:rPr lang="ru-RU" smtClean="0">
                <a:uFillTx/>
              </a:rPr>
              <a:t>Образец заголовка</a:t>
            </a:r>
            <a:endParaRPr dirty="0" lang="en-US">
              <a:uFillTx/>
            </a:endParaRPr>
          </a:p>
        </p:txBody>
      </p:sp>
      <p:sp>
        <p:nvSpPr>
          <p:cNvPr xmlns:c="http://schemas.openxmlformats.org/drawingml/2006/chart" xmlns:pic="http://schemas.openxmlformats.org/drawingml/2006/picture" xmlns:dgm="http://schemas.openxmlformats.org/drawingml/2006/diagram" id="3" name="Text Placeholder 2"/>
          <p:cNvSpPr xmlns:c="http://schemas.openxmlformats.org/drawingml/2006/chart" xmlns:pic="http://schemas.openxmlformats.org/drawingml/2006/picture" xmlns:dgm="http://schemas.openxmlformats.org/drawingml/2006/diagram">
            <a:spLocks noGrp="1"/>
          </p:cNvSpPr>
          <p:nvPr>
            <p:ph idx="1" type="body"/>
          </p:nvPr>
        </p:nvSpPr>
        <p:spPr xmlns:c="http://schemas.openxmlformats.org/drawingml/2006/chart" xmlns:pic="http://schemas.openxmlformats.org/drawingml/2006/picture" xmlns:dgm="http://schemas.openxmlformats.org/drawingml/2006/diagram">
          <a:xfrm>
            <a:off x="1154955" y="4777381"/>
            <a:ext cx="8825658" cy="860400"/>
          </a:xfrm>
        </p:spPr>
        <p:txBody xmlns:c="http://schemas.openxmlformats.org/drawingml/2006/chart" xmlns:pic="http://schemas.openxmlformats.org/drawingml/2006/picture" xmlns:dgm="http://schemas.openxmlformats.org/drawingml/2006/diagram">
          <a:bodyPr anchor="t"/>
          <a:lstStyle>
            <a:lvl1pPr algn="l" indent="0" marL="0">
              <a:buNone/>
              <a:defRPr cap="all" sz="2000">
                <a:solidFill>
                  <a:schemeClr val="bg2">
                    <a:lumMod val="40000"/>
                    <a:lumOff val="60000"/>
                  </a:schemeClr>
                </a:solidFill>
                <a:uFillTx/>
              </a:defRPr>
            </a:lvl1pPr>
            <a:lvl2pPr indent="0" marL="457200">
              <a:buNone/>
              <a:defRPr sz="1800">
                <a:solidFill>
                  <a:schemeClr val="tx1">
                    <a:tint val="75000"/>
                  </a:schemeClr>
                </a:solidFill>
                <a:uFillTx/>
              </a:defRPr>
            </a:lvl2pPr>
            <a:lvl3pPr indent="0" marL="914400">
              <a:buNone/>
              <a:defRPr sz="1600">
                <a:solidFill>
                  <a:schemeClr val="tx1">
                    <a:tint val="75000"/>
                  </a:schemeClr>
                </a:solidFill>
                <a:uFillTx/>
              </a:defRPr>
            </a:lvl3pPr>
            <a:lvl4pPr indent="0" marL="1371600">
              <a:buNone/>
              <a:defRPr sz="1400">
                <a:solidFill>
                  <a:schemeClr val="tx1">
                    <a:tint val="75000"/>
                  </a:schemeClr>
                </a:solidFill>
                <a:uFillTx/>
              </a:defRPr>
            </a:lvl4pPr>
            <a:lvl5pPr indent="0" marL="1828800">
              <a:buNone/>
              <a:defRPr sz="1400">
                <a:solidFill>
                  <a:schemeClr val="tx1">
                    <a:tint val="75000"/>
                  </a:schemeClr>
                </a:solidFill>
                <a:uFillTx/>
              </a:defRPr>
            </a:lvl5pPr>
            <a:lvl6pPr indent="0" marL="2286000">
              <a:buNone/>
              <a:defRPr sz="1400">
                <a:solidFill>
                  <a:schemeClr val="tx1">
                    <a:tint val="75000"/>
                  </a:schemeClr>
                </a:solidFill>
                <a:uFillTx/>
              </a:defRPr>
            </a:lvl6pPr>
            <a:lvl7pPr indent="0" marL="2743200">
              <a:buNone/>
              <a:defRPr sz="1400">
                <a:solidFill>
                  <a:schemeClr val="tx1">
                    <a:tint val="75000"/>
                  </a:schemeClr>
                </a:solidFill>
                <a:uFillTx/>
              </a:defRPr>
            </a:lvl7pPr>
            <a:lvl8pPr indent="0" marL="3200400">
              <a:buNone/>
              <a:defRPr sz="1400">
                <a:solidFill>
                  <a:schemeClr val="tx1">
                    <a:tint val="75000"/>
                  </a:schemeClr>
                </a:solidFill>
                <a:uFillTx/>
              </a:defRPr>
            </a:lvl8pPr>
            <a:lvl9pPr indent="0" marL="3657600">
              <a:buNone/>
              <a:defRPr sz="1400">
                <a:solidFill>
                  <a:schemeClr val="tx1">
                    <a:tint val="75000"/>
                  </a:schemeClr>
                </a:solidFill>
                <a:uFillTx/>
              </a:defRPr>
            </a:lvl9pPr>
          </a:lstStyle>
          <a:p>
            <a:pPr lvl="0"/>
            <a:r>
              <a:rPr lang="ru-RU" smtClean="0">
                <a:uFillTx/>
              </a:rPr>
              <a:t>Образец текста</a:t>
            </a:r>
          </a:p>
        </p:txBody>
      </p:sp>
      <p:sp>
        <p:nvSpPr>
          <p:cNvPr xmlns:c="http://schemas.openxmlformats.org/drawingml/2006/chart" xmlns:pic="http://schemas.openxmlformats.org/drawingml/2006/picture" xmlns:dgm="http://schemas.openxmlformats.org/drawingml/2006/diagram" id="4" name="Date Placeholder 3"/>
          <p:cNvSpPr xmlns:c="http://schemas.openxmlformats.org/drawingml/2006/chart" xmlns:pic="http://schemas.openxmlformats.org/drawingml/2006/picture" xmlns:dgm="http://schemas.openxmlformats.org/drawingml/2006/diagram">
            <a:spLocks noGrp="1"/>
          </p:cNvSpPr>
          <p:nvPr>
            <p:ph idx="10" sz="half" type="dt"/>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fld id="{2FAFA825-EEA5-4F92-99D9-2EC6B3F2166B}" type="datetimeFigureOut">
              <a:rPr lang="ru-RU" smtClean="0">
                <a:uFillTx/>
              </a:rPr>
              <a:t>28.11.2018</a:t>
            </a:fld>
            <a:endParaRPr lang="ru-RU">
              <a:uFillTx/>
            </a:endParaRPr>
          </a:p>
        </p:txBody>
      </p:sp>
      <p:sp>
        <p:nvSpPr>
          <p:cNvPr xmlns:c="http://schemas.openxmlformats.org/drawingml/2006/chart" xmlns:pic="http://schemas.openxmlformats.org/drawingml/2006/picture" xmlns:dgm="http://schemas.openxmlformats.org/drawingml/2006/diagram" id="5" name="Footer Placeholder 4"/>
          <p:cNvSpPr xmlns:c="http://schemas.openxmlformats.org/drawingml/2006/chart" xmlns:pic="http://schemas.openxmlformats.org/drawingml/2006/picture" xmlns:dgm="http://schemas.openxmlformats.org/drawingml/2006/diagram">
            <a:spLocks noGrp="1"/>
          </p:cNvSpPr>
          <p:nvPr>
            <p:ph idx="11" sz="quarter" type="ftr"/>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endParaRPr lang="ru-RU">
              <a:uFillTx/>
            </a:endParaRPr>
          </a:p>
        </p:txBody>
      </p:sp>
      <p:sp>
        <p:nvSpPr>
          <p:cNvPr xmlns:c="http://schemas.openxmlformats.org/drawingml/2006/chart" xmlns:pic="http://schemas.openxmlformats.org/drawingml/2006/picture" xmlns:dgm="http://schemas.openxmlformats.org/drawingml/2006/diagram" id="6" name="Slide Number Placeholder 5"/>
          <p:cNvSpPr xmlns:c="http://schemas.openxmlformats.org/drawingml/2006/chart" xmlns:pic="http://schemas.openxmlformats.org/drawingml/2006/picture" xmlns:dgm="http://schemas.openxmlformats.org/drawingml/2006/diagram">
            <a:spLocks noGrp="1"/>
          </p:cNvSpPr>
          <p:nvPr>
            <p:ph idx="12" sz="quarter" type="sldNum"/>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fld id="{1D921A30-6884-41B5-B947-C49C36978128}" type="slidenum">
              <a:rPr lang="ru-RU" smtClean="0">
                <a:uFillTx/>
              </a:rPr>
              <a:t>‹#›</a:t>
            </a:fld>
            <a:endParaRPr lang="ru-RU">
              <a:uFillTx/>
            </a:endParaRPr>
          </a:p>
        </p:txBody>
      </p:sp>
    </p:spTree>
  </p:cSld>
  <p:clrMapOvr xmlns:c="http://schemas.openxmlformats.org/drawingml/2006/chart" xmlns:pic="http://schemas.openxmlformats.org/drawingml/2006/picture" xmlns:dgm="http://schemas.openxmlformats.org/drawingml/2006/diagram">
    <a:masterClrMapping/>
  </p:clrMapOvr>
</p:sldLayout>
</file>

<file path=ppt/slideLayouts/slideLayout4.xml><?xml version="1.0" encoding="utf-8"?>
<p:sldLayout xmlns:a="http://schemas.openxmlformats.org/drawingml/2006/main" xmlns:p="http://schemas.openxmlformats.org/presentationml/2006/main" xmlns:s="http://schemas.openxmlformats.org/officeDocument/2006/sharedTypes" xmlns:r="http://schemas.openxmlformats.org/officeDocument/2006/relationships" preserve="1" type="twoObj">
  <p:cSld name="Два объекта">
    <p:spTree>
      <p:nvGrpSpPr>
        <p:cNvPr xmlns:c="http://schemas.openxmlformats.org/drawingml/2006/chart" xmlns:pic="http://schemas.openxmlformats.org/drawingml/2006/picture" xmlns:dgm="http://schemas.openxmlformats.org/drawingml/2006/diagram" id="1" name=""/>
        <p:cNvGrpSpPr xmlns:c="http://schemas.openxmlformats.org/drawingml/2006/chart" xmlns:pic="http://schemas.openxmlformats.org/drawingml/2006/picture" xmlns:dgm="http://schemas.openxmlformats.org/drawingml/2006/diagram"/>
        <p:nvPr/>
      </p:nvGrpSpPr>
      <p:grpSpPr xmlns:c="http://schemas.openxmlformats.org/drawingml/2006/chart" xmlns:pic="http://schemas.openxmlformats.org/drawingml/2006/picture" xmlns:dgm="http://schemas.openxmlformats.org/drawingml/2006/diagram">
        <a:xfrm>
          <a:off x="0" y="0"/>
          <a:ext cx="0" cy="0"/>
          <a:chOff x="0" y="0"/>
          <a:chExt cx="0" cy="0"/>
        </a:xfrm>
      </p:grpSpPr>
      <p:sp>
        <p:nvSpPr>
          <p:cNvPr xmlns:c="http://schemas.openxmlformats.org/drawingml/2006/chart" xmlns:pic="http://schemas.openxmlformats.org/drawingml/2006/picture" xmlns:dgm="http://schemas.openxmlformats.org/drawingml/2006/diagram" id="2" name="Title 1"/>
          <p:cNvSpPr xmlns:c="http://schemas.openxmlformats.org/drawingml/2006/chart" xmlns:pic="http://schemas.openxmlformats.org/drawingml/2006/picture" xmlns:dgm="http://schemas.openxmlformats.org/drawingml/2006/diagram">
            <a:spLocks noGrp="1"/>
          </p:cNvSpPr>
          <p:nvPr>
            <p:ph type="title"/>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r>
              <a:rPr lang="ru-RU" smtClean="0">
                <a:uFillTx/>
              </a:rPr>
              <a:t>Образец заголовка</a:t>
            </a:r>
            <a:endParaRPr dirty="0" lang="en-US">
              <a:uFillTx/>
            </a:endParaRPr>
          </a:p>
        </p:txBody>
      </p:sp>
      <p:sp>
        <p:nvSpPr>
          <p:cNvPr xmlns:c="http://schemas.openxmlformats.org/drawingml/2006/chart" xmlns:pic="http://schemas.openxmlformats.org/drawingml/2006/picture" xmlns:dgm="http://schemas.openxmlformats.org/drawingml/2006/diagram" id="3" name="Content Placeholder 2"/>
          <p:cNvSpPr xmlns:c="http://schemas.openxmlformats.org/drawingml/2006/chart" xmlns:pic="http://schemas.openxmlformats.org/drawingml/2006/picture" xmlns:dgm="http://schemas.openxmlformats.org/drawingml/2006/diagram">
            <a:spLocks noGrp="1"/>
          </p:cNvSpPr>
          <p:nvPr>
            <p:ph idx="1" sz="half"/>
          </p:nvPr>
        </p:nvSpPr>
        <p:spPr xmlns:c="http://schemas.openxmlformats.org/drawingml/2006/chart" xmlns:pic="http://schemas.openxmlformats.org/drawingml/2006/picture" xmlns:dgm="http://schemas.openxmlformats.org/drawingml/2006/diagram">
          <a:xfrm>
            <a:off x="1103312" y="2060575"/>
            <a:ext cx="4396339" cy="4195763"/>
          </a:xfrm>
        </p:spPr>
        <p:txBody xmlns:c="http://schemas.openxmlformats.org/drawingml/2006/chart" xmlns:pic="http://schemas.openxmlformats.org/drawingml/2006/picture" xmlns:dgm="http://schemas.openxmlformats.org/drawingml/2006/diagram">
          <a:bodyPr>
            <a:normAutofit/>
          </a:bodyPr>
          <a:lstStyle>
            <a:lvl1pPr>
              <a:defRPr sz="1800">
                <a:uFillTx/>
              </a:defRPr>
            </a:lvl1pPr>
            <a:lvl2pPr>
              <a:defRPr sz="1600">
                <a:uFillTx/>
              </a:defRPr>
            </a:lvl2pPr>
            <a:lvl3pPr>
              <a:defRPr sz="1400">
                <a:uFillTx/>
              </a:defRPr>
            </a:lvl3pPr>
            <a:lvl4pPr>
              <a:defRPr sz="1200">
                <a:uFillTx/>
              </a:defRPr>
            </a:lvl4pPr>
            <a:lvl5pPr>
              <a:defRPr sz="1200">
                <a:uFillTx/>
              </a:defRPr>
            </a:lvl5pPr>
            <a:lvl6pPr>
              <a:defRPr sz="1200">
                <a:uFillTx/>
              </a:defRPr>
            </a:lvl6pPr>
            <a:lvl7pPr>
              <a:defRPr sz="1200">
                <a:uFillTx/>
              </a:defRPr>
            </a:lvl7pPr>
            <a:lvl8pPr>
              <a:defRPr sz="1200">
                <a:uFillTx/>
              </a:defRPr>
            </a:lvl8pPr>
            <a:lvl9pPr>
              <a:defRPr sz="1200">
                <a:uFillTx/>
              </a:defRPr>
            </a:lvl9pPr>
          </a:lstStyle>
          <a:p>
            <a:pPr lvl="0"/>
            <a:r>
              <a:rPr lang="ru-RU" smtClean="0">
                <a:uFillTx/>
              </a:rPr>
              <a:t>Образец текста</a:t>
            </a:r>
          </a:p>
          <a:p>
            <a:pPr lvl="1"/>
            <a:r>
              <a:rPr lang="ru-RU" smtClean="0">
                <a:uFillTx/>
              </a:rPr>
              <a:t>Второй уровень</a:t>
            </a:r>
          </a:p>
          <a:p>
            <a:pPr lvl="2"/>
            <a:r>
              <a:rPr lang="ru-RU" smtClean="0">
                <a:uFillTx/>
              </a:rPr>
              <a:t>Третий уровень</a:t>
            </a:r>
          </a:p>
          <a:p>
            <a:pPr lvl="3"/>
            <a:r>
              <a:rPr lang="ru-RU" smtClean="0">
                <a:uFillTx/>
              </a:rPr>
              <a:t>Четвертый уровень</a:t>
            </a:r>
          </a:p>
          <a:p>
            <a:pPr lvl="4"/>
            <a:r>
              <a:rPr lang="ru-RU" smtClean="0">
                <a:uFillTx/>
              </a:rPr>
              <a:t>Пятый уровень</a:t>
            </a:r>
            <a:endParaRPr dirty="0" lang="en-US">
              <a:uFillTx/>
            </a:endParaRPr>
          </a:p>
        </p:txBody>
      </p:sp>
      <p:sp>
        <p:nvSpPr>
          <p:cNvPr xmlns:c="http://schemas.openxmlformats.org/drawingml/2006/chart" xmlns:pic="http://schemas.openxmlformats.org/drawingml/2006/picture" xmlns:dgm="http://schemas.openxmlformats.org/drawingml/2006/diagram" id="4" name="Content Placeholder 3"/>
          <p:cNvSpPr xmlns:c="http://schemas.openxmlformats.org/drawingml/2006/chart" xmlns:pic="http://schemas.openxmlformats.org/drawingml/2006/picture" xmlns:dgm="http://schemas.openxmlformats.org/drawingml/2006/diagram">
            <a:spLocks noGrp="1"/>
          </p:cNvSpPr>
          <p:nvPr>
            <p:ph idx="2" sz="half"/>
          </p:nvPr>
        </p:nvSpPr>
        <p:spPr xmlns:c="http://schemas.openxmlformats.org/drawingml/2006/chart" xmlns:pic="http://schemas.openxmlformats.org/drawingml/2006/picture" xmlns:dgm="http://schemas.openxmlformats.org/drawingml/2006/diagram">
          <a:xfrm>
            <a:off x="5654493" y="2056092"/>
            <a:ext cx="4396341" cy="4200245"/>
          </a:xfrm>
        </p:spPr>
        <p:txBody xmlns:c="http://schemas.openxmlformats.org/drawingml/2006/chart" xmlns:pic="http://schemas.openxmlformats.org/drawingml/2006/picture" xmlns:dgm="http://schemas.openxmlformats.org/drawingml/2006/diagram">
          <a:bodyPr>
            <a:normAutofit/>
          </a:bodyPr>
          <a:lstStyle>
            <a:lvl1pPr>
              <a:defRPr sz="1800">
                <a:uFillTx/>
              </a:defRPr>
            </a:lvl1pPr>
            <a:lvl2pPr>
              <a:defRPr sz="1600">
                <a:uFillTx/>
              </a:defRPr>
            </a:lvl2pPr>
            <a:lvl3pPr>
              <a:defRPr sz="1400">
                <a:uFillTx/>
              </a:defRPr>
            </a:lvl3pPr>
            <a:lvl4pPr>
              <a:defRPr sz="1200">
                <a:uFillTx/>
              </a:defRPr>
            </a:lvl4pPr>
            <a:lvl5pPr>
              <a:defRPr sz="1200">
                <a:uFillTx/>
              </a:defRPr>
            </a:lvl5pPr>
            <a:lvl6pPr>
              <a:defRPr sz="1200">
                <a:uFillTx/>
              </a:defRPr>
            </a:lvl6pPr>
            <a:lvl7pPr>
              <a:defRPr sz="1200">
                <a:uFillTx/>
              </a:defRPr>
            </a:lvl7pPr>
            <a:lvl8pPr>
              <a:defRPr sz="1200">
                <a:uFillTx/>
              </a:defRPr>
            </a:lvl8pPr>
            <a:lvl9pPr>
              <a:defRPr sz="1200">
                <a:uFillTx/>
              </a:defRPr>
            </a:lvl9pPr>
          </a:lstStyle>
          <a:p>
            <a:pPr lvl="0"/>
            <a:r>
              <a:rPr lang="ru-RU" smtClean="0">
                <a:uFillTx/>
              </a:rPr>
              <a:t>Образец текста</a:t>
            </a:r>
          </a:p>
          <a:p>
            <a:pPr lvl="1"/>
            <a:r>
              <a:rPr lang="ru-RU" smtClean="0">
                <a:uFillTx/>
              </a:rPr>
              <a:t>Второй уровень</a:t>
            </a:r>
          </a:p>
          <a:p>
            <a:pPr lvl="2"/>
            <a:r>
              <a:rPr lang="ru-RU" smtClean="0">
                <a:uFillTx/>
              </a:rPr>
              <a:t>Третий уровень</a:t>
            </a:r>
          </a:p>
          <a:p>
            <a:pPr lvl="3"/>
            <a:r>
              <a:rPr lang="ru-RU" smtClean="0">
                <a:uFillTx/>
              </a:rPr>
              <a:t>Четвертый уровень</a:t>
            </a:r>
          </a:p>
          <a:p>
            <a:pPr lvl="4"/>
            <a:r>
              <a:rPr lang="ru-RU" smtClean="0">
                <a:uFillTx/>
              </a:rPr>
              <a:t>Пятый уровень</a:t>
            </a:r>
            <a:endParaRPr dirty="0" lang="en-US">
              <a:uFillTx/>
            </a:endParaRPr>
          </a:p>
        </p:txBody>
      </p:sp>
      <p:sp>
        <p:nvSpPr>
          <p:cNvPr xmlns:c="http://schemas.openxmlformats.org/drawingml/2006/chart" xmlns:pic="http://schemas.openxmlformats.org/drawingml/2006/picture" xmlns:dgm="http://schemas.openxmlformats.org/drawingml/2006/diagram" id="5" name="Date Placeholder 4"/>
          <p:cNvSpPr xmlns:c="http://schemas.openxmlformats.org/drawingml/2006/chart" xmlns:pic="http://schemas.openxmlformats.org/drawingml/2006/picture" xmlns:dgm="http://schemas.openxmlformats.org/drawingml/2006/diagram">
            <a:spLocks noGrp="1"/>
          </p:cNvSpPr>
          <p:nvPr>
            <p:ph idx="10" sz="half" type="dt"/>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fld id="{2FAFA825-EEA5-4F92-99D9-2EC6B3F2166B}" type="datetimeFigureOut">
              <a:rPr lang="ru-RU" smtClean="0">
                <a:uFillTx/>
              </a:rPr>
              <a:t>28.11.2018</a:t>
            </a:fld>
            <a:endParaRPr lang="ru-RU">
              <a:uFillTx/>
            </a:endParaRPr>
          </a:p>
        </p:txBody>
      </p:sp>
      <p:sp>
        <p:nvSpPr>
          <p:cNvPr xmlns:c="http://schemas.openxmlformats.org/drawingml/2006/chart" xmlns:pic="http://schemas.openxmlformats.org/drawingml/2006/picture" xmlns:dgm="http://schemas.openxmlformats.org/drawingml/2006/diagram" id="6" name="Footer Placeholder 5"/>
          <p:cNvSpPr xmlns:c="http://schemas.openxmlformats.org/drawingml/2006/chart" xmlns:pic="http://schemas.openxmlformats.org/drawingml/2006/picture" xmlns:dgm="http://schemas.openxmlformats.org/drawingml/2006/diagram">
            <a:spLocks noGrp="1"/>
          </p:cNvSpPr>
          <p:nvPr>
            <p:ph idx="11" sz="quarter" type="ftr"/>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endParaRPr lang="ru-RU">
              <a:uFillTx/>
            </a:endParaRPr>
          </a:p>
        </p:txBody>
      </p:sp>
      <p:sp>
        <p:nvSpPr>
          <p:cNvPr xmlns:c="http://schemas.openxmlformats.org/drawingml/2006/chart" xmlns:pic="http://schemas.openxmlformats.org/drawingml/2006/picture" xmlns:dgm="http://schemas.openxmlformats.org/drawingml/2006/diagram" id="7" name="Slide Number Placeholder 6"/>
          <p:cNvSpPr xmlns:c="http://schemas.openxmlformats.org/drawingml/2006/chart" xmlns:pic="http://schemas.openxmlformats.org/drawingml/2006/picture" xmlns:dgm="http://schemas.openxmlformats.org/drawingml/2006/diagram">
            <a:spLocks noGrp="1"/>
          </p:cNvSpPr>
          <p:nvPr>
            <p:ph idx="12" sz="quarter" type="sldNum"/>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fld id="{1D921A30-6884-41B5-B947-C49C36978128}" type="slidenum">
              <a:rPr lang="ru-RU" smtClean="0">
                <a:uFillTx/>
              </a:rPr>
              <a:t>‹#›</a:t>
            </a:fld>
            <a:endParaRPr lang="ru-RU">
              <a:uFillTx/>
            </a:endParaRPr>
          </a:p>
        </p:txBody>
      </p:sp>
    </p:spTree>
  </p:cSld>
  <p:clrMapOvr xmlns:c="http://schemas.openxmlformats.org/drawingml/2006/chart" xmlns:pic="http://schemas.openxmlformats.org/drawingml/2006/picture" xmlns:dgm="http://schemas.openxmlformats.org/drawingml/2006/diagram">
    <a:masterClrMapping/>
  </p:clrMapOvr>
</p:sldLayout>
</file>

<file path=ppt/slideLayouts/slideLayout5.xml><?xml version="1.0" encoding="utf-8"?>
<p:sldLayout xmlns:a="http://schemas.openxmlformats.org/drawingml/2006/main" xmlns:p="http://schemas.openxmlformats.org/presentationml/2006/main" xmlns:s="http://schemas.openxmlformats.org/officeDocument/2006/sharedTypes" xmlns:r="http://schemas.openxmlformats.org/officeDocument/2006/relationships" preserve="1" type="twoTxTwoObj">
  <p:cSld name="Сравнение">
    <p:spTree>
      <p:nvGrpSpPr>
        <p:cNvPr xmlns:c="http://schemas.openxmlformats.org/drawingml/2006/chart" xmlns:pic="http://schemas.openxmlformats.org/drawingml/2006/picture" xmlns:dgm="http://schemas.openxmlformats.org/drawingml/2006/diagram" id="1" name=""/>
        <p:cNvGrpSpPr xmlns:c="http://schemas.openxmlformats.org/drawingml/2006/chart" xmlns:pic="http://schemas.openxmlformats.org/drawingml/2006/picture" xmlns:dgm="http://schemas.openxmlformats.org/drawingml/2006/diagram"/>
        <p:nvPr/>
      </p:nvGrpSpPr>
      <p:grpSpPr xmlns:c="http://schemas.openxmlformats.org/drawingml/2006/chart" xmlns:pic="http://schemas.openxmlformats.org/drawingml/2006/picture" xmlns:dgm="http://schemas.openxmlformats.org/drawingml/2006/diagram">
        <a:xfrm>
          <a:off x="0" y="0"/>
          <a:ext cx="0" cy="0"/>
          <a:chOff x="0" y="0"/>
          <a:chExt cx="0" cy="0"/>
        </a:xfrm>
      </p:grpSpPr>
      <p:sp>
        <p:nvSpPr>
          <p:cNvPr xmlns:c="http://schemas.openxmlformats.org/drawingml/2006/chart" xmlns:pic="http://schemas.openxmlformats.org/drawingml/2006/picture" xmlns:dgm="http://schemas.openxmlformats.org/drawingml/2006/diagram" id="2" name="Title 1"/>
          <p:cNvSpPr xmlns:c="http://schemas.openxmlformats.org/drawingml/2006/chart" xmlns:pic="http://schemas.openxmlformats.org/drawingml/2006/picture" xmlns:dgm="http://schemas.openxmlformats.org/drawingml/2006/diagram">
            <a:spLocks noGrp="1"/>
          </p:cNvSpPr>
          <p:nvPr>
            <p:ph type="title"/>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lvl1pPr>
              <a:defRPr>
                <a:uFillTx/>
              </a:defRPr>
            </a:lvl1pPr>
          </a:lstStyle>
          <a:p>
            <a:r>
              <a:rPr lang="ru-RU" smtClean="0">
                <a:uFillTx/>
              </a:rPr>
              <a:t>Образец заголовка</a:t>
            </a:r>
            <a:endParaRPr dirty="0" lang="en-US">
              <a:uFillTx/>
            </a:endParaRPr>
          </a:p>
        </p:txBody>
      </p:sp>
      <p:sp>
        <p:nvSpPr>
          <p:cNvPr xmlns:c="http://schemas.openxmlformats.org/drawingml/2006/chart" xmlns:pic="http://schemas.openxmlformats.org/drawingml/2006/picture" xmlns:dgm="http://schemas.openxmlformats.org/drawingml/2006/diagram" id="3" name="Text Placeholder 2"/>
          <p:cNvSpPr xmlns:c="http://schemas.openxmlformats.org/drawingml/2006/chart" xmlns:pic="http://schemas.openxmlformats.org/drawingml/2006/picture" xmlns:dgm="http://schemas.openxmlformats.org/drawingml/2006/diagram">
            <a:spLocks noGrp="1"/>
          </p:cNvSpPr>
          <p:nvPr>
            <p:ph idx="1" type="body"/>
          </p:nvPr>
        </p:nvSpPr>
        <p:spPr xmlns:c="http://schemas.openxmlformats.org/drawingml/2006/chart" xmlns:pic="http://schemas.openxmlformats.org/drawingml/2006/picture" xmlns:dgm="http://schemas.openxmlformats.org/drawingml/2006/diagram">
          <a:xfrm>
            <a:off x="1103313" y="1905000"/>
            <a:ext cx="4396338" cy="576262"/>
          </a:xfrm>
        </p:spPr>
        <p:txBody xmlns:c="http://schemas.openxmlformats.org/drawingml/2006/chart" xmlns:pic="http://schemas.openxmlformats.org/drawingml/2006/picture" xmlns:dgm="http://schemas.openxmlformats.org/drawingml/2006/diagram">
          <a:bodyPr anchor="b">
            <a:noAutofit/>
          </a:bodyPr>
          <a:lstStyle>
            <a:lvl1pPr indent="0" marL="0">
              <a:buNone/>
              <a:defRPr b="0" sz="2400">
                <a:solidFill>
                  <a:schemeClr val="bg2">
                    <a:lumMod val="40000"/>
                    <a:lumOff val="60000"/>
                  </a:schemeClr>
                </a:solidFill>
                <a:uFillTx/>
              </a:defRPr>
            </a:lvl1pPr>
            <a:lvl2pPr indent="0" marL="457200">
              <a:buNone/>
              <a:defRPr b="1" sz="2000">
                <a:uFillTx/>
              </a:defRPr>
            </a:lvl2pPr>
            <a:lvl3pPr indent="0" marL="914400">
              <a:buNone/>
              <a:defRPr b="1" sz="1800">
                <a:uFillTx/>
              </a:defRPr>
            </a:lvl3pPr>
            <a:lvl4pPr indent="0" marL="1371600">
              <a:buNone/>
              <a:defRPr b="1" sz="1600">
                <a:uFillTx/>
              </a:defRPr>
            </a:lvl4pPr>
            <a:lvl5pPr indent="0" marL="1828800">
              <a:buNone/>
              <a:defRPr b="1" sz="1600">
                <a:uFillTx/>
              </a:defRPr>
            </a:lvl5pPr>
            <a:lvl6pPr indent="0" marL="2286000">
              <a:buNone/>
              <a:defRPr b="1" sz="1600">
                <a:uFillTx/>
              </a:defRPr>
            </a:lvl6pPr>
            <a:lvl7pPr indent="0" marL="2743200">
              <a:buNone/>
              <a:defRPr b="1" sz="1600">
                <a:uFillTx/>
              </a:defRPr>
            </a:lvl7pPr>
            <a:lvl8pPr indent="0" marL="3200400">
              <a:buNone/>
              <a:defRPr b="1" sz="1600">
                <a:uFillTx/>
              </a:defRPr>
            </a:lvl8pPr>
            <a:lvl9pPr indent="0" marL="3657600">
              <a:buNone/>
              <a:defRPr b="1" sz="1600">
                <a:uFillTx/>
              </a:defRPr>
            </a:lvl9pPr>
          </a:lstStyle>
          <a:p>
            <a:pPr lvl="0"/>
            <a:r>
              <a:rPr lang="ru-RU" smtClean="0">
                <a:uFillTx/>
              </a:rPr>
              <a:t>Образец текста</a:t>
            </a:r>
          </a:p>
        </p:txBody>
      </p:sp>
      <p:sp>
        <p:nvSpPr>
          <p:cNvPr xmlns:c="http://schemas.openxmlformats.org/drawingml/2006/chart" xmlns:pic="http://schemas.openxmlformats.org/drawingml/2006/picture" xmlns:dgm="http://schemas.openxmlformats.org/drawingml/2006/diagram" id="4" name="Content Placeholder 3"/>
          <p:cNvSpPr xmlns:c="http://schemas.openxmlformats.org/drawingml/2006/chart" xmlns:pic="http://schemas.openxmlformats.org/drawingml/2006/picture" xmlns:dgm="http://schemas.openxmlformats.org/drawingml/2006/diagram">
            <a:spLocks noGrp="1"/>
          </p:cNvSpPr>
          <p:nvPr>
            <p:ph idx="2" sz="half"/>
          </p:nvPr>
        </p:nvSpPr>
        <p:spPr xmlns:c="http://schemas.openxmlformats.org/drawingml/2006/chart" xmlns:pic="http://schemas.openxmlformats.org/drawingml/2006/picture" xmlns:dgm="http://schemas.openxmlformats.org/drawingml/2006/diagram">
          <a:xfrm>
            <a:off x="1103312" y="2514600"/>
            <a:ext cx="4396339" cy="3741738"/>
          </a:xfrm>
        </p:spPr>
        <p:txBody xmlns:c="http://schemas.openxmlformats.org/drawingml/2006/chart" xmlns:pic="http://schemas.openxmlformats.org/drawingml/2006/picture" xmlns:dgm="http://schemas.openxmlformats.org/drawingml/2006/diagram">
          <a:bodyPr>
            <a:normAutofit/>
          </a:bodyPr>
          <a:lstStyle>
            <a:lvl1pPr>
              <a:defRPr sz="1800">
                <a:uFillTx/>
              </a:defRPr>
            </a:lvl1pPr>
            <a:lvl2pPr>
              <a:defRPr sz="1600">
                <a:uFillTx/>
              </a:defRPr>
            </a:lvl2pPr>
            <a:lvl3pPr>
              <a:defRPr sz="1400">
                <a:uFillTx/>
              </a:defRPr>
            </a:lvl3pPr>
            <a:lvl4pPr>
              <a:defRPr sz="1200">
                <a:uFillTx/>
              </a:defRPr>
            </a:lvl4pPr>
            <a:lvl5pPr>
              <a:defRPr sz="1200">
                <a:uFillTx/>
              </a:defRPr>
            </a:lvl5pPr>
            <a:lvl6pPr>
              <a:defRPr sz="1200">
                <a:uFillTx/>
              </a:defRPr>
            </a:lvl6pPr>
            <a:lvl7pPr>
              <a:defRPr sz="1200">
                <a:uFillTx/>
              </a:defRPr>
            </a:lvl7pPr>
            <a:lvl8pPr>
              <a:defRPr sz="1200">
                <a:uFillTx/>
              </a:defRPr>
            </a:lvl8pPr>
            <a:lvl9pPr>
              <a:defRPr sz="1200">
                <a:uFillTx/>
              </a:defRPr>
            </a:lvl9pPr>
          </a:lstStyle>
          <a:p>
            <a:pPr lvl="0"/>
            <a:r>
              <a:rPr lang="ru-RU" smtClean="0">
                <a:uFillTx/>
              </a:rPr>
              <a:t>Образец текста</a:t>
            </a:r>
          </a:p>
          <a:p>
            <a:pPr lvl="1"/>
            <a:r>
              <a:rPr lang="ru-RU" smtClean="0">
                <a:uFillTx/>
              </a:rPr>
              <a:t>Второй уровень</a:t>
            </a:r>
          </a:p>
          <a:p>
            <a:pPr lvl="2"/>
            <a:r>
              <a:rPr lang="ru-RU" smtClean="0">
                <a:uFillTx/>
              </a:rPr>
              <a:t>Третий уровень</a:t>
            </a:r>
          </a:p>
          <a:p>
            <a:pPr lvl="3"/>
            <a:r>
              <a:rPr lang="ru-RU" smtClean="0">
                <a:uFillTx/>
              </a:rPr>
              <a:t>Четвертый уровень</a:t>
            </a:r>
          </a:p>
          <a:p>
            <a:pPr lvl="4"/>
            <a:r>
              <a:rPr lang="ru-RU" smtClean="0">
                <a:uFillTx/>
              </a:rPr>
              <a:t>Пятый уровень</a:t>
            </a:r>
            <a:endParaRPr dirty="0" lang="en-US">
              <a:uFillTx/>
            </a:endParaRPr>
          </a:p>
        </p:txBody>
      </p:sp>
      <p:sp>
        <p:nvSpPr>
          <p:cNvPr xmlns:c="http://schemas.openxmlformats.org/drawingml/2006/chart" xmlns:pic="http://schemas.openxmlformats.org/drawingml/2006/picture" xmlns:dgm="http://schemas.openxmlformats.org/drawingml/2006/diagram" id="5" name="Text Placeholder 4"/>
          <p:cNvSpPr xmlns:c="http://schemas.openxmlformats.org/drawingml/2006/chart" xmlns:pic="http://schemas.openxmlformats.org/drawingml/2006/picture" xmlns:dgm="http://schemas.openxmlformats.org/drawingml/2006/diagram">
            <a:spLocks noGrp="1"/>
          </p:cNvSpPr>
          <p:nvPr>
            <p:ph idx="3" sz="quarter" type="body"/>
          </p:nvPr>
        </p:nvSpPr>
        <p:spPr xmlns:c="http://schemas.openxmlformats.org/drawingml/2006/chart" xmlns:pic="http://schemas.openxmlformats.org/drawingml/2006/picture" xmlns:dgm="http://schemas.openxmlformats.org/drawingml/2006/diagram">
          <a:xfrm>
            <a:off x="5654495" y="1905000"/>
            <a:ext cx="4396339" cy="576262"/>
          </a:xfrm>
        </p:spPr>
        <p:txBody xmlns:c="http://schemas.openxmlformats.org/drawingml/2006/chart" xmlns:pic="http://schemas.openxmlformats.org/drawingml/2006/picture" xmlns:dgm="http://schemas.openxmlformats.org/drawingml/2006/diagram">
          <a:bodyPr anchor="b">
            <a:noAutofit/>
          </a:bodyPr>
          <a:lstStyle>
            <a:lvl1pPr indent="0" marL="0">
              <a:buNone/>
              <a:defRPr b="0" sz="2400">
                <a:solidFill>
                  <a:schemeClr val="bg2">
                    <a:lumMod val="40000"/>
                    <a:lumOff val="60000"/>
                  </a:schemeClr>
                </a:solidFill>
                <a:uFillTx/>
              </a:defRPr>
            </a:lvl1pPr>
            <a:lvl2pPr indent="0" marL="457200">
              <a:buNone/>
              <a:defRPr b="1" sz="2000">
                <a:uFillTx/>
              </a:defRPr>
            </a:lvl2pPr>
            <a:lvl3pPr indent="0" marL="914400">
              <a:buNone/>
              <a:defRPr b="1" sz="1800">
                <a:uFillTx/>
              </a:defRPr>
            </a:lvl3pPr>
            <a:lvl4pPr indent="0" marL="1371600">
              <a:buNone/>
              <a:defRPr b="1" sz="1600">
                <a:uFillTx/>
              </a:defRPr>
            </a:lvl4pPr>
            <a:lvl5pPr indent="0" marL="1828800">
              <a:buNone/>
              <a:defRPr b="1" sz="1600">
                <a:uFillTx/>
              </a:defRPr>
            </a:lvl5pPr>
            <a:lvl6pPr indent="0" marL="2286000">
              <a:buNone/>
              <a:defRPr b="1" sz="1600">
                <a:uFillTx/>
              </a:defRPr>
            </a:lvl6pPr>
            <a:lvl7pPr indent="0" marL="2743200">
              <a:buNone/>
              <a:defRPr b="1" sz="1600">
                <a:uFillTx/>
              </a:defRPr>
            </a:lvl7pPr>
            <a:lvl8pPr indent="0" marL="3200400">
              <a:buNone/>
              <a:defRPr b="1" sz="1600">
                <a:uFillTx/>
              </a:defRPr>
            </a:lvl8pPr>
            <a:lvl9pPr indent="0" marL="3657600">
              <a:buNone/>
              <a:defRPr b="1" sz="1600">
                <a:uFillTx/>
              </a:defRPr>
            </a:lvl9pPr>
          </a:lstStyle>
          <a:p>
            <a:pPr lvl="0"/>
            <a:r>
              <a:rPr lang="ru-RU" smtClean="0">
                <a:uFillTx/>
              </a:rPr>
              <a:t>Образец текста</a:t>
            </a:r>
          </a:p>
        </p:txBody>
      </p:sp>
      <p:sp>
        <p:nvSpPr>
          <p:cNvPr xmlns:c="http://schemas.openxmlformats.org/drawingml/2006/chart" xmlns:pic="http://schemas.openxmlformats.org/drawingml/2006/picture" xmlns:dgm="http://schemas.openxmlformats.org/drawingml/2006/diagram" id="6" name="Content Placeholder 5"/>
          <p:cNvSpPr xmlns:c="http://schemas.openxmlformats.org/drawingml/2006/chart" xmlns:pic="http://schemas.openxmlformats.org/drawingml/2006/picture" xmlns:dgm="http://schemas.openxmlformats.org/drawingml/2006/diagram">
            <a:spLocks noGrp="1"/>
          </p:cNvSpPr>
          <p:nvPr>
            <p:ph idx="4" sz="quarter"/>
          </p:nvPr>
        </p:nvSpPr>
        <p:spPr xmlns:c="http://schemas.openxmlformats.org/drawingml/2006/chart" xmlns:pic="http://schemas.openxmlformats.org/drawingml/2006/picture" xmlns:dgm="http://schemas.openxmlformats.org/drawingml/2006/diagram">
          <a:xfrm>
            <a:off x="5654495" y="2514600"/>
            <a:ext cx="4396339" cy="3741738"/>
          </a:xfrm>
        </p:spPr>
        <p:txBody xmlns:c="http://schemas.openxmlformats.org/drawingml/2006/chart" xmlns:pic="http://schemas.openxmlformats.org/drawingml/2006/picture" xmlns:dgm="http://schemas.openxmlformats.org/drawingml/2006/diagram">
          <a:bodyPr>
            <a:normAutofit/>
          </a:bodyPr>
          <a:lstStyle>
            <a:lvl1pPr>
              <a:defRPr sz="1800">
                <a:uFillTx/>
              </a:defRPr>
            </a:lvl1pPr>
            <a:lvl2pPr>
              <a:defRPr sz="1600">
                <a:uFillTx/>
              </a:defRPr>
            </a:lvl2pPr>
            <a:lvl3pPr>
              <a:defRPr sz="1400">
                <a:uFillTx/>
              </a:defRPr>
            </a:lvl3pPr>
            <a:lvl4pPr>
              <a:defRPr sz="1200">
                <a:uFillTx/>
              </a:defRPr>
            </a:lvl4pPr>
            <a:lvl5pPr>
              <a:defRPr sz="1200">
                <a:uFillTx/>
              </a:defRPr>
            </a:lvl5pPr>
            <a:lvl6pPr>
              <a:defRPr sz="1200">
                <a:uFillTx/>
              </a:defRPr>
            </a:lvl6pPr>
            <a:lvl7pPr>
              <a:defRPr sz="1200">
                <a:uFillTx/>
              </a:defRPr>
            </a:lvl7pPr>
            <a:lvl8pPr>
              <a:defRPr sz="1200">
                <a:uFillTx/>
              </a:defRPr>
            </a:lvl8pPr>
            <a:lvl9pPr>
              <a:defRPr sz="1200">
                <a:uFillTx/>
              </a:defRPr>
            </a:lvl9pPr>
          </a:lstStyle>
          <a:p>
            <a:pPr lvl="0"/>
            <a:r>
              <a:rPr lang="ru-RU" smtClean="0">
                <a:uFillTx/>
              </a:rPr>
              <a:t>Образец текста</a:t>
            </a:r>
          </a:p>
          <a:p>
            <a:pPr lvl="1"/>
            <a:r>
              <a:rPr lang="ru-RU" smtClean="0">
                <a:uFillTx/>
              </a:rPr>
              <a:t>Второй уровень</a:t>
            </a:r>
          </a:p>
          <a:p>
            <a:pPr lvl="2"/>
            <a:r>
              <a:rPr lang="ru-RU" smtClean="0">
                <a:uFillTx/>
              </a:rPr>
              <a:t>Третий уровень</a:t>
            </a:r>
          </a:p>
          <a:p>
            <a:pPr lvl="3"/>
            <a:r>
              <a:rPr lang="ru-RU" smtClean="0">
                <a:uFillTx/>
              </a:rPr>
              <a:t>Четвертый уровень</a:t>
            </a:r>
          </a:p>
          <a:p>
            <a:pPr lvl="4"/>
            <a:r>
              <a:rPr lang="ru-RU" smtClean="0">
                <a:uFillTx/>
              </a:rPr>
              <a:t>Пятый уровень</a:t>
            </a:r>
            <a:endParaRPr dirty="0" lang="en-US">
              <a:uFillTx/>
            </a:endParaRPr>
          </a:p>
        </p:txBody>
      </p:sp>
      <p:sp>
        <p:nvSpPr>
          <p:cNvPr xmlns:c="http://schemas.openxmlformats.org/drawingml/2006/chart" xmlns:pic="http://schemas.openxmlformats.org/drawingml/2006/picture" xmlns:dgm="http://schemas.openxmlformats.org/drawingml/2006/diagram" id="7" name="Date Placeholder 6"/>
          <p:cNvSpPr xmlns:c="http://schemas.openxmlformats.org/drawingml/2006/chart" xmlns:pic="http://schemas.openxmlformats.org/drawingml/2006/picture" xmlns:dgm="http://schemas.openxmlformats.org/drawingml/2006/diagram">
            <a:spLocks noGrp="1"/>
          </p:cNvSpPr>
          <p:nvPr>
            <p:ph idx="10" sz="half" type="dt"/>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fld id="{2FAFA825-EEA5-4F92-99D9-2EC6B3F2166B}" type="datetimeFigureOut">
              <a:rPr lang="ru-RU" smtClean="0">
                <a:uFillTx/>
              </a:rPr>
              <a:t>28.11.2018</a:t>
            </a:fld>
            <a:endParaRPr lang="ru-RU">
              <a:uFillTx/>
            </a:endParaRPr>
          </a:p>
        </p:txBody>
      </p:sp>
      <p:sp>
        <p:nvSpPr>
          <p:cNvPr xmlns:c="http://schemas.openxmlformats.org/drawingml/2006/chart" xmlns:pic="http://schemas.openxmlformats.org/drawingml/2006/picture" xmlns:dgm="http://schemas.openxmlformats.org/drawingml/2006/diagram" id="8" name="Footer Placeholder 7"/>
          <p:cNvSpPr xmlns:c="http://schemas.openxmlformats.org/drawingml/2006/chart" xmlns:pic="http://schemas.openxmlformats.org/drawingml/2006/picture" xmlns:dgm="http://schemas.openxmlformats.org/drawingml/2006/diagram">
            <a:spLocks noGrp="1"/>
          </p:cNvSpPr>
          <p:nvPr>
            <p:ph idx="11" sz="quarter" type="ftr"/>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endParaRPr lang="ru-RU">
              <a:uFillTx/>
            </a:endParaRPr>
          </a:p>
        </p:txBody>
      </p:sp>
      <p:sp>
        <p:nvSpPr>
          <p:cNvPr xmlns:c="http://schemas.openxmlformats.org/drawingml/2006/chart" xmlns:pic="http://schemas.openxmlformats.org/drawingml/2006/picture" xmlns:dgm="http://schemas.openxmlformats.org/drawingml/2006/diagram" id="9" name="Slide Number Placeholder 8"/>
          <p:cNvSpPr xmlns:c="http://schemas.openxmlformats.org/drawingml/2006/chart" xmlns:pic="http://schemas.openxmlformats.org/drawingml/2006/picture" xmlns:dgm="http://schemas.openxmlformats.org/drawingml/2006/diagram">
            <a:spLocks noGrp="1"/>
          </p:cNvSpPr>
          <p:nvPr>
            <p:ph idx="12" sz="quarter" type="sldNum"/>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fld id="{1D921A30-6884-41B5-B947-C49C36978128}" type="slidenum">
              <a:rPr lang="ru-RU" smtClean="0">
                <a:uFillTx/>
              </a:rPr>
              <a:t>‹#›</a:t>
            </a:fld>
            <a:endParaRPr lang="ru-RU">
              <a:uFillTx/>
            </a:endParaRPr>
          </a:p>
        </p:txBody>
      </p:sp>
    </p:spTree>
  </p:cSld>
  <p:clrMapOvr xmlns:c="http://schemas.openxmlformats.org/drawingml/2006/chart" xmlns:pic="http://schemas.openxmlformats.org/drawingml/2006/picture" xmlns:dgm="http://schemas.openxmlformats.org/drawingml/2006/diagram">
    <a:masterClrMapping/>
  </p:clrMapOvr>
</p:sldLayout>
</file>

<file path=ppt/slideLayouts/slideLayout6.xml><?xml version="1.0" encoding="utf-8"?>
<p:sldLayout xmlns:a="http://schemas.openxmlformats.org/drawingml/2006/main" xmlns:p="http://schemas.openxmlformats.org/presentationml/2006/main" xmlns:s="http://schemas.openxmlformats.org/officeDocument/2006/sharedTypes" xmlns:r="http://schemas.openxmlformats.org/officeDocument/2006/relationships" preserve="1" type="titleOnly">
  <p:cSld name="Только заголовок">
    <p:spTree>
      <p:nvGrpSpPr>
        <p:cNvPr xmlns:c="http://schemas.openxmlformats.org/drawingml/2006/chart" xmlns:pic="http://schemas.openxmlformats.org/drawingml/2006/picture" xmlns:dgm="http://schemas.openxmlformats.org/drawingml/2006/diagram" id="1" name=""/>
        <p:cNvGrpSpPr xmlns:c="http://schemas.openxmlformats.org/drawingml/2006/chart" xmlns:pic="http://schemas.openxmlformats.org/drawingml/2006/picture" xmlns:dgm="http://schemas.openxmlformats.org/drawingml/2006/diagram"/>
        <p:nvPr/>
      </p:nvGrpSpPr>
      <p:grpSpPr xmlns:c="http://schemas.openxmlformats.org/drawingml/2006/chart" xmlns:pic="http://schemas.openxmlformats.org/drawingml/2006/picture" xmlns:dgm="http://schemas.openxmlformats.org/drawingml/2006/diagram">
        <a:xfrm>
          <a:off x="0" y="0"/>
          <a:ext cx="0" cy="0"/>
          <a:chOff x="0" y="0"/>
          <a:chExt cx="0" cy="0"/>
        </a:xfrm>
      </p:grpSpPr>
      <p:sp>
        <p:nvSpPr>
          <p:cNvPr xmlns:c="http://schemas.openxmlformats.org/drawingml/2006/chart" xmlns:pic="http://schemas.openxmlformats.org/drawingml/2006/picture" xmlns:dgm="http://schemas.openxmlformats.org/drawingml/2006/diagram" id="2" name="Title 1"/>
          <p:cNvSpPr xmlns:c="http://schemas.openxmlformats.org/drawingml/2006/chart" xmlns:pic="http://schemas.openxmlformats.org/drawingml/2006/picture" xmlns:dgm="http://schemas.openxmlformats.org/drawingml/2006/diagram">
            <a:spLocks noGrp="1"/>
          </p:cNvSpPr>
          <p:nvPr>
            <p:ph type="title"/>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r>
              <a:rPr lang="ru-RU" smtClean="0">
                <a:uFillTx/>
              </a:rPr>
              <a:t>Образец заголовка</a:t>
            </a:r>
            <a:endParaRPr dirty="0" lang="en-US">
              <a:uFillTx/>
            </a:endParaRPr>
          </a:p>
        </p:txBody>
      </p:sp>
      <p:sp>
        <p:nvSpPr>
          <p:cNvPr xmlns:c="http://schemas.openxmlformats.org/drawingml/2006/chart" xmlns:pic="http://schemas.openxmlformats.org/drawingml/2006/picture" xmlns:dgm="http://schemas.openxmlformats.org/drawingml/2006/diagram" id="7" name="Date Placeholder 2"/>
          <p:cNvSpPr xmlns:c="http://schemas.openxmlformats.org/drawingml/2006/chart" xmlns:pic="http://schemas.openxmlformats.org/drawingml/2006/picture" xmlns:dgm="http://schemas.openxmlformats.org/drawingml/2006/diagram">
            <a:spLocks noGrp="1"/>
          </p:cNvSpPr>
          <p:nvPr>
            <p:ph idx="10" sz="half" type="dt"/>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fld id="{2FAFA825-EEA5-4F92-99D9-2EC6B3F2166B}" type="datetimeFigureOut">
              <a:rPr lang="ru-RU" smtClean="0">
                <a:uFillTx/>
              </a:rPr>
              <a:t>28.11.2018</a:t>
            </a:fld>
            <a:endParaRPr lang="ru-RU">
              <a:uFillTx/>
            </a:endParaRPr>
          </a:p>
        </p:txBody>
      </p:sp>
      <p:sp>
        <p:nvSpPr>
          <p:cNvPr xmlns:c="http://schemas.openxmlformats.org/drawingml/2006/chart" xmlns:pic="http://schemas.openxmlformats.org/drawingml/2006/picture" xmlns:dgm="http://schemas.openxmlformats.org/drawingml/2006/diagram" id="5" name="Footer Placeholder 3"/>
          <p:cNvSpPr xmlns:c="http://schemas.openxmlformats.org/drawingml/2006/chart" xmlns:pic="http://schemas.openxmlformats.org/drawingml/2006/picture" xmlns:dgm="http://schemas.openxmlformats.org/drawingml/2006/diagram">
            <a:spLocks noGrp="1"/>
          </p:cNvSpPr>
          <p:nvPr>
            <p:ph idx="11" sz="quarter" type="ftr"/>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endParaRPr lang="ru-RU">
              <a:uFillTx/>
            </a:endParaRPr>
          </a:p>
        </p:txBody>
      </p:sp>
      <p:sp>
        <p:nvSpPr>
          <p:cNvPr xmlns:c="http://schemas.openxmlformats.org/drawingml/2006/chart" xmlns:pic="http://schemas.openxmlformats.org/drawingml/2006/picture" xmlns:dgm="http://schemas.openxmlformats.org/drawingml/2006/diagram" id="6" name="Slide Number Placeholder 4"/>
          <p:cNvSpPr xmlns:c="http://schemas.openxmlformats.org/drawingml/2006/chart" xmlns:pic="http://schemas.openxmlformats.org/drawingml/2006/picture" xmlns:dgm="http://schemas.openxmlformats.org/drawingml/2006/diagram">
            <a:spLocks noGrp="1"/>
          </p:cNvSpPr>
          <p:nvPr>
            <p:ph idx="12" sz="quarter" type="sldNum"/>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fld id="{1D921A30-6884-41B5-B947-C49C36978128}" type="slidenum">
              <a:rPr lang="ru-RU" smtClean="0">
                <a:uFillTx/>
              </a:rPr>
              <a:t>‹#›</a:t>
            </a:fld>
            <a:endParaRPr lang="ru-RU">
              <a:uFillTx/>
            </a:endParaRPr>
          </a:p>
        </p:txBody>
      </p:sp>
    </p:spTree>
  </p:cSld>
  <p:clrMapOvr xmlns:c="http://schemas.openxmlformats.org/drawingml/2006/chart" xmlns:pic="http://schemas.openxmlformats.org/drawingml/2006/picture" xmlns:dgm="http://schemas.openxmlformats.org/drawingml/2006/diagram">
    <a:masterClrMapping/>
  </p:clrMapOvr>
</p:sldLayout>
</file>

<file path=ppt/slideLayouts/slideLayout7.xml><?xml version="1.0" encoding="utf-8"?>
<p:sldLayout xmlns:a="http://schemas.openxmlformats.org/drawingml/2006/main" xmlns:p="http://schemas.openxmlformats.org/presentationml/2006/main" xmlns:s="http://schemas.openxmlformats.org/officeDocument/2006/sharedTypes" xmlns:r="http://schemas.openxmlformats.org/officeDocument/2006/relationships" preserve="1" type="blank">
  <p:cSld name="Пустой слайд">
    <p:spTree>
      <p:nvGrpSpPr>
        <p:cNvPr xmlns:c="http://schemas.openxmlformats.org/drawingml/2006/chart" xmlns:pic="http://schemas.openxmlformats.org/drawingml/2006/picture" xmlns:dgm="http://schemas.openxmlformats.org/drawingml/2006/diagram" id="1" name=""/>
        <p:cNvGrpSpPr xmlns:c="http://schemas.openxmlformats.org/drawingml/2006/chart" xmlns:pic="http://schemas.openxmlformats.org/drawingml/2006/picture" xmlns:dgm="http://schemas.openxmlformats.org/drawingml/2006/diagram"/>
        <p:nvPr/>
      </p:nvGrpSpPr>
      <p:grpSpPr xmlns:c="http://schemas.openxmlformats.org/drawingml/2006/chart" xmlns:pic="http://schemas.openxmlformats.org/drawingml/2006/picture" xmlns:dgm="http://schemas.openxmlformats.org/drawingml/2006/diagram">
        <a:xfrm>
          <a:off x="0" y="0"/>
          <a:ext cx="0" cy="0"/>
          <a:chOff x="0" y="0"/>
          <a:chExt cx="0" cy="0"/>
        </a:xfrm>
      </p:grpSpPr>
      <p:sp>
        <p:nvSpPr>
          <p:cNvPr xmlns:c="http://schemas.openxmlformats.org/drawingml/2006/chart" xmlns:pic="http://schemas.openxmlformats.org/drawingml/2006/picture" xmlns:dgm="http://schemas.openxmlformats.org/drawingml/2006/diagram" id="7" name="Date Placeholder 1"/>
          <p:cNvSpPr xmlns:c="http://schemas.openxmlformats.org/drawingml/2006/chart" xmlns:pic="http://schemas.openxmlformats.org/drawingml/2006/picture" xmlns:dgm="http://schemas.openxmlformats.org/drawingml/2006/diagram">
            <a:spLocks noGrp="1"/>
          </p:cNvSpPr>
          <p:nvPr>
            <p:ph idx="10" sz="half" type="dt"/>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fld id="{2FAFA825-EEA5-4F92-99D9-2EC6B3F2166B}" type="datetimeFigureOut">
              <a:rPr lang="ru-RU" smtClean="0">
                <a:uFillTx/>
              </a:rPr>
              <a:t>28.11.2018</a:t>
            </a:fld>
            <a:endParaRPr lang="ru-RU">
              <a:uFillTx/>
            </a:endParaRPr>
          </a:p>
        </p:txBody>
      </p:sp>
      <p:sp>
        <p:nvSpPr>
          <p:cNvPr xmlns:c="http://schemas.openxmlformats.org/drawingml/2006/chart" xmlns:pic="http://schemas.openxmlformats.org/drawingml/2006/picture" xmlns:dgm="http://schemas.openxmlformats.org/drawingml/2006/diagram" id="5" name="Footer Placeholder 2"/>
          <p:cNvSpPr xmlns:c="http://schemas.openxmlformats.org/drawingml/2006/chart" xmlns:pic="http://schemas.openxmlformats.org/drawingml/2006/picture" xmlns:dgm="http://schemas.openxmlformats.org/drawingml/2006/diagram">
            <a:spLocks noGrp="1"/>
          </p:cNvSpPr>
          <p:nvPr>
            <p:ph idx="11" sz="quarter" type="ftr"/>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endParaRPr lang="ru-RU">
              <a:uFillTx/>
            </a:endParaRPr>
          </a:p>
        </p:txBody>
      </p:sp>
      <p:sp>
        <p:nvSpPr>
          <p:cNvPr xmlns:c="http://schemas.openxmlformats.org/drawingml/2006/chart" xmlns:pic="http://schemas.openxmlformats.org/drawingml/2006/picture" xmlns:dgm="http://schemas.openxmlformats.org/drawingml/2006/diagram" id="6" name="Slide Number Placeholder 3"/>
          <p:cNvSpPr xmlns:c="http://schemas.openxmlformats.org/drawingml/2006/chart" xmlns:pic="http://schemas.openxmlformats.org/drawingml/2006/picture" xmlns:dgm="http://schemas.openxmlformats.org/drawingml/2006/diagram">
            <a:spLocks noGrp="1"/>
          </p:cNvSpPr>
          <p:nvPr>
            <p:ph idx="12" sz="quarter" type="sldNum"/>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fld id="{1D921A30-6884-41B5-B947-C49C36978128}" type="slidenum">
              <a:rPr lang="ru-RU" smtClean="0">
                <a:uFillTx/>
              </a:rPr>
              <a:t>‹#›</a:t>
            </a:fld>
            <a:endParaRPr lang="ru-RU">
              <a:uFillTx/>
            </a:endParaRPr>
          </a:p>
        </p:txBody>
      </p:sp>
    </p:spTree>
  </p:cSld>
  <p:clrMapOvr xmlns:c="http://schemas.openxmlformats.org/drawingml/2006/chart" xmlns:pic="http://schemas.openxmlformats.org/drawingml/2006/picture" xmlns:dgm="http://schemas.openxmlformats.org/drawingml/2006/diagram">
    <a:masterClrMapping/>
  </p:clrMapOvr>
</p:sldLayout>
</file>

<file path=ppt/slideLayouts/slideLayout8.xml><?xml version="1.0" encoding="utf-8"?>
<p:sldLayout xmlns:a="http://schemas.openxmlformats.org/drawingml/2006/main" xmlns:p="http://schemas.openxmlformats.org/presentationml/2006/main" xmlns:s="http://schemas.openxmlformats.org/officeDocument/2006/sharedTypes" xmlns:r="http://schemas.openxmlformats.org/officeDocument/2006/relationships" preserve="1" type="objTx">
  <p:cSld name="Объект с подписью">
    <p:spTree>
      <p:nvGrpSpPr>
        <p:cNvPr xmlns:c="http://schemas.openxmlformats.org/drawingml/2006/chart" xmlns:pic="http://schemas.openxmlformats.org/drawingml/2006/picture" xmlns:dgm="http://schemas.openxmlformats.org/drawingml/2006/diagram" id="1" name=""/>
        <p:cNvGrpSpPr xmlns:c="http://schemas.openxmlformats.org/drawingml/2006/chart" xmlns:pic="http://schemas.openxmlformats.org/drawingml/2006/picture" xmlns:dgm="http://schemas.openxmlformats.org/drawingml/2006/diagram"/>
        <p:nvPr/>
      </p:nvGrpSpPr>
      <p:grpSpPr xmlns:c="http://schemas.openxmlformats.org/drawingml/2006/chart" xmlns:pic="http://schemas.openxmlformats.org/drawingml/2006/picture" xmlns:dgm="http://schemas.openxmlformats.org/drawingml/2006/diagram">
        <a:xfrm>
          <a:off x="0" y="0"/>
          <a:ext cx="0" cy="0"/>
          <a:chOff x="0" y="0"/>
          <a:chExt cx="0" cy="0"/>
        </a:xfrm>
      </p:grpSpPr>
      <p:sp>
        <p:nvSpPr>
          <p:cNvPr xmlns:c="http://schemas.openxmlformats.org/drawingml/2006/chart" xmlns:pic="http://schemas.openxmlformats.org/drawingml/2006/picture" xmlns:dgm="http://schemas.openxmlformats.org/drawingml/2006/diagram" id="2" name="Title 1"/>
          <p:cNvSpPr xmlns:c="http://schemas.openxmlformats.org/drawingml/2006/chart" xmlns:pic="http://schemas.openxmlformats.org/drawingml/2006/picture" xmlns:dgm="http://schemas.openxmlformats.org/drawingml/2006/diagram">
            <a:spLocks noGrp="1"/>
          </p:cNvSpPr>
          <p:nvPr>
            <p:ph type="title"/>
          </p:nvPr>
        </p:nvSpPr>
        <p:spPr xmlns:c="http://schemas.openxmlformats.org/drawingml/2006/chart" xmlns:pic="http://schemas.openxmlformats.org/drawingml/2006/picture" xmlns:dgm="http://schemas.openxmlformats.org/drawingml/2006/diagram">
          <a:xfrm>
            <a:off x="1154953" y="1447800"/>
            <a:ext cx="3401064" cy="1447800"/>
          </a:xfrm>
        </p:spPr>
        <p:txBody xmlns:c="http://schemas.openxmlformats.org/drawingml/2006/chart" xmlns:pic="http://schemas.openxmlformats.org/drawingml/2006/picture" xmlns:dgm="http://schemas.openxmlformats.org/drawingml/2006/diagram">
          <a:bodyPr anchor="b"/>
          <a:lstStyle>
            <a:lvl1pPr algn="l">
              <a:defRPr b="0" sz="2400">
                <a:uFillTx/>
              </a:defRPr>
            </a:lvl1pPr>
          </a:lstStyle>
          <a:p>
            <a:r>
              <a:rPr lang="ru-RU" smtClean="0">
                <a:uFillTx/>
              </a:rPr>
              <a:t>Образец заголовка</a:t>
            </a:r>
            <a:endParaRPr dirty="0" lang="en-US">
              <a:uFillTx/>
            </a:endParaRPr>
          </a:p>
        </p:txBody>
      </p:sp>
      <p:sp>
        <p:nvSpPr>
          <p:cNvPr xmlns:c="http://schemas.openxmlformats.org/drawingml/2006/chart" xmlns:pic="http://schemas.openxmlformats.org/drawingml/2006/picture" xmlns:dgm="http://schemas.openxmlformats.org/drawingml/2006/diagram" id="3" name="Content Placeholder 2"/>
          <p:cNvSpPr xmlns:c="http://schemas.openxmlformats.org/drawingml/2006/chart" xmlns:pic="http://schemas.openxmlformats.org/drawingml/2006/picture" xmlns:dgm="http://schemas.openxmlformats.org/drawingml/2006/diagram">
            <a:spLocks noGrp="1"/>
          </p:cNvSpPr>
          <p:nvPr>
            <p:ph idx="1"/>
          </p:nvPr>
        </p:nvSpPr>
        <p:spPr xmlns:c="http://schemas.openxmlformats.org/drawingml/2006/chart" xmlns:pic="http://schemas.openxmlformats.org/drawingml/2006/picture" xmlns:dgm="http://schemas.openxmlformats.org/drawingml/2006/diagram">
          <a:xfrm>
            <a:off x="4784616" y="1447800"/>
            <a:ext cx="5195997" cy="4572000"/>
          </a:xfrm>
        </p:spPr>
        <p:txBody xmlns:c="http://schemas.openxmlformats.org/drawingml/2006/chart" xmlns:pic="http://schemas.openxmlformats.org/drawingml/2006/picture" xmlns:dgm="http://schemas.openxmlformats.org/drawingml/2006/diagram">
          <a:bodyPr anchor="ctr">
            <a:normAutofit/>
          </a:bodyPr>
          <a:lstStyle>
            <a:lvl1pPr>
              <a:defRPr sz="2000">
                <a:uFillTx/>
              </a:defRPr>
            </a:lvl1pPr>
            <a:lvl2pPr>
              <a:defRPr sz="1800">
                <a:uFillTx/>
              </a:defRPr>
            </a:lvl2pPr>
            <a:lvl3pPr>
              <a:defRPr sz="1600">
                <a:uFillTx/>
              </a:defRPr>
            </a:lvl3pPr>
            <a:lvl4pPr>
              <a:defRPr sz="1400">
                <a:uFillTx/>
              </a:defRPr>
            </a:lvl4pPr>
            <a:lvl5pPr>
              <a:defRPr sz="1400">
                <a:uFillTx/>
              </a:defRPr>
            </a:lvl5pPr>
            <a:lvl6pPr>
              <a:defRPr sz="1400">
                <a:uFillTx/>
              </a:defRPr>
            </a:lvl6pPr>
            <a:lvl7pPr>
              <a:defRPr sz="1400">
                <a:uFillTx/>
              </a:defRPr>
            </a:lvl7pPr>
            <a:lvl8pPr>
              <a:defRPr sz="1400">
                <a:uFillTx/>
              </a:defRPr>
            </a:lvl8pPr>
            <a:lvl9pPr>
              <a:defRPr sz="1400">
                <a:uFillTx/>
              </a:defRPr>
            </a:lvl9pPr>
          </a:lstStyle>
          <a:p>
            <a:pPr lvl="0"/>
            <a:r>
              <a:rPr lang="ru-RU" smtClean="0">
                <a:uFillTx/>
              </a:rPr>
              <a:t>Образец текста</a:t>
            </a:r>
          </a:p>
          <a:p>
            <a:pPr lvl="1"/>
            <a:r>
              <a:rPr lang="ru-RU" smtClean="0">
                <a:uFillTx/>
              </a:rPr>
              <a:t>Второй уровень</a:t>
            </a:r>
          </a:p>
          <a:p>
            <a:pPr lvl="2"/>
            <a:r>
              <a:rPr lang="ru-RU" smtClean="0">
                <a:uFillTx/>
              </a:rPr>
              <a:t>Третий уровень</a:t>
            </a:r>
          </a:p>
          <a:p>
            <a:pPr lvl="3"/>
            <a:r>
              <a:rPr lang="ru-RU" smtClean="0">
                <a:uFillTx/>
              </a:rPr>
              <a:t>Четвертый уровень</a:t>
            </a:r>
          </a:p>
          <a:p>
            <a:pPr lvl="4"/>
            <a:r>
              <a:rPr lang="ru-RU" smtClean="0">
                <a:uFillTx/>
              </a:rPr>
              <a:t>Пятый уровень</a:t>
            </a:r>
            <a:endParaRPr dirty="0" lang="en-US">
              <a:uFillTx/>
            </a:endParaRPr>
          </a:p>
        </p:txBody>
      </p:sp>
      <p:sp>
        <p:nvSpPr>
          <p:cNvPr xmlns:c="http://schemas.openxmlformats.org/drawingml/2006/chart" xmlns:pic="http://schemas.openxmlformats.org/drawingml/2006/picture" xmlns:dgm="http://schemas.openxmlformats.org/drawingml/2006/diagram" id="4" name="Text Placeholder 3"/>
          <p:cNvSpPr xmlns:c="http://schemas.openxmlformats.org/drawingml/2006/chart" xmlns:pic="http://schemas.openxmlformats.org/drawingml/2006/picture" xmlns:dgm="http://schemas.openxmlformats.org/drawingml/2006/diagram">
            <a:spLocks noGrp="1"/>
          </p:cNvSpPr>
          <p:nvPr>
            <p:ph idx="2" sz="half" type="body"/>
          </p:nvPr>
        </p:nvSpPr>
        <p:spPr xmlns:c="http://schemas.openxmlformats.org/drawingml/2006/chart" xmlns:pic="http://schemas.openxmlformats.org/drawingml/2006/picture" xmlns:dgm="http://schemas.openxmlformats.org/drawingml/2006/diagram">
          <a:xfrm>
            <a:off x="1154953" y="3129280"/>
            <a:ext cx="3401063" cy="2895599"/>
          </a:xfrm>
        </p:spPr>
        <p:txBody xmlns:c="http://schemas.openxmlformats.org/drawingml/2006/chart" xmlns:pic="http://schemas.openxmlformats.org/drawingml/2006/picture" xmlns:dgm="http://schemas.openxmlformats.org/drawingml/2006/diagram">
          <a:bodyPr/>
          <a:lstStyle>
            <a:lvl1pPr indent="0" marL="0">
              <a:buNone/>
              <a:defRPr sz="1400">
                <a:uFillTx/>
              </a:defRPr>
            </a:lvl1pPr>
            <a:lvl2pPr indent="0" marL="457200">
              <a:buNone/>
              <a:defRPr sz="1200">
                <a:uFillTx/>
              </a:defRPr>
            </a:lvl2pPr>
            <a:lvl3pPr indent="0" marL="914400">
              <a:buNone/>
              <a:defRPr sz="1000">
                <a:uFillTx/>
              </a:defRPr>
            </a:lvl3pPr>
            <a:lvl4pPr indent="0" marL="1371600">
              <a:buNone/>
              <a:defRPr sz="900">
                <a:uFillTx/>
              </a:defRPr>
            </a:lvl4pPr>
            <a:lvl5pPr indent="0" marL="1828800">
              <a:buNone/>
              <a:defRPr sz="900">
                <a:uFillTx/>
              </a:defRPr>
            </a:lvl5pPr>
            <a:lvl6pPr indent="0" marL="2286000">
              <a:buNone/>
              <a:defRPr sz="900">
                <a:uFillTx/>
              </a:defRPr>
            </a:lvl6pPr>
            <a:lvl7pPr indent="0" marL="2743200">
              <a:buNone/>
              <a:defRPr sz="900">
                <a:uFillTx/>
              </a:defRPr>
            </a:lvl7pPr>
            <a:lvl8pPr indent="0" marL="3200400">
              <a:buNone/>
              <a:defRPr sz="900">
                <a:uFillTx/>
              </a:defRPr>
            </a:lvl8pPr>
            <a:lvl9pPr indent="0" marL="3657600">
              <a:buNone/>
              <a:defRPr sz="900">
                <a:uFillTx/>
              </a:defRPr>
            </a:lvl9pPr>
          </a:lstStyle>
          <a:p>
            <a:pPr lvl="0"/>
            <a:r>
              <a:rPr lang="ru-RU" smtClean="0">
                <a:uFillTx/>
              </a:rPr>
              <a:t>Образец текста</a:t>
            </a:r>
          </a:p>
        </p:txBody>
      </p:sp>
      <p:sp>
        <p:nvSpPr>
          <p:cNvPr xmlns:c="http://schemas.openxmlformats.org/drawingml/2006/chart" xmlns:pic="http://schemas.openxmlformats.org/drawingml/2006/picture" xmlns:dgm="http://schemas.openxmlformats.org/drawingml/2006/diagram" id="7" name="Date Placeholder 4"/>
          <p:cNvSpPr xmlns:c="http://schemas.openxmlformats.org/drawingml/2006/chart" xmlns:pic="http://schemas.openxmlformats.org/drawingml/2006/picture" xmlns:dgm="http://schemas.openxmlformats.org/drawingml/2006/diagram">
            <a:spLocks noGrp="1"/>
          </p:cNvSpPr>
          <p:nvPr>
            <p:ph idx="10" sz="half" type="dt"/>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fld id="{2FAFA825-EEA5-4F92-99D9-2EC6B3F2166B}" type="datetimeFigureOut">
              <a:rPr lang="ru-RU" smtClean="0">
                <a:uFillTx/>
              </a:rPr>
              <a:t>28.11.2018</a:t>
            </a:fld>
            <a:endParaRPr lang="ru-RU">
              <a:uFillTx/>
            </a:endParaRPr>
          </a:p>
        </p:txBody>
      </p:sp>
      <p:sp>
        <p:nvSpPr>
          <p:cNvPr xmlns:c="http://schemas.openxmlformats.org/drawingml/2006/chart" xmlns:pic="http://schemas.openxmlformats.org/drawingml/2006/picture" xmlns:dgm="http://schemas.openxmlformats.org/drawingml/2006/diagram" id="5" name="Footer Placeholder 5"/>
          <p:cNvSpPr xmlns:c="http://schemas.openxmlformats.org/drawingml/2006/chart" xmlns:pic="http://schemas.openxmlformats.org/drawingml/2006/picture" xmlns:dgm="http://schemas.openxmlformats.org/drawingml/2006/diagram">
            <a:spLocks noGrp="1"/>
          </p:cNvSpPr>
          <p:nvPr>
            <p:ph idx="11" sz="quarter" type="ftr"/>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endParaRPr lang="ru-RU">
              <a:uFillTx/>
            </a:endParaRPr>
          </a:p>
        </p:txBody>
      </p:sp>
      <p:sp>
        <p:nvSpPr>
          <p:cNvPr xmlns:c="http://schemas.openxmlformats.org/drawingml/2006/chart" xmlns:pic="http://schemas.openxmlformats.org/drawingml/2006/picture" xmlns:dgm="http://schemas.openxmlformats.org/drawingml/2006/diagram" id="6" name="Slide Number Placeholder 6"/>
          <p:cNvSpPr xmlns:c="http://schemas.openxmlformats.org/drawingml/2006/chart" xmlns:pic="http://schemas.openxmlformats.org/drawingml/2006/picture" xmlns:dgm="http://schemas.openxmlformats.org/drawingml/2006/diagram">
            <a:spLocks noGrp="1"/>
          </p:cNvSpPr>
          <p:nvPr>
            <p:ph idx="12" sz="quarter" type="sldNum"/>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fld id="{1D921A30-6884-41B5-B947-C49C36978128}" type="slidenum">
              <a:rPr lang="ru-RU" smtClean="0">
                <a:uFillTx/>
              </a:rPr>
              <a:t>‹#›</a:t>
            </a:fld>
            <a:endParaRPr lang="ru-RU">
              <a:uFillTx/>
            </a:endParaRPr>
          </a:p>
        </p:txBody>
      </p:sp>
    </p:spTree>
  </p:cSld>
  <p:clrMapOvr xmlns:c="http://schemas.openxmlformats.org/drawingml/2006/chart" xmlns:pic="http://schemas.openxmlformats.org/drawingml/2006/picture" xmlns:dgm="http://schemas.openxmlformats.org/drawingml/2006/diagram">
    <a:masterClrMapping/>
  </p:clrMapOvr>
</p:sldLayout>
</file>

<file path=ppt/slideLayouts/slideLayout9.xml><?xml version="1.0" encoding="utf-8"?>
<p:sldLayout xmlns:a="http://schemas.openxmlformats.org/drawingml/2006/main" xmlns:p="http://schemas.openxmlformats.org/presentationml/2006/main" xmlns:s="http://schemas.openxmlformats.org/officeDocument/2006/sharedTypes" xmlns:r="http://schemas.openxmlformats.org/officeDocument/2006/relationships" preserve="1" type="picTx">
  <p:cSld name="Рисунок с подписью">
    <p:spTree>
      <p:nvGrpSpPr>
        <p:cNvPr xmlns:c="http://schemas.openxmlformats.org/drawingml/2006/chart" xmlns:pic="http://schemas.openxmlformats.org/drawingml/2006/picture" xmlns:dgm="http://schemas.openxmlformats.org/drawingml/2006/diagram" id="1" name=""/>
        <p:cNvGrpSpPr xmlns:c="http://schemas.openxmlformats.org/drawingml/2006/chart" xmlns:pic="http://schemas.openxmlformats.org/drawingml/2006/picture" xmlns:dgm="http://schemas.openxmlformats.org/drawingml/2006/diagram"/>
        <p:nvPr/>
      </p:nvGrpSpPr>
      <p:grpSpPr xmlns:c="http://schemas.openxmlformats.org/drawingml/2006/chart" xmlns:pic="http://schemas.openxmlformats.org/drawingml/2006/picture" xmlns:dgm="http://schemas.openxmlformats.org/drawingml/2006/diagram">
        <a:xfrm>
          <a:off x="0" y="0"/>
          <a:ext cx="0" cy="0"/>
          <a:chOff x="0" y="0"/>
          <a:chExt cx="0" cy="0"/>
        </a:xfrm>
      </p:grpSpPr>
      <p:sp>
        <p:nvSpPr>
          <p:cNvPr xmlns:c="http://schemas.openxmlformats.org/drawingml/2006/chart" xmlns:pic="http://schemas.openxmlformats.org/drawingml/2006/picture" xmlns:dgm="http://schemas.openxmlformats.org/drawingml/2006/diagram" id="2" name="Title 1"/>
          <p:cNvSpPr xmlns:c="http://schemas.openxmlformats.org/drawingml/2006/chart" xmlns:pic="http://schemas.openxmlformats.org/drawingml/2006/picture" xmlns:dgm="http://schemas.openxmlformats.org/drawingml/2006/diagram">
            <a:spLocks noGrp="1"/>
          </p:cNvSpPr>
          <p:nvPr>
            <p:ph type="title"/>
          </p:nvPr>
        </p:nvSpPr>
        <p:spPr xmlns:c="http://schemas.openxmlformats.org/drawingml/2006/chart" xmlns:pic="http://schemas.openxmlformats.org/drawingml/2006/picture" xmlns:dgm="http://schemas.openxmlformats.org/drawingml/2006/diagram">
          <a:xfrm>
            <a:off x="1153907" y="1854192"/>
            <a:ext cx="5092906" cy="1574808"/>
          </a:xfrm>
        </p:spPr>
        <p:txBody xmlns:c="http://schemas.openxmlformats.org/drawingml/2006/chart" xmlns:pic="http://schemas.openxmlformats.org/drawingml/2006/picture" xmlns:dgm="http://schemas.openxmlformats.org/drawingml/2006/diagram">
          <a:bodyPr anchor="b">
            <a:normAutofit/>
          </a:bodyPr>
          <a:lstStyle>
            <a:lvl1pPr algn="l">
              <a:defRPr b="0" sz="3600">
                <a:uFillTx/>
              </a:defRPr>
            </a:lvl1pPr>
          </a:lstStyle>
          <a:p>
            <a:r>
              <a:rPr lang="ru-RU" smtClean="0">
                <a:uFillTx/>
              </a:rPr>
              <a:t>Образец заголовка</a:t>
            </a:r>
            <a:endParaRPr dirty="0" lang="en-US">
              <a:uFillTx/>
            </a:endParaRPr>
          </a:p>
        </p:txBody>
      </p:sp>
      <p:sp>
        <p:nvSpPr>
          <p:cNvPr xmlns:c="http://schemas.openxmlformats.org/drawingml/2006/chart" xmlns:pic="http://schemas.openxmlformats.org/drawingml/2006/picture" xmlns:dgm="http://schemas.openxmlformats.org/drawingml/2006/diagram" id="3" name="Picture Placeholder 2"/>
          <p:cNvSpPr xmlns:c="http://schemas.openxmlformats.org/drawingml/2006/chart" xmlns:pic="http://schemas.openxmlformats.org/drawingml/2006/picture" xmlns:dgm="http://schemas.openxmlformats.org/drawingml/2006/diagram">
            <a:spLocks noChangeAspect="1" noGrp="1"/>
          </p:cNvSpPr>
          <p:nvPr>
            <p:ph idx="1" type="pic"/>
          </p:nvPr>
        </p:nvSpPr>
        <p:spPr xmlns:c="http://schemas.openxmlformats.org/drawingml/2006/chart" xmlns:pic="http://schemas.openxmlformats.org/drawingml/2006/picture" xmlns:dgm="http://schemas.openxmlformats.org/drawingml/2006/diagram">
          <a:xfrm>
            <a:off x="6949546" y="1143000"/>
            <a:ext cx="3200400" cy="4572000"/>
          </a:xfrm>
          <a:prstGeom prst="roundRect">
            <a:avLst>
              <a:gd fmla="val 1858" name="adj"/>
            </a:avLst>
          </a:prstGeom>
          <a:effectLst>
            <a:outerShdw algn="tl" blurRad="50800" dir="5400000" dist="50800" rotWithShape="0">
              <a:srgbClr val="000000">
                <a:alpha val="43000"/>
              </a:srgbClr>
            </a:outerShdw>
          </a:effectLst>
        </p:spPr>
        <p:txBody xmlns:c="http://schemas.openxmlformats.org/drawingml/2006/chart" xmlns:pic="http://schemas.openxmlformats.org/drawingml/2006/picture" xmlns:dgm="http://schemas.openxmlformats.org/drawingml/2006/diagram">
          <a:bodyPr anchor="t">
            <a:normAutofit/>
          </a:bodyPr>
          <a:lstStyle>
            <a:lvl1pPr algn="ctr" indent="0" marL="0">
              <a:buNone/>
              <a:defRPr sz="1600">
                <a:uFillTx/>
              </a:defRPr>
            </a:lvl1pPr>
            <a:lvl2pPr indent="0" marL="457200">
              <a:buNone/>
              <a:defRPr sz="1600">
                <a:uFillTx/>
              </a:defRPr>
            </a:lvl2pPr>
            <a:lvl3pPr indent="0" marL="914400">
              <a:buNone/>
              <a:defRPr sz="1600">
                <a:uFillTx/>
              </a:defRPr>
            </a:lvl3pPr>
            <a:lvl4pPr indent="0" marL="1371600">
              <a:buNone/>
              <a:defRPr sz="1600">
                <a:uFillTx/>
              </a:defRPr>
            </a:lvl4pPr>
            <a:lvl5pPr indent="0" marL="1828800">
              <a:buNone/>
              <a:defRPr sz="1600">
                <a:uFillTx/>
              </a:defRPr>
            </a:lvl5pPr>
            <a:lvl6pPr indent="0" marL="2286000">
              <a:buNone/>
              <a:defRPr sz="1600">
                <a:uFillTx/>
              </a:defRPr>
            </a:lvl6pPr>
            <a:lvl7pPr indent="0" marL="2743200">
              <a:buNone/>
              <a:defRPr sz="1600">
                <a:uFillTx/>
              </a:defRPr>
            </a:lvl7pPr>
            <a:lvl8pPr indent="0" marL="3200400">
              <a:buNone/>
              <a:defRPr sz="1600">
                <a:uFillTx/>
              </a:defRPr>
            </a:lvl8pPr>
            <a:lvl9pPr indent="0" marL="3657600">
              <a:buNone/>
              <a:defRPr sz="1600">
                <a:uFillTx/>
              </a:defRPr>
            </a:lvl9pPr>
          </a:lstStyle>
          <a:p>
            <a:r>
              <a:rPr lang="ru-RU" smtClean="0">
                <a:uFillTx/>
              </a:rPr>
              <a:t>Вставка рисунка</a:t>
            </a:r>
            <a:endParaRPr dirty="0" lang="en-US">
              <a:uFillTx/>
            </a:endParaRPr>
          </a:p>
        </p:txBody>
      </p:sp>
      <p:sp>
        <p:nvSpPr>
          <p:cNvPr xmlns:c="http://schemas.openxmlformats.org/drawingml/2006/chart" xmlns:pic="http://schemas.openxmlformats.org/drawingml/2006/picture" xmlns:dgm="http://schemas.openxmlformats.org/drawingml/2006/diagram" id="4" name="Text Placeholder 3"/>
          <p:cNvSpPr xmlns:c="http://schemas.openxmlformats.org/drawingml/2006/chart" xmlns:pic="http://schemas.openxmlformats.org/drawingml/2006/picture" xmlns:dgm="http://schemas.openxmlformats.org/drawingml/2006/diagram">
            <a:spLocks noGrp="1"/>
          </p:cNvSpPr>
          <p:nvPr>
            <p:ph idx="2" sz="half" type="body"/>
          </p:nvPr>
        </p:nvSpPr>
        <p:spPr xmlns:c="http://schemas.openxmlformats.org/drawingml/2006/chart" xmlns:pic="http://schemas.openxmlformats.org/drawingml/2006/picture" xmlns:dgm="http://schemas.openxmlformats.org/drawingml/2006/diagram">
          <a:xfrm>
            <a:off x="1154954" y="3657600"/>
            <a:ext cx="5084979" cy="1371600"/>
          </a:xfrm>
        </p:spPr>
        <p:txBody xmlns:c="http://schemas.openxmlformats.org/drawingml/2006/chart" xmlns:pic="http://schemas.openxmlformats.org/drawingml/2006/picture" xmlns:dgm="http://schemas.openxmlformats.org/drawingml/2006/diagram">
          <a:bodyPr>
            <a:normAutofit/>
          </a:bodyPr>
          <a:lstStyle>
            <a:lvl1pPr indent="0" marL="0">
              <a:buNone/>
              <a:defRPr sz="1400">
                <a:uFillTx/>
              </a:defRPr>
            </a:lvl1pPr>
            <a:lvl2pPr indent="0" marL="457200">
              <a:buNone/>
              <a:defRPr sz="1200">
                <a:uFillTx/>
              </a:defRPr>
            </a:lvl2pPr>
            <a:lvl3pPr indent="0" marL="914400">
              <a:buNone/>
              <a:defRPr sz="1000">
                <a:uFillTx/>
              </a:defRPr>
            </a:lvl3pPr>
            <a:lvl4pPr indent="0" marL="1371600">
              <a:buNone/>
              <a:defRPr sz="900">
                <a:uFillTx/>
              </a:defRPr>
            </a:lvl4pPr>
            <a:lvl5pPr indent="0" marL="1828800">
              <a:buNone/>
              <a:defRPr sz="900">
                <a:uFillTx/>
              </a:defRPr>
            </a:lvl5pPr>
            <a:lvl6pPr indent="0" marL="2286000">
              <a:buNone/>
              <a:defRPr sz="900">
                <a:uFillTx/>
              </a:defRPr>
            </a:lvl6pPr>
            <a:lvl7pPr indent="0" marL="2743200">
              <a:buNone/>
              <a:defRPr sz="900">
                <a:uFillTx/>
              </a:defRPr>
            </a:lvl7pPr>
            <a:lvl8pPr indent="0" marL="3200400">
              <a:buNone/>
              <a:defRPr sz="900">
                <a:uFillTx/>
              </a:defRPr>
            </a:lvl8pPr>
            <a:lvl9pPr indent="0" marL="3657600">
              <a:buNone/>
              <a:defRPr sz="900">
                <a:uFillTx/>
              </a:defRPr>
            </a:lvl9pPr>
          </a:lstStyle>
          <a:p>
            <a:pPr lvl="0"/>
            <a:r>
              <a:rPr lang="ru-RU" smtClean="0">
                <a:uFillTx/>
              </a:rPr>
              <a:t>Образец текста</a:t>
            </a:r>
          </a:p>
        </p:txBody>
      </p:sp>
      <p:sp>
        <p:nvSpPr>
          <p:cNvPr xmlns:c="http://schemas.openxmlformats.org/drawingml/2006/chart" xmlns:pic="http://schemas.openxmlformats.org/drawingml/2006/picture" xmlns:dgm="http://schemas.openxmlformats.org/drawingml/2006/diagram" id="5" name="Date Placeholder 4"/>
          <p:cNvSpPr xmlns:c="http://schemas.openxmlformats.org/drawingml/2006/chart" xmlns:pic="http://schemas.openxmlformats.org/drawingml/2006/picture" xmlns:dgm="http://schemas.openxmlformats.org/drawingml/2006/diagram">
            <a:spLocks noGrp="1"/>
          </p:cNvSpPr>
          <p:nvPr>
            <p:ph idx="10" sz="half" type="dt"/>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fld id="{2FAFA825-EEA5-4F92-99D9-2EC6B3F2166B}" type="datetimeFigureOut">
              <a:rPr lang="ru-RU" smtClean="0">
                <a:uFillTx/>
              </a:rPr>
              <a:t>28.11.2018</a:t>
            </a:fld>
            <a:endParaRPr lang="ru-RU">
              <a:uFillTx/>
            </a:endParaRPr>
          </a:p>
        </p:txBody>
      </p:sp>
      <p:sp>
        <p:nvSpPr>
          <p:cNvPr xmlns:c="http://schemas.openxmlformats.org/drawingml/2006/chart" xmlns:pic="http://schemas.openxmlformats.org/drawingml/2006/picture" xmlns:dgm="http://schemas.openxmlformats.org/drawingml/2006/diagram" id="6" name="Footer Placeholder 5"/>
          <p:cNvSpPr xmlns:c="http://schemas.openxmlformats.org/drawingml/2006/chart" xmlns:pic="http://schemas.openxmlformats.org/drawingml/2006/picture" xmlns:dgm="http://schemas.openxmlformats.org/drawingml/2006/diagram">
            <a:spLocks noGrp="1"/>
          </p:cNvSpPr>
          <p:nvPr>
            <p:ph idx="11" sz="quarter" type="ftr"/>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endParaRPr lang="ru-RU">
              <a:uFillTx/>
            </a:endParaRPr>
          </a:p>
        </p:txBody>
      </p:sp>
      <p:sp>
        <p:nvSpPr>
          <p:cNvPr xmlns:c="http://schemas.openxmlformats.org/drawingml/2006/chart" xmlns:pic="http://schemas.openxmlformats.org/drawingml/2006/picture" xmlns:dgm="http://schemas.openxmlformats.org/drawingml/2006/diagram" id="7" name="Slide Number Placeholder 6"/>
          <p:cNvSpPr xmlns:c="http://schemas.openxmlformats.org/drawingml/2006/chart" xmlns:pic="http://schemas.openxmlformats.org/drawingml/2006/picture" xmlns:dgm="http://schemas.openxmlformats.org/drawingml/2006/diagram">
            <a:spLocks noGrp="1"/>
          </p:cNvSpPr>
          <p:nvPr>
            <p:ph idx="12" sz="quarter" type="sldNum"/>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fld id="{1D921A30-6884-41B5-B947-C49C36978128}" type="slidenum">
              <a:rPr lang="ru-RU" smtClean="0">
                <a:uFillTx/>
              </a:rPr>
              <a:t>‹#›</a:t>
            </a:fld>
            <a:endParaRPr lang="ru-RU">
              <a:uFillTx/>
            </a:endParaRPr>
          </a:p>
        </p:txBody>
      </p:sp>
    </p:spTree>
  </p:cSld>
  <p:clrMapOvr xmlns:c="http://schemas.openxmlformats.org/drawingml/2006/chart" xmlns:pic="http://schemas.openxmlformats.org/drawingml/2006/picture" xmlns:dgm="http://schemas.openxmlformats.org/drawingml/2006/diagram">
    <a:masterClrMapping/>
  </p:clrMapOvr>
</p:sldLayout>
</file>

<file path=ppt/slideMasters/_rels/slideMaster1.xml.rels><?xml version="1.0" standalone="yes" ?><Relationships xmlns="http://schemas.openxmlformats.org/package/2006/relationships"><Relationship Id="rId1" Target="../media/image2.png" Type="http://schemas.openxmlformats.org/officeDocument/2006/relationships/image"></Relationship><Relationship Id="rId2" Target="../media/image3.png" Type="http://schemas.openxmlformats.org/officeDocument/2006/relationships/image"></Relationship><Relationship Id="rId3" Target="../media/image4.png" Type="http://schemas.openxmlformats.org/officeDocument/2006/relationships/image"></Relationship><Relationship Id="rId4" Target="../media/image5.png" Type="http://schemas.openxmlformats.org/officeDocument/2006/relationships/image"></Relationship><Relationship Id="rId5" Target="../slideLayouts/slideLayout1.xml" Type="http://schemas.openxmlformats.org/officeDocument/2006/relationships/slideLayout"></Relationship><Relationship Id="rId6" Target="../slideLayouts/slideLayout2.xml" Type="http://schemas.openxmlformats.org/officeDocument/2006/relationships/slideLayout"></Relationship><Relationship Id="rId7" Target="../slideLayouts/slideLayout3.xml" Type="http://schemas.openxmlformats.org/officeDocument/2006/relationships/slideLayout"></Relationship><Relationship Id="rId8" Target="../slideLayouts/slideLayout4.xml" Type="http://schemas.openxmlformats.org/officeDocument/2006/relationships/slideLayout"></Relationship><Relationship Id="rId9" Target="../slideLayouts/slideLayout5.xml" Type="http://schemas.openxmlformats.org/officeDocument/2006/relationships/slideLayout"></Relationship><Relationship Id="rId10" Target="../slideLayouts/slideLayout6.xml" Type="http://schemas.openxmlformats.org/officeDocument/2006/relationships/slideLayout"></Relationship><Relationship Id="rId11" Target="../slideLayouts/slideLayout7.xml" Type="http://schemas.openxmlformats.org/officeDocument/2006/relationships/slideLayout"></Relationship><Relationship Id="rId12" Target="../slideLayouts/slideLayout8.xml" Type="http://schemas.openxmlformats.org/officeDocument/2006/relationships/slideLayout"></Relationship><Relationship Id="rId13" Target="../slideLayouts/slideLayout9.xml" Type="http://schemas.openxmlformats.org/officeDocument/2006/relationships/slideLayout"></Relationship><Relationship Id="rId14" Target="../slideLayouts/slideLayout10.xml" Type="http://schemas.openxmlformats.org/officeDocument/2006/relationships/slideLayout"></Relationship><Relationship Id="rId15" Target="../slideLayouts/slideLayout11.xml" Type="http://schemas.openxmlformats.org/officeDocument/2006/relationships/slideLayout"></Relationship><Relationship Id="rId16" Target="../slideLayouts/slideLayout12.xml" Type="http://schemas.openxmlformats.org/officeDocument/2006/relationships/slideLayout"></Relationship><Relationship Id="rId17" Target="../slideLayouts/slideLayout13.xml" Type="http://schemas.openxmlformats.org/officeDocument/2006/relationships/slideLayout"></Relationship><Relationship Id="rId18" Target="../slideLayouts/slideLayout14.xml" Type="http://schemas.openxmlformats.org/officeDocument/2006/relationships/slideLayout"></Relationship><Relationship Id="rId19" Target="../slideLayouts/slideLayout15.xml" Type="http://schemas.openxmlformats.org/officeDocument/2006/relationships/slideLayout"></Relationship><Relationship Id="rId20" Target="../slideLayouts/slideLayout16.xml" Type="http://schemas.openxmlformats.org/officeDocument/2006/relationships/slideLayout"></Relationship><Relationship Id="rId21" Target="../slideLayouts/slideLayout17.xml" Type="http://schemas.openxmlformats.org/officeDocument/2006/relationships/slideLayout"></Relationship><Relationship Id="rId22" Target="../theme/theme1.xml" Type="http://schemas.openxmlformats.org/officeDocument/2006/relationships/theme"></Relationship></Relationships>
</file>

<file path=ppt/slideMasters/slideMaster1.xml><?xml version="1.0" encoding="utf-8"?>
<p:sldMaster xmlns:a="http://schemas.openxmlformats.org/drawingml/2006/main" xmlns:p="http://schemas.openxmlformats.org/presentationml/2006/main" xmlns:s="http://schemas.openxmlformats.org/officeDocument/2006/sharedTypes" xmlns:r="http://schemas.openxmlformats.org/officeDocument/2006/relationships">
  <p:cSld>
    <p:bg>
      <p:bgRef xmlns:c="http://schemas.openxmlformats.org/drawingml/2006/chart" xmlns:pic="http://schemas.openxmlformats.org/drawingml/2006/picture" xmlns:dgm="http://schemas.openxmlformats.org/drawingml/2006/diagram" idx="1003">
        <a:schemeClr val="bg2"/>
      </p:bgRef>
    </p:bg>
    <p:spTree>
      <p:nvGrpSpPr>
        <p:cNvPr xmlns:c="http://schemas.openxmlformats.org/drawingml/2006/chart" xmlns:pic="http://schemas.openxmlformats.org/drawingml/2006/picture" xmlns:dgm="http://schemas.openxmlformats.org/drawingml/2006/diagram" id="1" name=""/>
        <p:cNvGrpSpPr xmlns:c="http://schemas.openxmlformats.org/drawingml/2006/chart" xmlns:pic="http://schemas.openxmlformats.org/drawingml/2006/picture" xmlns:dgm="http://schemas.openxmlformats.org/drawingml/2006/diagram"/>
        <p:nvPr/>
      </p:nvGrpSpPr>
      <p:grpSpPr xmlns:c="http://schemas.openxmlformats.org/drawingml/2006/chart" xmlns:pic="http://schemas.openxmlformats.org/drawingml/2006/picture" xmlns:dgm="http://schemas.openxmlformats.org/drawingml/2006/diagram">
        <a:xfrm>
          <a:off x="0" y="0"/>
          <a:ext cx="0" cy="0"/>
          <a:chOff x="0" y="0"/>
          <a:chExt cx="0" cy="0"/>
        </a:xfrm>
      </p:grpSpPr>
      <p:pic>
        <p:nvPicPr>
          <p:cNvPr xmlns:c="http://schemas.openxmlformats.org/drawingml/2006/chart" xmlns:pic="http://schemas.openxmlformats.org/drawingml/2006/picture" xmlns:dgm="http://schemas.openxmlformats.org/drawingml/2006/diagram" id="8" name="Picture 7"/>
          <p:cNvPicPr xmlns:c="http://schemas.openxmlformats.org/drawingml/2006/chart" xmlns:pic="http://schemas.openxmlformats.org/drawingml/2006/picture" xmlns:dgm="http://schemas.openxmlformats.org/drawingml/2006/diagram">
            <a:picLocks noChangeAspect="1"/>
          </p:cNvPicPr>
          <p:nvPr/>
        </p:nvPicPr>
        <p:blipFill xmlns:c="http://schemas.openxmlformats.org/drawingml/2006/chart" xmlns:pic="http://schemas.openxmlformats.org/drawingml/2006/picture" xmlns:dgm="http://schemas.openxmlformats.org/drawingml/2006/diagram" rotWithShape="1">
          <a:blip r:embed="rId1"/>
          <a:srcRect l="3613"/>
          <a:stretch/>
        </p:blipFill>
        <p:spPr xmlns:c="http://schemas.openxmlformats.org/drawingml/2006/chart" xmlns:pic="http://schemas.openxmlformats.org/drawingml/2006/picture" xmlns:dgm="http://schemas.openxmlformats.org/drawingml/2006/diagram">
          <a:xfrm>
            <a:off x="0" y="2669685"/>
            <a:ext cx="4037012" cy="4188315"/>
          </a:xfrm>
          <a:prstGeom prst="rect">
            <a:avLst/>
          </a:prstGeom>
        </p:spPr>
      </p:pic>
      <p:pic>
        <p:nvPicPr>
          <p:cNvPr xmlns:c="http://schemas.openxmlformats.org/drawingml/2006/chart" xmlns:pic="http://schemas.openxmlformats.org/drawingml/2006/picture" xmlns:dgm="http://schemas.openxmlformats.org/drawingml/2006/diagram" id="7" name="Picture 6"/>
          <p:cNvPicPr xmlns:c="http://schemas.openxmlformats.org/drawingml/2006/chart" xmlns:pic="http://schemas.openxmlformats.org/drawingml/2006/picture" xmlns:dgm="http://schemas.openxmlformats.org/drawingml/2006/diagram">
            <a:picLocks noChangeAspect="1"/>
          </p:cNvPicPr>
          <p:nvPr/>
        </p:nvPicPr>
        <p:blipFill xmlns:c="http://schemas.openxmlformats.org/drawingml/2006/chart" xmlns:pic="http://schemas.openxmlformats.org/drawingml/2006/picture" xmlns:dgm="http://schemas.openxmlformats.org/drawingml/2006/diagram" rotWithShape="1">
          <a:blip r:embed="rId2"/>
          <a:srcRect l="35640"/>
          <a:stretch/>
        </p:blipFill>
        <p:spPr xmlns:c="http://schemas.openxmlformats.org/drawingml/2006/chart" xmlns:pic="http://schemas.openxmlformats.org/drawingml/2006/picture" xmlns:dgm="http://schemas.openxmlformats.org/drawingml/2006/diagram">
          <a:xfrm>
            <a:off x="0" y="2892347"/>
            <a:ext cx="1522412" cy="2365453"/>
          </a:xfrm>
          <a:prstGeom prst="rect">
            <a:avLst/>
          </a:prstGeom>
        </p:spPr>
      </p:pic>
      <p:sp>
        <p:nvSpPr>
          <p:cNvPr xmlns:c="http://schemas.openxmlformats.org/drawingml/2006/chart" xmlns:pic="http://schemas.openxmlformats.org/drawingml/2006/picture" xmlns:dgm="http://schemas.openxmlformats.org/drawingml/2006/diagram" id="16" name="Oval 15"/>
          <p:cNvSpPr xmlns:c="http://schemas.openxmlformats.org/drawingml/2006/chart" xmlns:pic="http://schemas.openxmlformats.org/drawingml/2006/picture" xmlns:dgm="http://schemas.openxmlformats.org/drawingml/2006/diagram">
            <a:spLocks/>
          </p:cNvSpPr>
          <p:nvPr/>
        </p:nvSpPr>
        <p:spPr xmlns:c="http://schemas.openxmlformats.org/drawingml/2006/chart" xmlns:pic="http://schemas.openxmlformats.org/drawingml/2006/picture" xmlns:dgm="http://schemas.openxmlformats.org/drawingml/2006/diagram">
          <a:xfrm>
            <a:off x="8609012" y="1676400"/>
            <a:ext cx="2819400" cy="2819400"/>
          </a:xfrm>
          <a:prstGeom prst="ellipse">
            <a:avLst/>
          </a:prstGeom>
          <a:gradFill flip="none" rotWithShape="1">
            <a:gsLst>
              <a:gs pos="0">
                <a:schemeClr val="bg2">
                  <a:lumMod val="60000"/>
                  <a:lumOff val="40000"/>
                  <a:alpha val="7000"/>
                </a:schemeClr>
              </a:gs>
              <a:gs pos="36000">
                <a:schemeClr val="bg2">
                  <a:lumMod val="60000"/>
                  <a:lumOff val="40000"/>
                  <a:alpha val="6000"/>
                </a:schemeClr>
              </a:gs>
              <a:gs pos="69000">
                <a:schemeClr val="bg2">
                  <a:lumMod val="60000"/>
                  <a:lumOff val="40000"/>
                  <a:alpha val="0"/>
                </a:schemeClr>
              </a:gs>
            </a:gsLst>
            <a:path path="circle">
              <a:fillToRect b="50000" l="50000" r="50000" t="50000"/>
            </a:path>
            <a:tileRect/>
          </a:gradFill>
          <a:ln>
            <a:noFill/>
          </a:ln>
          <a:effectLst/>
        </p:spPr>
        <p:style xmlns:c="http://schemas.openxmlformats.org/drawingml/2006/chart" xmlns:pic="http://schemas.openxmlformats.org/drawingml/2006/picture" xmlns:dgm="http://schemas.openxmlformats.org/drawingml/2006/diagram">
          <a:lnRef idx="1">
            <a:schemeClr val="accent1"/>
          </a:lnRef>
          <a:fillRef idx="3">
            <a:schemeClr val="accent1"/>
          </a:fillRef>
          <a:effectRef idx="2">
            <a:schemeClr val="accent1"/>
          </a:effectRef>
          <a:fontRef idx="minor">
            <a:schemeClr val="lt1"/>
          </a:fontRef>
        </p:style>
      </p:sp>
      <p:pic>
        <p:nvPicPr>
          <p:cNvPr xmlns:c="http://schemas.openxmlformats.org/drawingml/2006/chart" xmlns:pic="http://schemas.openxmlformats.org/drawingml/2006/picture" xmlns:dgm="http://schemas.openxmlformats.org/drawingml/2006/diagram" id="9" name="Picture 8"/>
          <p:cNvPicPr xmlns:c="http://schemas.openxmlformats.org/drawingml/2006/chart" xmlns:pic="http://schemas.openxmlformats.org/drawingml/2006/picture" xmlns:dgm="http://schemas.openxmlformats.org/drawingml/2006/diagram">
            <a:picLocks noChangeAspect="1"/>
          </p:cNvPicPr>
          <p:nvPr/>
        </p:nvPicPr>
        <p:blipFill xmlns:c="http://schemas.openxmlformats.org/drawingml/2006/chart" xmlns:pic="http://schemas.openxmlformats.org/drawingml/2006/picture" xmlns:dgm="http://schemas.openxmlformats.org/drawingml/2006/diagram" rotWithShape="1">
          <a:blip r:embed="rId3"/>
          <a:srcRect t="28813"/>
          <a:stretch/>
        </p:blipFill>
        <p:spPr xmlns:c="http://schemas.openxmlformats.org/drawingml/2006/chart" xmlns:pic="http://schemas.openxmlformats.org/drawingml/2006/picture" xmlns:dgm="http://schemas.openxmlformats.org/drawingml/2006/diagram">
          <a:xfrm>
            <a:off x="7999412" y="0"/>
            <a:ext cx="1603387" cy="1141407"/>
          </a:xfrm>
          <a:prstGeom prst="rect">
            <a:avLst/>
          </a:prstGeom>
        </p:spPr>
      </p:pic>
      <p:pic>
        <p:nvPicPr>
          <p:cNvPr xmlns:c="http://schemas.openxmlformats.org/drawingml/2006/chart" xmlns:pic="http://schemas.openxmlformats.org/drawingml/2006/picture" xmlns:dgm="http://schemas.openxmlformats.org/drawingml/2006/diagram" id="10" name="Picture 9"/>
          <p:cNvPicPr xmlns:c="http://schemas.openxmlformats.org/drawingml/2006/chart" xmlns:pic="http://schemas.openxmlformats.org/drawingml/2006/picture" xmlns:dgm="http://schemas.openxmlformats.org/drawingml/2006/diagram">
            <a:picLocks noChangeAspect="1"/>
          </p:cNvPicPr>
          <p:nvPr/>
        </p:nvPicPr>
        <p:blipFill xmlns:c="http://schemas.openxmlformats.org/drawingml/2006/chart" xmlns:pic="http://schemas.openxmlformats.org/drawingml/2006/picture" xmlns:dgm="http://schemas.openxmlformats.org/drawingml/2006/diagram" rotWithShape="1">
          <a:blip r:embed="rId4"/>
          <a:srcRect b="23320"/>
          <a:stretch/>
        </p:blipFill>
        <p:spPr xmlns:c="http://schemas.openxmlformats.org/drawingml/2006/chart" xmlns:pic="http://schemas.openxmlformats.org/drawingml/2006/picture" xmlns:dgm="http://schemas.openxmlformats.org/drawingml/2006/diagram">
          <a:xfrm>
            <a:off x="8605878" y="6096000"/>
            <a:ext cx="993734" cy="762000"/>
          </a:xfrm>
          <a:prstGeom prst="rect">
            <a:avLst/>
          </a:prstGeom>
        </p:spPr>
      </p:pic>
      <p:sp>
        <p:nvSpPr>
          <p:cNvPr xmlns:c="http://schemas.openxmlformats.org/drawingml/2006/chart" xmlns:pic="http://schemas.openxmlformats.org/drawingml/2006/picture" xmlns:dgm="http://schemas.openxmlformats.org/drawingml/2006/diagram" id="14" name="Rectangle 13"/>
          <p:cNvSpPr xmlns:c="http://schemas.openxmlformats.org/drawingml/2006/chart" xmlns:pic="http://schemas.openxmlformats.org/drawingml/2006/picture" xmlns:dgm="http://schemas.openxmlformats.org/drawingml/2006/diagram">
            <a:spLocks/>
          </p:cNvSpPr>
          <p:nvPr/>
        </p:nvSpPr>
        <p:spPr xmlns:c="http://schemas.openxmlformats.org/drawingml/2006/chart" xmlns:pic="http://schemas.openxmlformats.org/drawingml/2006/picture" xmlns:dgm="http://schemas.openxmlformats.org/drawingml/2006/diagram">
          <a:xfrm>
            <a:off x="10437812" y="0"/>
            <a:ext cx="685800" cy="1143000"/>
          </a:xfrm>
          <a:prstGeom prst="rect">
            <a:avLst/>
          </a:prstGeom>
          <a:solidFill>
            <a:schemeClr val="accent1"/>
          </a:solidFill>
          <a:ln>
            <a:noFill/>
          </a:ln>
        </p:spPr>
        <p:style xmlns:c="http://schemas.openxmlformats.org/drawingml/2006/chart" xmlns:pic="http://schemas.openxmlformats.org/drawingml/2006/picture" xmlns:dgm="http://schemas.openxmlformats.org/drawingml/2006/diagram">
          <a:lnRef idx="1">
            <a:schemeClr val="accent1"/>
          </a:lnRef>
          <a:fillRef idx="3">
            <a:schemeClr val="accent1"/>
          </a:fillRef>
          <a:effectRef idx="2">
            <a:schemeClr val="accent1"/>
          </a:effectRef>
          <a:fontRef idx="minor">
            <a:schemeClr val="lt1"/>
          </a:fontRef>
        </p:style>
      </p:sp>
      <p:sp>
        <p:nvSpPr>
          <p:cNvPr xmlns:c="http://schemas.openxmlformats.org/drawingml/2006/chart" xmlns:pic="http://schemas.openxmlformats.org/drawingml/2006/picture" xmlns:dgm="http://schemas.openxmlformats.org/drawingml/2006/diagram" id="2" name="Title Placeholder 1"/>
          <p:cNvSpPr xmlns:c="http://schemas.openxmlformats.org/drawingml/2006/chart" xmlns:pic="http://schemas.openxmlformats.org/drawingml/2006/picture" xmlns:dgm="http://schemas.openxmlformats.org/drawingml/2006/diagram">
            <a:spLocks noGrp="1"/>
          </p:cNvSpPr>
          <p:nvPr>
            <p:ph type="title"/>
          </p:nvPr>
        </p:nvSpPr>
        <p:spPr xmlns:c="http://schemas.openxmlformats.org/drawingml/2006/chart" xmlns:pic="http://schemas.openxmlformats.org/drawingml/2006/picture" xmlns:dgm="http://schemas.openxmlformats.org/drawingml/2006/diagram">
          <a:xfrm>
            <a:off x="646111" y="452718"/>
            <a:ext cx="9404723" cy="1400530"/>
          </a:xfrm>
          <a:prstGeom prst="rect">
            <a:avLst/>
          </a:prstGeom>
        </p:spPr>
        <p:txBody xmlns:c="http://schemas.openxmlformats.org/drawingml/2006/chart" xmlns:pic="http://schemas.openxmlformats.org/drawingml/2006/picture" xmlns:dgm="http://schemas.openxmlformats.org/drawingml/2006/diagram">
          <a:bodyPr anchor="t" bIns="45720" lIns="91440" rIns="91440" rtlCol="0" tIns="45720" vert="horz">
            <a:noAutofit/>
          </a:bodyPr>
          <a:lstStyle/>
          <a:p>
            <a:r>
              <a:rPr lang="ru-RU" smtClean="0">
                <a:uFillTx/>
              </a:rPr>
              <a:t>Образец заголовка</a:t>
            </a:r>
            <a:endParaRPr dirty="0" lang="en-US">
              <a:uFillTx/>
            </a:endParaRPr>
          </a:p>
        </p:txBody>
      </p:sp>
      <p:sp>
        <p:nvSpPr>
          <p:cNvPr xmlns:c="http://schemas.openxmlformats.org/drawingml/2006/chart" xmlns:pic="http://schemas.openxmlformats.org/drawingml/2006/picture" xmlns:dgm="http://schemas.openxmlformats.org/drawingml/2006/diagram" id="3" name="Text Placeholder 2"/>
          <p:cNvSpPr xmlns:c="http://schemas.openxmlformats.org/drawingml/2006/chart" xmlns:pic="http://schemas.openxmlformats.org/drawingml/2006/picture" xmlns:dgm="http://schemas.openxmlformats.org/drawingml/2006/diagram">
            <a:spLocks noGrp="1"/>
          </p:cNvSpPr>
          <p:nvPr>
            <p:ph idx="1" type="body"/>
          </p:nvPr>
        </p:nvSpPr>
        <p:spPr xmlns:c="http://schemas.openxmlformats.org/drawingml/2006/chart" xmlns:pic="http://schemas.openxmlformats.org/drawingml/2006/picture" xmlns:dgm="http://schemas.openxmlformats.org/drawingml/2006/diagram">
          <a:xfrm>
            <a:off x="1103312" y="2052918"/>
            <a:ext cx="8946541" cy="4195481"/>
          </a:xfrm>
          <a:prstGeom prst="rect">
            <a:avLst/>
          </a:prstGeom>
        </p:spPr>
        <p:txBody xmlns:c="http://schemas.openxmlformats.org/drawingml/2006/chart" xmlns:pic="http://schemas.openxmlformats.org/drawingml/2006/picture" xmlns:dgm="http://schemas.openxmlformats.org/drawingml/2006/diagram">
          <a:bodyPr bIns="45720" lIns="91440" rIns="91440" rtlCol="0" tIns="45720" vert="horz">
            <a:normAutofit/>
          </a:bodyPr>
          <a:lstStyle/>
          <a:p>
            <a:pPr lvl="0"/>
            <a:r>
              <a:rPr lang="ru-RU" smtClean="0">
                <a:uFillTx/>
              </a:rPr>
              <a:t>Образец текста</a:t>
            </a:r>
          </a:p>
          <a:p>
            <a:pPr lvl="1"/>
            <a:r>
              <a:rPr lang="ru-RU" smtClean="0">
                <a:uFillTx/>
              </a:rPr>
              <a:t>Второй уровень</a:t>
            </a:r>
          </a:p>
          <a:p>
            <a:pPr lvl="2"/>
            <a:r>
              <a:rPr lang="ru-RU" smtClean="0">
                <a:uFillTx/>
              </a:rPr>
              <a:t>Третий уровень</a:t>
            </a:r>
          </a:p>
          <a:p>
            <a:pPr lvl="3"/>
            <a:r>
              <a:rPr lang="ru-RU" smtClean="0">
                <a:uFillTx/>
              </a:rPr>
              <a:t>Четвертый уровень</a:t>
            </a:r>
          </a:p>
          <a:p>
            <a:pPr lvl="4"/>
            <a:r>
              <a:rPr lang="ru-RU" smtClean="0">
                <a:uFillTx/>
              </a:rPr>
              <a:t>Пятый уровень</a:t>
            </a:r>
            <a:endParaRPr dirty="0" lang="en-US">
              <a:uFillTx/>
            </a:endParaRPr>
          </a:p>
        </p:txBody>
      </p:sp>
      <p:sp>
        <p:nvSpPr>
          <p:cNvPr xmlns:c="http://schemas.openxmlformats.org/drawingml/2006/chart" xmlns:pic="http://schemas.openxmlformats.org/drawingml/2006/picture" xmlns:dgm="http://schemas.openxmlformats.org/drawingml/2006/diagram" id="4" name="Date Placeholder 3"/>
          <p:cNvSpPr xmlns:c="http://schemas.openxmlformats.org/drawingml/2006/chart" xmlns:pic="http://schemas.openxmlformats.org/drawingml/2006/picture" xmlns:dgm="http://schemas.openxmlformats.org/drawingml/2006/diagram">
            <a:spLocks noGrp="1"/>
          </p:cNvSpPr>
          <p:nvPr>
            <p:ph idx="2" sz="half" type="dt"/>
          </p:nvPr>
        </p:nvSpPr>
        <p:spPr xmlns:c="http://schemas.openxmlformats.org/drawingml/2006/chart" xmlns:pic="http://schemas.openxmlformats.org/drawingml/2006/picture" xmlns:dgm="http://schemas.openxmlformats.org/drawingml/2006/diagram">
          <a:xfrm rot="5400000">
            <a:off x="10155639" y="1790701"/>
            <a:ext cx="990599" cy="304799"/>
          </a:xfrm>
          <a:prstGeom prst="rect">
            <a:avLst/>
          </a:prstGeom>
        </p:spPr>
        <p:txBody xmlns:c="http://schemas.openxmlformats.org/drawingml/2006/chart" xmlns:pic="http://schemas.openxmlformats.org/drawingml/2006/picture" xmlns:dgm="http://schemas.openxmlformats.org/drawingml/2006/diagram">
          <a:bodyPr anchor="t" bIns="45720" lIns="91440" rIns="91440" rtlCol="0" tIns="45720" vert="horz"/>
          <a:lstStyle>
            <a:lvl1pPr algn="l">
              <a:defRPr b="0" i="0" sz="1100">
                <a:solidFill>
                  <a:schemeClr val="tx1">
                    <a:tint val="75000"/>
                    <a:alpha val="60000"/>
                  </a:schemeClr>
                </a:solidFill>
                <a:uFillTx/>
              </a:defRPr>
            </a:lvl1pPr>
          </a:lstStyle>
          <a:p>
            <a:fld id="{2FAFA825-EEA5-4F92-99D9-2EC6B3F2166B}" type="datetimeFigureOut">
              <a:rPr lang="ru-RU" smtClean="0">
                <a:uFillTx/>
              </a:rPr>
              <a:t>28.11.2018</a:t>
            </a:fld>
            <a:endParaRPr lang="ru-RU">
              <a:uFillTx/>
            </a:endParaRPr>
          </a:p>
        </p:txBody>
      </p:sp>
      <p:sp>
        <p:nvSpPr>
          <p:cNvPr xmlns:c="http://schemas.openxmlformats.org/drawingml/2006/chart" xmlns:pic="http://schemas.openxmlformats.org/drawingml/2006/picture" xmlns:dgm="http://schemas.openxmlformats.org/drawingml/2006/diagram" id="5" name="Footer Placeholder 4"/>
          <p:cNvSpPr xmlns:c="http://schemas.openxmlformats.org/drawingml/2006/chart" xmlns:pic="http://schemas.openxmlformats.org/drawingml/2006/picture" xmlns:dgm="http://schemas.openxmlformats.org/drawingml/2006/diagram">
            <a:spLocks noGrp="1"/>
          </p:cNvSpPr>
          <p:nvPr>
            <p:ph idx="3" sz="quarter" type="ftr"/>
          </p:nvPr>
        </p:nvSpPr>
        <p:spPr xmlns:c="http://schemas.openxmlformats.org/drawingml/2006/chart" xmlns:pic="http://schemas.openxmlformats.org/drawingml/2006/picture" xmlns:dgm="http://schemas.openxmlformats.org/drawingml/2006/diagram">
          <a:xfrm rot="5400000">
            <a:off x="8951573" y="3225297"/>
            <a:ext cx="3859795" cy="304801"/>
          </a:xfrm>
          <a:prstGeom prst="rect">
            <a:avLst/>
          </a:prstGeom>
        </p:spPr>
        <p:txBody xmlns:c="http://schemas.openxmlformats.org/drawingml/2006/chart" xmlns:pic="http://schemas.openxmlformats.org/drawingml/2006/picture" xmlns:dgm="http://schemas.openxmlformats.org/drawingml/2006/diagram">
          <a:bodyPr anchor="b" bIns="45720" lIns="91440" rIns="91440" rtlCol="0" tIns="45720" vert="horz"/>
          <a:lstStyle>
            <a:lvl1pPr algn="l">
              <a:defRPr b="0" i="0" sz="1100">
                <a:solidFill>
                  <a:schemeClr val="tx1">
                    <a:tint val="75000"/>
                    <a:alpha val="60000"/>
                  </a:schemeClr>
                </a:solidFill>
                <a:uFillTx/>
              </a:defRPr>
            </a:lvl1pPr>
          </a:lstStyle>
          <a:p>
            <a:endParaRPr lang="ru-RU">
              <a:uFillTx/>
            </a:endParaRPr>
          </a:p>
        </p:txBody>
      </p:sp>
      <p:sp>
        <p:nvSpPr>
          <p:cNvPr xmlns:c="http://schemas.openxmlformats.org/drawingml/2006/chart" xmlns:pic="http://schemas.openxmlformats.org/drawingml/2006/picture" xmlns:dgm="http://schemas.openxmlformats.org/drawingml/2006/diagram" id="6" name="Slide Number Placeholder 5"/>
          <p:cNvSpPr xmlns:c="http://schemas.openxmlformats.org/drawingml/2006/chart" xmlns:pic="http://schemas.openxmlformats.org/drawingml/2006/picture" xmlns:dgm="http://schemas.openxmlformats.org/drawingml/2006/diagram">
            <a:spLocks noGrp="1"/>
          </p:cNvSpPr>
          <p:nvPr>
            <p:ph idx="4" sz="quarter" type="sldNum"/>
          </p:nvPr>
        </p:nvSpPr>
        <p:spPr xmlns:c="http://schemas.openxmlformats.org/drawingml/2006/chart" xmlns:pic="http://schemas.openxmlformats.org/drawingml/2006/picture" xmlns:dgm="http://schemas.openxmlformats.org/drawingml/2006/diagram" bwMode="gray">
          <a:xfrm>
            <a:off x="10352540" y="295729"/>
            <a:ext cx="838199" cy="767687"/>
          </a:xfrm>
          <a:prstGeom prst="rect">
            <a:avLst/>
          </a:prstGeom>
        </p:spPr>
        <p:txBody xmlns:c="http://schemas.openxmlformats.org/drawingml/2006/chart" xmlns:pic="http://schemas.openxmlformats.org/drawingml/2006/picture" xmlns:dgm="http://schemas.openxmlformats.org/drawingml/2006/diagram">
          <a:bodyPr anchor="b" bIns="45720" lIns="91440" rIns="91440" rtlCol="0" tIns="45720" vert="horz"/>
          <a:lstStyle>
            <a:lvl1pPr algn="ctr">
              <a:defRPr b="0" i="0" sz="2800">
                <a:solidFill>
                  <a:schemeClr val="tx1">
                    <a:tint val="75000"/>
                  </a:schemeClr>
                </a:solidFill>
                <a:uFillTx/>
              </a:defRPr>
            </a:lvl1pPr>
          </a:lstStyle>
          <a:p>
            <a:fld id="{1D921A30-6884-41B5-B947-C49C36978128}" type="slidenum">
              <a:rPr lang="ru-RU" smtClean="0">
                <a:uFillTx/>
              </a:rPr>
              <a:t>‹#›</a:t>
            </a:fld>
            <a:endParaRPr lang="ru-RU">
              <a:uFillTx/>
            </a:endParaRPr>
          </a:p>
        </p:txBody>
      </p:sp>
    </p:spTree>
  </p:cSld>
  <p:clrMap xmlns:c="http://schemas.openxmlformats.org/drawingml/2006/chart" xmlns:pic="http://schemas.openxmlformats.org/drawingml/2006/picture" xmlns:dgm="http://schemas.openxmlformats.org/drawingml/2006/diagram" accent1="accent1" accent2="accent2" accent3="accent3" accent4="accent4" accent5="accent5" accent6="accent6" bg1="dk1" bg2="dk2" folHlink="folHlink" hlink="hlink" tx1="lt1" tx2="lt2"/>
  <p:sldLayoutIdLst>
    <p:sldLayoutId r:id="rId5" id="2147483661"/>
    <p:sldLayoutId r:id="rId6" id="2147483662"/>
    <p:sldLayoutId r:id="rId7" id="2147483663"/>
    <p:sldLayoutId r:id="rId8" id="2147483664"/>
    <p:sldLayoutId r:id="rId9" id="2147483665"/>
    <p:sldLayoutId r:id="rId10" id="2147483666"/>
    <p:sldLayoutId r:id="rId11" id="2147483667"/>
    <p:sldLayoutId r:id="rId12" id="2147483668"/>
    <p:sldLayoutId r:id="rId13" id="2147483669"/>
    <p:sldLayoutId r:id="rId14" id="2147483670"/>
    <p:sldLayoutId r:id="rId15" id="2147483671"/>
    <p:sldLayoutId r:id="rId16" id="2147483672"/>
    <p:sldLayoutId r:id="rId17" id="2147483673"/>
    <p:sldLayoutId r:id="rId18" id="2147483674"/>
    <p:sldLayoutId r:id="rId19" id="2147483675"/>
    <p:sldLayoutId r:id="rId20" id="2147483676"/>
    <p:sldLayoutId r:id="rId21" id="2147483677"/>
  </p:sldLayoutIdLst>
  <p:txStyles>
    <p:titleStyle xmlns:c="http://schemas.openxmlformats.org/drawingml/2006/chart" xmlns:pic="http://schemas.openxmlformats.org/drawingml/2006/picture" xmlns:dgm="http://schemas.openxmlformats.org/drawingml/2006/diagram">
      <a:lvl1pPr algn="l" defTabSz="457200" eaLnBrk="1" hangingPunct="1" latinLnBrk="0" rtl="0">
        <a:spcBef>
          <a:spcPct val="0"/>
        </a:spcBef>
        <a:buNone/>
        <a:defRPr b="0" i="0" kern="1200" sz="4200">
          <a:solidFill>
            <a:schemeClr val="tx2"/>
          </a:solidFill>
          <a:uFillTx/>
          <a:latin typeface="+mj-lt"/>
          <a:ea typeface="+mj-ea"/>
          <a:cs typeface="+mj-cs"/>
        </a:defRPr>
      </a:lvl1pPr>
      <a:lvl2pPr eaLnBrk="1" hangingPunct="1">
        <a:defRPr>
          <a:solidFill>
            <a:schemeClr val="tx2"/>
          </a:solidFill>
          <a:uFillTx/>
        </a:defRPr>
      </a:lvl2pPr>
      <a:lvl3pPr eaLnBrk="1" hangingPunct="1">
        <a:defRPr>
          <a:solidFill>
            <a:schemeClr val="tx2"/>
          </a:solidFill>
          <a:uFillTx/>
        </a:defRPr>
      </a:lvl3pPr>
      <a:lvl4pPr eaLnBrk="1" hangingPunct="1">
        <a:defRPr>
          <a:solidFill>
            <a:schemeClr val="tx2"/>
          </a:solidFill>
          <a:uFillTx/>
        </a:defRPr>
      </a:lvl4pPr>
      <a:lvl5pPr eaLnBrk="1" hangingPunct="1">
        <a:defRPr>
          <a:solidFill>
            <a:schemeClr val="tx2"/>
          </a:solidFill>
          <a:uFillTx/>
        </a:defRPr>
      </a:lvl5pPr>
      <a:lvl6pPr eaLnBrk="1" hangingPunct="1">
        <a:defRPr>
          <a:solidFill>
            <a:schemeClr val="tx2"/>
          </a:solidFill>
          <a:uFillTx/>
        </a:defRPr>
      </a:lvl6pPr>
      <a:lvl7pPr eaLnBrk="1" hangingPunct="1">
        <a:defRPr>
          <a:solidFill>
            <a:schemeClr val="tx2"/>
          </a:solidFill>
          <a:uFillTx/>
        </a:defRPr>
      </a:lvl7pPr>
      <a:lvl8pPr eaLnBrk="1" hangingPunct="1">
        <a:defRPr>
          <a:solidFill>
            <a:schemeClr val="tx2"/>
          </a:solidFill>
          <a:uFillTx/>
        </a:defRPr>
      </a:lvl8pPr>
      <a:lvl9pPr eaLnBrk="1" hangingPunct="1">
        <a:defRPr>
          <a:solidFill>
            <a:schemeClr val="tx2"/>
          </a:solidFill>
          <a:uFillTx/>
        </a:defRPr>
      </a:lvl9pPr>
    </p:titleStyle>
    <p:bodyStyle xmlns:c="http://schemas.openxmlformats.org/drawingml/2006/chart" xmlns:pic="http://schemas.openxmlformats.org/drawingml/2006/picture" xmlns:dgm="http://schemas.openxmlformats.org/drawingml/2006/diagram">
      <a:lvl1pPr algn="l" defTabSz="457200" eaLnBrk="1" hangingPunct="1" indent="-342900" latinLnBrk="0" marL="342900" rtl="0">
        <a:spcBef>
          <a:spcPts val="1000"/>
        </a:spcBef>
        <a:spcAft>
          <a:spcPts val="0"/>
        </a:spcAft>
        <a:buClr>
          <a:schemeClr val="bg2">
            <a:lumMod val="40000"/>
            <a:lumOff val="60000"/>
          </a:schemeClr>
        </a:buClr>
        <a:buSzPct val="80000"/>
        <a:buFont charset="2" typeface="Wingdings 3"/>
        <a:buChar char=""/>
        <a:defRPr b="0" i="0" kern="1200" sz="2000">
          <a:solidFill>
            <a:schemeClr val="tx1"/>
          </a:solidFill>
          <a:uFillTx/>
          <a:latin typeface="+mj-lt"/>
          <a:ea typeface="+mj-ea"/>
          <a:cs typeface="+mj-cs"/>
        </a:defRPr>
      </a:lvl1pPr>
      <a:lvl2pPr algn="l" defTabSz="457200" eaLnBrk="1" hangingPunct="1" indent="-285750" latinLnBrk="0" marL="742950" rtl="0">
        <a:spcBef>
          <a:spcPts val="1000"/>
        </a:spcBef>
        <a:spcAft>
          <a:spcPts val="0"/>
        </a:spcAft>
        <a:buClr>
          <a:schemeClr val="bg2">
            <a:lumMod val="40000"/>
            <a:lumOff val="60000"/>
          </a:schemeClr>
        </a:buClr>
        <a:buSzPct val="80000"/>
        <a:buFont charset="2" typeface="Wingdings 3"/>
        <a:buChar char=""/>
        <a:defRPr b="0" i="0" kern="1200" sz="1800">
          <a:solidFill>
            <a:schemeClr val="tx1"/>
          </a:solidFill>
          <a:uFillTx/>
          <a:latin typeface="+mj-lt"/>
          <a:ea typeface="+mj-ea"/>
          <a:cs typeface="+mj-cs"/>
        </a:defRPr>
      </a:lvl2pPr>
      <a:lvl3pPr algn="l" defTabSz="457200" eaLnBrk="1" hangingPunct="1" indent="-228600" latinLnBrk="0" marL="1143000" rtl="0">
        <a:spcBef>
          <a:spcPts val="1000"/>
        </a:spcBef>
        <a:spcAft>
          <a:spcPts val="0"/>
        </a:spcAft>
        <a:buClr>
          <a:schemeClr val="bg2">
            <a:lumMod val="40000"/>
            <a:lumOff val="60000"/>
          </a:schemeClr>
        </a:buClr>
        <a:buSzPct val="80000"/>
        <a:buFont charset="2" typeface="Wingdings 3"/>
        <a:buChar char=""/>
        <a:defRPr b="0" i="0" kern="1200" sz="1600">
          <a:solidFill>
            <a:schemeClr val="tx1"/>
          </a:solidFill>
          <a:uFillTx/>
          <a:latin typeface="+mj-lt"/>
          <a:ea typeface="+mj-ea"/>
          <a:cs typeface="+mj-cs"/>
        </a:defRPr>
      </a:lvl3pPr>
      <a:lvl4pPr algn="l" defTabSz="457200" eaLnBrk="1" hangingPunct="1" indent="-228600" latinLnBrk="0" marL="1600200" rtl="0">
        <a:spcBef>
          <a:spcPts val="1000"/>
        </a:spcBef>
        <a:spcAft>
          <a:spcPts val="0"/>
        </a:spcAft>
        <a:buClr>
          <a:schemeClr val="bg2">
            <a:lumMod val="40000"/>
            <a:lumOff val="60000"/>
          </a:schemeClr>
        </a:buClr>
        <a:buSzPct val="80000"/>
        <a:buFont charset="2" typeface="Wingdings 3"/>
        <a:buChar char=""/>
        <a:defRPr b="0" i="0" kern="1200" sz="1400">
          <a:solidFill>
            <a:schemeClr val="tx1"/>
          </a:solidFill>
          <a:uFillTx/>
          <a:latin typeface="+mj-lt"/>
          <a:ea typeface="+mj-ea"/>
          <a:cs typeface="+mj-cs"/>
        </a:defRPr>
      </a:lvl4pPr>
      <a:lvl5pPr algn="l" defTabSz="457200" eaLnBrk="1" hangingPunct="1" indent="-228600" latinLnBrk="0" marL="2057400" rtl="0">
        <a:spcBef>
          <a:spcPts val="1000"/>
        </a:spcBef>
        <a:spcAft>
          <a:spcPts val="0"/>
        </a:spcAft>
        <a:buClr>
          <a:schemeClr val="bg2">
            <a:lumMod val="40000"/>
            <a:lumOff val="60000"/>
          </a:schemeClr>
        </a:buClr>
        <a:buSzPct val="80000"/>
        <a:buFont charset="2" typeface="Wingdings 3"/>
        <a:buChar char=""/>
        <a:defRPr b="0" i="0" kern="1200" sz="1400">
          <a:solidFill>
            <a:schemeClr val="tx1"/>
          </a:solidFill>
          <a:uFillTx/>
          <a:latin typeface="+mj-lt"/>
          <a:ea typeface="+mj-ea"/>
          <a:cs typeface="+mj-cs"/>
        </a:defRPr>
      </a:lvl5pPr>
      <a:lvl6pPr algn="l" defTabSz="457200" eaLnBrk="1" hangingPunct="1" indent="-228600" latinLnBrk="0" marL="2506000" rtl="0">
        <a:spcBef>
          <a:spcPts val="1000"/>
        </a:spcBef>
        <a:spcAft>
          <a:spcPts val="0"/>
        </a:spcAft>
        <a:buClr>
          <a:schemeClr val="bg2">
            <a:lumMod val="40000"/>
            <a:lumOff val="60000"/>
          </a:schemeClr>
        </a:buClr>
        <a:buSzPct val="80000"/>
        <a:buFont charset="2" typeface="Wingdings 3"/>
        <a:buChar char=""/>
        <a:defRPr b="0" i="0" kern="1200" sz="1400">
          <a:solidFill>
            <a:schemeClr val="tx1"/>
          </a:solidFill>
          <a:uFillTx/>
          <a:latin typeface="+mj-lt"/>
          <a:ea typeface="+mj-ea"/>
          <a:cs typeface="+mj-cs"/>
        </a:defRPr>
      </a:lvl6pPr>
      <a:lvl7pPr algn="l" defTabSz="457200" eaLnBrk="1" hangingPunct="1" indent="-228600" latinLnBrk="0" marL="2971800" rtl="0">
        <a:spcBef>
          <a:spcPts val="1000"/>
        </a:spcBef>
        <a:spcAft>
          <a:spcPts val="0"/>
        </a:spcAft>
        <a:buClr>
          <a:schemeClr val="bg2">
            <a:lumMod val="40000"/>
            <a:lumOff val="60000"/>
          </a:schemeClr>
        </a:buClr>
        <a:buSzPct val="80000"/>
        <a:buFont charset="2" typeface="Wingdings 3"/>
        <a:buChar char=""/>
        <a:defRPr b="0" i="0" kern="1200" sz="1400">
          <a:solidFill>
            <a:schemeClr val="tx1"/>
          </a:solidFill>
          <a:uFillTx/>
          <a:latin typeface="+mj-lt"/>
          <a:ea typeface="+mj-ea"/>
          <a:cs typeface="+mj-cs"/>
        </a:defRPr>
      </a:lvl7pPr>
      <a:lvl8pPr algn="l" defTabSz="457200" eaLnBrk="1" hangingPunct="1" indent="-228600" latinLnBrk="0" marL="3429000" rtl="0">
        <a:spcBef>
          <a:spcPts val="1000"/>
        </a:spcBef>
        <a:spcAft>
          <a:spcPts val="0"/>
        </a:spcAft>
        <a:buClr>
          <a:schemeClr val="bg2">
            <a:lumMod val="40000"/>
            <a:lumOff val="60000"/>
          </a:schemeClr>
        </a:buClr>
        <a:buSzPct val="80000"/>
        <a:buFont charset="2" typeface="Wingdings 3"/>
        <a:buChar char=""/>
        <a:defRPr b="0" i="0" kern="1200" sz="1400">
          <a:solidFill>
            <a:schemeClr val="tx1"/>
          </a:solidFill>
          <a:uFillTx/>
          <a:latin typeface="+mj-lt"/>
          <a:ea typeface="+mj-ea"/>
          <a:cs typeface="+mj-cs"/>
        </a:defRPr>
      </a:lvl8pPr>
      <a:lvl9pPr algn="l" defTabSz="457200" eaLnBrk="1" hangingPunct="1" indent="-228600" latinLnBrk="0" marL="3886200" rtl="0">
        <a:spcBef>
          <a:spcPts val="1000"/>
        </a:spcBef>
        <a:spcAft>
          <a:spcPts val="0"/>
        </a:spcAft>
        <a:buClr>
          <a:schemeClr val="bg2">
            <a:lumMod val="40000"/>
            <a:lumOff val="60000"/>
          </a:schemeClr>
        </a:buClr>
        <a:buSzPct val="80000"/>
        <a:buFont charset="2" typeface="Wingdings 3"/>
        <a:buChar char=""/>
        <a:defRPr b="0" i="0" kern="1200" sz="1400">
          <a:solidFill>
            <a:schemeClr val="tx1"/>
          </a:solidFill>
          <a:uFillTx/>
          <a:latin typeface="+mj-lt"/>
          <a:ea typeface="+mj-ea"/>
          <a:cs typeface="+mj-cs"/>
        </a:defRPr>
      </a:lvl9pPr>
    </p:bodyStyle>
    <p:otherStyle xmlns:c="http://schemas.openxmlformats.org/drawingml/2006/chart" xmlns:pic="http://schemas.openxmlformats.org/drawingml/2006/picture" xmlns:dgm="http://schemas.openxmlformats.org/drawingml/2006/diagram">
      <a:defPPr>
        <a:defRPr lang="en-US">
          <a:uFillTx/>
        </a:defRPr>
      </a:defPPr>
      <a:lvl1pPr algn="l" defTabSz="457200" eaLnBrk="1" hangingPunct="1" latinLnBrk="0" marL="0" rtl="0">
        <a:defRPr kern="1200" sz="1800">
          <a:solidFill>
            <a:schemeClr val="tx1"/>
          </a:solidFill>
          <a:uFillTx/>
          <a:latin typeface="+mn-lt"/>
          <a:ea typeface="+mn-ea"/>
          <a:cs typeface="+mn-cs"/>
        </a:defRPr>
      </a:lvl1pPr>
      <a:lvl2pPr algn="l" defTabSz="457200" eaLnBrk="1" hangingPunct="1" latinLnBrk="0" marL="457200" rtl="0">
        <a:defRPr kern="1200" sz="1800">
          <a:solidFill>
            <a:schemeClr val="tx1"/>
          </a:solidFill>
          <a:uFillTx/>
          <a:latin typeface="+mn-lt"/>
          <a:ea typeface="+mn-ea"/>
          <a:cs typeface="+mn-cs"/>
        </a:defRPr>
      </a:lvl2pPr>
      <a:lvl3pPr algn="l" defTabSz="457200" eaLnBrk="1" hangingPunct="1" latinLnBrk="0" marL="914400" rtl="0">
        <a:defRPr kern="1200" sz="1800">
          <a:solidFill>
            <a:schemeClr val="tx1"/>
          </a:solidFill>
          <a:uFillTx/>
          <a:latin typeface="+mn-lt"/>
          <a:ea typeface="+mn-ea"/>
          <a:cs typeface="+mn-cs"/>
        </a:defRPr>
      </a:lvl3pPr>
      <a:lvl4pPr algn="l" defTabSz="457200" eaLnBrk="1" hangingPunct="1" latinLnBrk="0" marL="1371600" rtl="0">
        <a:defRPr kern="1200" sz="1800">
          <a:solidFill>
            <a:schemeClr val="tx1"/>
          </a:solidFill>
          <a:uFillTx/>
          <a:latin typeface="+mn-lt"/>
          <a:ea typeface="+mn-ea"/>
          <a:cs typeface="+mn-cs"/>
        </a:defRPr>
      </a:lvl4pPr>
      <a:lvl5pPr algn="l" defTabSz="457200" eaLnBrk="1" hangingPunct="1" latinLnBrk="0" marL="1828800" rtl="0">
        <a:defRPr kern="1200" sz="1800">
          <a:solidFill>
            <a:schemeClr val="tx1"/>
          </a:solidFill>
          <a:uFillTx/>
          <a:latin typeface="+mn-lt"/>
          <a:ea typeface="+mn-ea"/>
          <a:cs typeface="+mn-cs"/>
        </a:defRPr>
      </a:lvl5pPr>
      <a:lvl6pPr algn="l" defTabSz="457200" eaLnBrk="1" hangingPunct="1" latinLnBrk="0" marL="2286000" rtl="0">
        <a:defRPr kern="1200" sz="1800">
          <a:solidFill>
            <a:schemeClr val="tx1"/>
          </a:solidFill>
          <a:uFillTx/>
          <a:latin typeface="+mn-lt"/>
          <a:ea typeface="+mn-ea"/>
          <a:cs typeface="+mn-cs"/>
        </a:defRPr>
      </a:lvl6pPr>
      <a:lvl7pPr algn="l" defTabSz="457200" eaLnBrk="1" hangingPunct="1" latinLnBrk="0" marL="2743200" rtl="0">
        <a:defRPr kern="1200" sz="1800">
          <a:solidFill>
            <a:schemeClr val="tx1"/>
          </a:solidFill>
          <a:uFillTx/>
          <a:latin typeface="+mn-lt"/>
          <a:ea typeface="+mn-ea"/>
          <a:cs typeface="+mn-cs"/>
        </a:defRPr>
      </a:lvl7pPr>
      <a:lvl8pPr algn="l" defTabSz="457200" eaLnBrk="1" hangingPunct="1" latinLnBrk="0" marL="3200400" rtl="0">
        <a:defRPr kern="1200" sz="1800">
          <a:solidFill>
            <a:schemeClr val="tx1"/>
          </a:solidFill>
          <a:uFillTx/>
          <a:latin typeface="+mn-lt"/>
          <a:ea typeface="+mn-ea"/>
          <a:cs typeface="+mn-cs"/>
        </a:defRPr>
      </a:lvl8pPr>
      <a:lvl9pPr algn="l" defTabSz="457200" eaLnBrk="1" hangingPunct="1" latinLnBrk="0" marL="3657600" rtl="0">
        <a:defRPr kern="1200" sz="1800">
          <a:solidFill>
            <a:schemeClr val="tx1"/>
          </a:solidFill>
          <a:uFillTx/>
          <a:latin typeface="+mn-lt"/>
          <a:ea typeface="+mn-ea"/>
          <a:cs typeface="+mn-cs"/>
        </a:defRPr>
      </a:lvl9pPr>
    </p:otherStyle>
  </p:txStyles>
</p:sldMaster>
</file>

<file path=ppt/slides/_rels/slide1.xml.rels><?xml version="1.0" standalone="yes" ?><Relationships xmlns="http://schemas.openxmlformats.org/package/2006/relationships"><Relationship Id="rId1" Target="../slideLayouts/slideLayout1.xml" Type="http://schemas.openxmlformats.org/officeDocument/2006/relationships/slideLayout"></Relationship></Relationships>
</file>

<file path=ppt/slides/_rels/slide10.xml.rels><?xml version="1.0" standalone="yes" ?><Relationships xmlns="http://schemas.openxmlformats.org/package/2006/relationships"><Relationship Id="rId1" Target="../slideLayouts/slideLayout2.xml" Type="http://schemas.openxmlformats.org/officeDocument/2006/relationships/slideLayout"></Relationship><Relationship Id="rId2" Target="../media/image14.png" Type="http://schemas.openxmlformats.org/officeDocument/2006/relationships/image"></Relationship></Relationships>
</file>

<file path=ppt/slides/_rels/slide11.xml.rels><?xml version="1.0" standalone="yes" ?><Relationships xmlns="http://schemas.openxmlformats.org/package/2006/relationships"><Relationship Id="rId1" Target="../slideLayouts/slideLayout2.xml" Type="http://schemas.openxmlformats.org/officeDocument/2006/relationships/slideLayout"></Relationship><Relationship Id="rId2" Target="../media/image15.png" Type="http://schemas.openxmlformats.org/officeDocument/2006/relationships/image"></Relationship></Relationships>
</file>

<file path=ppt/slides/_rels/slide2.xml.rels><?xml version="1.0" standalone="yes" ?><Relationships xmlns="http://schemas.openxmlformats.org/package/2006/relationships"><Relationship Id="rId1" Target="../slideLayouts/slideLayout2.xml" Type="http://schemas.openxmlformats.org/officeDocument/2006/relationships/slideLayout"></Relationship><Relationship Id="rId2" Target="../media/image6.png" Type="http://schemas.openxmlformats.org/officeDocument/2006/relationships/image"></Relationship></Relationships>
</file>

<file path=ppt/slides/_rels/slide3.xml.rels><?xml version="1.0" standalone="yes" ?><Relationships xmlns="http://schemas.openxmlformats.org/package/2006/relationships"><Relationship Id="rId1" Target="../slideLayouts/slideLayout2.xml" Type="http://schemas.openxmlformats.org/officeDocument/2006/relationships/slideLayout"></Relationship><Relationship Id="rId2" Target="../media/image7.png" Type="http://schemas.openxmlformats.org/officeDocument/2006/relationships/image"></Relationship></Relationships>
</file>

<file path=ppt/slides/_rels/slide4.xml.rels><?xml version="1.0" standalone="yes" ?><Relationships xmlns="http://schemas.openxmlformats.org/package/2006/relationships"><Relationship Id="rId1" Target="../slideLayouts/slideLayout2.xml" Type="http://schemas.openxmlformats.org/officeDocument/2006/relationships/slideLayout"></Relationship><Relationship Id="rId2" Target="../media/image8.png" Type="http://schemas.openxmlformats.org/officeDocument/2006/relationships/image"></Relationship></Relationships>
</file>

<file path=ppt/slides/_rels/slide5.xml.rels><?xml version="1.0" standalone="yes" ?><Relationships xmlns="http://schemas.openxmlformats.org/package/2006/relationships"><Relationship Id="rId1" Target="../slideLayouts/slideLayout2.xml" Type="http://schemas.openxmlformats.org/officeDocument/2006/relationships/slideLayout"></Relationship><Relationship Id="rId2" Target="../media/image9.png" Type="http://schemas.openxmlformats.org/officeDocument/2006/relationships/image"></Relationship></Relationships>
</file>

<file path=ppt/slides/_rels/slide6.xml.rels><?xml version="1.0" standalone="yes" ?><Relationships xmlns="http://schemas.openxmlformats.org/package/2006/relationships"><Relationship Id="rId1" Target="../slideLayouts/slideLayout2.xml" Type="http://schemas.openxmlformats.org/officeDocument/2006/relationships/slideLayout"></Relationship><Relationship Id="rId2" Target="../media/image10.png" Type="http://schemas.openxmlformats.org/officeDocument/2006/relationships/image"></Relationship></Relationships>
</file>

<file path=ppt/slides/_rels/slide7.xml.rels><?xml version="1.0" standalone="yes" ?><Relationships xmlns="http://schemas.openxmlformats.org/package/2006/relationships"><Relationship Id="rId1" Target="../slideLayouts/slideLayout2.xml" Type="http://schemas.openxmlformats.org/officeDocument/2006/relationships/slideLayout"></Relationship><Relationship Id="rId2" Target="../media/image11.png" Type="http://schemas.openxmlformats.org/officeDocument/2006/relationships/image"></Relationship></Relationships>
</file>

<file path=ppt/slides/_rels/slide8.xml.rels><?xml version="1.0" standalone="yes" ?><Relationships xmlns="http://schemas.openxmlformats.org/package/2006/relationships"><Relationship Id="rId1" Target="../slideLayouts/slideLayout2.xml" Type="http://schemas.openxmlformats.org/officeDocument/2006/relationships/slideLayout"></Relationship><Relationship Id="rId2" Target="../media/image12.png" Type="http://schemas.openxmlformats.org/officeDocument/2006/relationships/image"></Relationship></Relationships>
</file>

<file path=ppt/slides/_rels/slide9.xml.rels><?xml version="1.0" standalone="yes" ?><Relationships xmlns="http://schemas.openxmlformats.org/package/2006/relationships"><Relationship Id="rId1" Target="../slideLayouts/slideLayout2.xml" Type="http://schemas.openxmlformats.org/officeDocument/2006/relationships/slideLayout"></Relationship><Relationship Id="rId2" Target="../media/image13.png" Type="http://schemas.openxmlformats.org/officeDocument/2006/relationships/image"></Relationship></Relationships>
</file>

<file path=ppt/slides/slide1.xml><?xml version="1.0" encoding="utf-8"?>
<p:sld xmlns:a="http://schemas.openxmlformats.org/drawingml/2006/main" xmlns:p="http://schemas.openxmlformats.org/presentationml/2006/main" xmlns:s="http://schemas.openxmlformats.org/officeDocument/2006/sharedTypes" xmlns:r="http://schemas.openxmlformats.org/officeDocument/2006/relationships">
  <p:cSld>
    <p:spTree>
      <p:nvGrpSpPr>
        <p:cNvPr xmlns:c="http://schemas.openxmlformats.org/drawingml/2006/chart" xmlns:pic="http://schemas.openxmlformats.org/drawingml/2006/picture" xmlns:dgm="http://schemas.openxmlformats.org/drawingml/2006/diagram" id="1" name=""/>
        <p:cNvGrpSpPr xmlns:c="http://schemas.openxmlformats.org/drawingml/2006/chart" xmlns:pic="http://schemas.openxmlformats.org/drawingml/2006/picture" xmlns:dgm="http://schemas.openxmlformats.org/drawingml/2006/diagram"/>
        <p:nvPr/>
      </p:nvGrpSpPr>
      <p:grpSpPr xmlns:c="http://schemas.openxmlformats.org/drawingml/2006/chart" xmlns:pic="http://schemas.openxmlformats.org/drawingml/2006/picture" xmlns:dgm="http://schemas.openxmlformats.org/drawingml/2006/diagram">
        <a:xfrm>
          <a:off x="0" y="0"/>
          <a:ext cx="0" cy="0"/>
          <a:chOff x="0" y="0"/>
          <a:chExt cx="0" cy="0"/>
        </a:xfrm>
      </p:grpSpPr>
      <p:sp>
        <p:nvSpPr>
          <p:cNvPr xmlns:c="http://schemas.openxmlformats.org/drawingml/2006/chart" xmlns:pic="http://schemas.openxmlformats.org/drawingml/2006/picture" xmlns:dgm="http://schemas.openxmlformats.org/drawingml/2006/diagram" id="2" name="Заголовок 1"/>
          <p:cNvSpPr xmlns:c="http://schemas.openxmlformats.org/drawingml/2006/chart" xmlns:pic="http://schemas.openxmlformats.org/drawingml/2006/picture" xmlns:dgm="http://schemas.openxmlformats.org/drawingml/2006/diagram">
            <a:spLocks noGrp="1"/>
          </p:cNvSpPr>
          <p:nvPr>
            <p:ph type="ctrTitle"/>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normAutofit fontScale="90000"/>
          </a:bodyPr>
          <a:lstStyle/>
          <a:p>
            <a:r>
              <a:rPr dirty="0" lang="ru-RU" smtClean="0">
                <a:uFillTx/>
              </a:rPr>
              <a:t>Современные представления о происхождении солнечной системы</a:t>
            </a:r>
            <a:endParaRPr dirty="0" lang="ru-RU">
              <a:uFillTx/>
            </a:endParaRPr>
          </a:p>
        </p:txBody>
      </p:sp>
      <p:sp>
        <p:nvSpPr>
          <p:cNvPr xmlns:c="http://schemas.openxmlformats.org/drawingml/2006/chart" xmlns:pic="http://schemas.openxmlformats.org/drawingml/2006/picture" xmlns:dgm="http://schemas.openxmlformats.org/drawingml/2006/diagram" id="3" name="Подзаголовок 2"/>
          <p:cNvSpPr xmlns:c="http://schemas.openxmlformats.org/drawingml/2006/chart" xmlns:pic="http://schemas.openxmlformats.org/drawingml/2006/picture" xmlns:dgm="http://schemas.openxmlformats.org/drawingml/2006/diagram">
            <a:spLocks noGrp="1"/>
          </p:cNvSpPr>
          <p:nvPr>
            <p:ph idx="1" type="subTitle"/>
          </p:nvPr>
        </p:nvSpPr>
        <p:spPr xmlns:c="http://schemas.openxmlformats.org/drawingml/2006/chart" xmlns:pic="http://schemas.openxmlformats.org/drawingml/2006/picture" xmlns:dgm="http://schemas.openxmlformats.org/drawingml/2006/diagram"/>
        <p:txBody xmlns:c="http://schemas.openxmlformats.org/drawingml/2006/chart" xmlns:pic="http://schemas.openxmlformats.org/drawingml/2006/picture" xmlns:dgm="http://schemas.openxmlformats.org/drawingml/2006/diagram">
          <a:bodyPr/>
          <a:lstStyle/>
          <a:p>
            <a:endParaRPr lang="ru-RU">
              <a:uFillTx/>
            </a:endParaRPr>
          </a:p>
        </p:txBody>
      </p:sp>
    </p:spTree>
  </p:cSld>
  <p:clrMapOvr xmlns:c="http://schemas.openxmlformats.org/drawingml/2006/chart" xmlns:pic="http://schemas.openxmlformats.org/drawingml/2006/picture" xmlns:dgm="http://schemas.openxmlformats.org/drawingml/2006/diagram">
    <a:masterClrMapping/>
  </p:clrMapOvr>
</p:sld>
</file>

<file path=ppt/slides/slide10.xml><?xml version="1.0" encoding="utf-8"?>
<p:sld xmlns:a="http://schemas.openxmlformats.org/drawingml/2006/main" xmlns:p="http://schemas.openxmlformats.org/presentationml/2006/main" xmlns:s="http://schemas.openxmlformats.org/officeDocument/2006/sharedTypes" xmlns:r="http://schemas.openxmlformats.org/officeDocument/2006/relationships">
  <p:cSld>
    <p:spTree>
      <p:nvGrpSpPr>
        <p:cNvPr xmlns:c="http://schemas.openxmlformats.org/drawingml/2006/chart" xmlns:pic="http://schemas.openxmlformats.org/drawingml/2006/picture" xmlns:dgm="http://schemas.openxmlformats.org/drawingml/2006/diagram" id="1" name=""/>
        <p:cNvGrpSpPr xmlns:c="http://schemas.openxmlformats.org/drawingml/2006/chart" xmlns:pic="http://schemas.openxmlformats.org/drawingml/2006/picture" xmlns:dgm="http://schemas.openxmlformats.org/drawingml/2006/diagram"/>
        <p:nvPr/>
      </p:nvGrpSpPr>
      <p:grpSpPr xmlns:c="http://schemas.openxmlformats.org/drawingml/2006/chart" xmlns:pic="http://schemas.openxmlformats.org/drawingml/2006/picture" xmlns:dgm="http://schemas.openxmlformats.org/drawingml/2006/diagram">
        <a:xfrm>
          <a:off x="0" y="0"/>
          <a:ext cx="0" cy="0"/>
          <a:chOff x="0" y="0"/>
          <a:chExt cx="0" cy="0"/>
        </a:xfrm>
      </p:grpSpPr>
      <p:sp>
        <p:nvSpPr>
          <p:cNvPr xmlns:c="http://schemas.openxmlformats.org/drawingml/2006/chart" xmlns:pic="http://schemas.openxmlformats.org/drawingml/2006/picture" xmlns:dgm="http://schemas.openxmlformats.org/drawingml/2006/diagram" id="3" name="Объект 2"/>
          <p:cNvSpPr xmlns:c="http://schemas.openxmlformats.org/drawingml/2006/chart" xmlns:pic="http://schemas.openxmlformats.org/drawingml/2006/picture" xmlns:dgm="http://schemas.openxmlformats.org/drawingml/2006/diagram">
            <a:spLocks noGrp="1"/>
          </p:cNvSpPr>
          <p:nvPr>
            <p:ph idx="1"/>
          </p:nvPr>
        </p:nvSpPr>
        <p:spPr xmlns:c="http://schemas.openxmlformats.org/drawingml/2006/chart" xmlns:pic="http://schemas.openxmlformats.org/drawingml/2006/picture" xmlns:dgm="http://schemas.openxmlformats.org/drawingml/2006/diagram">
          <a:xfrm>
            <a:off x="129745" y="853560"/>
            <a:ext cx="5908589" cy="5250678"/>
          </a:xfrm>
        </p:spPr>
        <p:txBody xmlns:c="http://schemas.openxmlformats.org/drawingml/2006/chart" xmlns:pic="http://schemas.openxmlformats.org/drawingml/2006/picture" xmlns:dgm="http://schemas.openxmlformats.org/drawingml/2006/diagram">
          <a:bodyPr>
            <a:normAutofit fontScale="92500" lnSpcReduction="10000"/>
          </a:bodyPr>
          <a:lstStyle/>
          <a:p>
            <a:r>
              <a:rPr dirty="0" lang="ru-RU" sz="1800">
                <a:uFillTx/>
              </a:rPr>
              <a:t>4. Следующий период занимает около 10</a:t>
            </a:r>
            <a:r>
              <a:rPr baseline="30000" dirty="0" lang="ru-RU" sz="1800">
                <a:uFillTx/>
              </a:rPr>
              <a:t>8</a:t>
            </a:r>
            <a:r>
              <a:rPr dirty="0" lang="ru-RU" sz="1800">
                <a:uFillTx/>
              </a:rPr>
              <a:t> лет. Продолжается гравитационное сжатие </a:t>
            </a:r>
            <a:r>
              <a:rPr dirty="0" err="1" lang="ru-RU" sz="1800">
                <a:uFillTx/>
              </a:rPr>
              <a:t>Протосолнца</a:t>
            </a:r>
            <a:r>
              <a:rPr dirty="0" lang="ru-RU" sz="1800">
                <a:uFillTx/>
              </a:rPr>
              <a:t>. Размеры его уменьшаются, приближаясь к современному. Солнечный ветер (намного более сильный, чем в современную эпоху) удаляет газ из внутренней части ППТ.</a:t>
            </a:r>
          </a:p>
          <a:p>
            <a:r>
              <a:rPr dirty="0" lang="ru-RU" sz="1800">
                <a:uFillTx/>
              </a:rPr>
              <a:t>Пылевое вещество ППТ все более концентрируется к некоторой средней плос­кости. Пылинки все чаще сталкиваются, появляются все более крупные частицы, идет процесс </a:t>
            </a:r>
            <a:r>
              <a:rPr dirty="0" i="1" lang="ru-RU" sz="1800">
                <a:uFillTx/>
              </a:rPr>
              <a:t>аккумуляции </a:t>
            </a:r>
            <a:r>
              <a:rPr dirty="0" lang="ru-RU" sz="1800">
                <a:uFillTx/>
              </a:rPr>
              <a:t>(роста) твердых тел. Происходит преимущественный рост больших тел за счет малых. Наиболее крупные тела, подобные астероидам, — это </a:t>
            </a:r>
            <a:r>
              <a:rPr dirty="0" err="1" i="1" lang="ru-RU" sz="1800">
                <a:uFillTx/>
              </a:rPr>
              <a:t>планетезимали</a:t>
            </a:r>
            <a:r>
              <a:rPr dirty="0" lang="ru-RU" sz="1800">
                <a:uFillTx/>
              </a:rPr>
              <a:t>, зародыши планет.</a:t>
            </a:r>
          </a:p>
          <a:p>
            <a:r>
              <a:rPr dirty="0" lang="ru-RU" sz="1800">
                <a:uFillTx/>
              </a:rPr>
              <a:t>Наконец формируются несколько особо крупных тел. Они становятся ядрами </a:t>
            </a:r>
            <a:r>
              <a:rPr dirty="0" err="1" lang="ru-RU" sz="1800">
                <a:uFillTx/>
              </a:rPr>
              <a:t>аккреции</a:t>
            </a:r>
            <a:r>
              <a:rPr dirty="0" lang="ru-RU" sz="1800">
                <a:uFillTx/>
              </a:rPr>
              <a:t>, вокруг которых происходит формирование планет земной группы.</a:t>
            </a:r>
          </a:p>
          <a:p>
            <a:endParaRPr dirty="0" lang="ru-RU">
              <a:uFillTx/>
            </a:endParaRPr>
          </a:p>
        </p:txBody>
      </p:sp>
      <p:pic>
        <p:nvPicPr>
          <p:cNvPr xmlns:c="http://schemas.openxmlformats.org/drawingml/2006/chart" xmlns:pic="http://schemas.openxmlformats.org/drawingml/2006/picture" xmlns:dgm="http://schemas.openxmlformats.org/drawingml/2006/diagram" id="4" name="Рисунок 3"/>
          <p:cNvPicPr xmlns:c="http://schemas.openxmlformats.org/drawingml/2006/chart" xmlns:pic="http://schemas.openxmlformats.org/drawingml/2006/picture" xmlns:dgm="http://schemas.openxmlformats.org/drawingml/2006/diagram">
            <a:picLocks noChangeAspect="1"/>
          </p:cNvPicPr>
          <p:nvPr/>
        </p:nvPicPr>
        <p:blipFill xmlns:c="http://schemas.openxmlformats.org/drawingml/2006/chart" xmlns:pic="http://schemas.openxmlformats.org/drawingml/2006/picture" xmlns:dgm="http://schemas.openxmlformats.org/drawingml/2006/diagram">
          <a:blip r:embed="rId2"/>
          <a:stretch>
            <a:fillRect/>
          </a:stretch>
        </p:blipFill>
        <p:spPr xmlns:c="http://schemas.openxmlformats.org/drawingml/2006/chart" xmlns:pic="http://schemas.openxmlformats.org/drawingml/2006/picture" xmlns:dgm="http://schemas.openxmlformats.org/drawingml/2006/diagram">
          <a:xfrm>
            <a:off x="5951838" y="1979140"/>
            <a:ext cx="6108356" cy="3828535"/>
          </a:xfrm>
          <a:prstGeom prst="rect">
            <a:avLst/>
          </a:prstGeom>
        </p:spPr>
      </p:pic>
    </p:spTree>
  </p:cSld>
  <p:clrMapOvr xmlns:c="http://schemas.openxmlformats.org/drawingml/2006/chart" xmlns:pic="http://schemas.openxmlformats.org/drawingml/2006/picture" xmlns:dgm="http://schemas.openxmlformats.org/drawingml/2006/diagram">
    <a:masterClrMapping/>
  </p:clrMapOvr>
</p:sld>
</file>

<file path=ppt/slides/slide11.xml><?xml version="1.0" encoding="utf-8"?>
<p:sld xmlns:a="http://schemas.openxmlformats.org/drawingml/2006/main" xmlns:p="http://schemas.openxmlformats.org/presentationml/2006/main" xmlns:s="http://schemas.openxmlformats.org/officeDocument/2006/sharedTypes" xmlns:r="http://schemas.openxmlformats.org/officeDocument/2006/relationships">
  <p:cSld>
    <p:spTree>
      <p:nvGrpSpPr>
        <p:cNvPr xmlns:c="http://schemas.openxmlformats.org/drawingml/2006/chart" xmlns:pic="http://schemas.openxmlformats.org/drawingml/2006/picture" xmlns:dgm="http://schemas.openxmlformats.org/drawingml/2006/diagram" id="1" name=""/>
        <p:cNvGrpSpPr xmlns:c="http://schemas.openxmlformats.org/drawingml/2006/chart" xmlns:pic="http://schemas.openxmlformats.org/drawingml/2006/picture" xmlns:dgm="http://schemas.openxmlformats.org/drawingml/2006/diagram"/>
        <p:nvPr/>
      </p:nvGrpSpPr>
      <p:grpSpPr xmlns:c="http://schemas.openxmlformats.org/drawingml/2006/chart" xmlns:pic="http://schemas.openxmlformats.org/drawingml/2006/picture" xmlns:dgm="http://schemas.openxmlformats.org/drawingml/2006/diagram">
        <a:xfrm>
          <a:off x="0" y="0"/>
          <a:ext cx="0" cy="0"/>
          <a:chOff x="0" y="0"/>
          <a:chExt cx="0" cy="0"/>
        </a:xfrm>
      </p:grpSpPr>
      <p:sp>
        <p:nvSpPr>
          <p:cNvPr xmlns:c="http://schemas.openxmlformats.org/drawingml/2006/chart" xmlns:pic="http://schemas.openxmlformats.org/drawingml/2006/picture" xmlns:dgm="http://schemas.openxmlformats.org/drawingml/2006/diagram" id="3" name="Объект 2"/>
          <p:cNvSpPr xmlns:c="http://schemas.openxmlformats.org/drawingml/2006/chart" xmlns:pic="http://schemas.openxmlformats.org/drawingml/2006/picture" xmlns:dgm="http://schemas.openxmlformats.org/drawingml/2006/diagram">
            <a:spLocks noGrp="1"/>
          </p:cNvSpPr>
          <p:nvPr>
            <p:ph idx="1"/>
          </p:nvPr>
        </p:nvSpPr>
        <p:spPr xmlns:c="http://schemas.openxmlformats.org/drawingml/2006/chart" xmlns:pic="http://schemas.openxmlformats.org/drawingml/2006/picture" xmlns:dgm="http://schemas.openxmlformats.org/drawingml/2006/diagram">
          <a:xfrm>
            <a:off x="467498" y="762944"/>
            <a:ext cx="5603788" cy="5539002"/>
          </a:xfrm>
        </p:spPr>
        <p:txBody xmlns:c="http://schemas.openxmlformats.org/drawingml/2006/chart" xmlns:pic="http://schemas.openxmlformats.org/drawingml/2006/picture" xmlns:dgm="http://schemas.openxmlformats.org/drawingml/2006/diagram">
          <a:bodyPr>
            <a:normAutofit/>
          </a:bodyPr>
          <a:lstStyle/>
          <a:p>
            <a:r>
              <a:rPr dirty="0" lang="ru-RU" sz="1800">
                <a:uFillTx/>
              </a:rPr>
              <a:t>Согласно некоторым моделям процесс </a:t>
            </a:r>
            <a:r>
              <a:rPr dirty="0" err="1" lang="ru-RU" sz="1800">
                <a:uFillTx/>
              </a:rPr>
              <a:t>аккреции</a:t>
            </a:r>
            <a:r>
              <a:rPr dirty="0" lang="ru-RU" sz="1800">
                <a:uFillTx/>
              </a:rPr>
              <a:t> был неоднородным в том смысле, что вначале шло накопление тяжелых и менее тугоплавких элементов (железо), а силикатные мантии планет образовались позже. В картине образования планет много и других неоднозначностей</a:t>
            </a:r>
            <a:r>
              <a:rPr dirty="0" lang="ru-RU" smtClean="0" sz="1800">
                <a:uFillTx/>
              </a:rPr>
              <a:t>. </a:t>
            </a:r>
          </a:p>
          <a:p>
            <a:r>
              <a:rPr dirty="0" lang="ru-RU" sz="1800">
                <a:uFillTx/>
              </a:rPr>
              <a:t>Но это не безнадежная задача. Планетная космогония все ближе подходит к ее ре­шению, объединяя данные, полученные из наблюдений межзвездной среды и очень молодых звезд, из анализа состава и структуры метеоритов, состава планетных атмосфер и т. д.</a:t>
            </a:r>
          </a:p>
        </p:txBody>
      </p:sp>
      <p:pic>
        <p:nvPicPr>
          <p:cNvPr xmlns:c="http://schemas.openxmlformats.org/drawingml/2006/chart" xmlns:pic="http://schemas.openxmlformats.org/drawingml/2006/picture" xmlns:dgm="http://schemas.openxmlformats.org/drawingml/2006/diagram" id="4" name="Рисунок 3"/>
          <p:cNvPicPr xmlns:c="http://schemas.openxmlformats.org/drawingml/2006/chart" xmlns:pic="http://schemas.openxmlformats.org/drawingml/2006/picture" xmlns:dgm="http://schemas.openxmlformats.org/drawingml/2006/diagram">
            <a:picLocks noChangeAspect="1"/>
          </p:cNvPicPr>
          <p:nvPr/>
        </p:nvPicPr>
        <p:blipFill xmlns:c="http://schemas.openxmlformats.org/drawingml/2006/chart" xmlns:pic="http://schemas.openxmlformats.org/drawingml/2006/picture" xmlns:dgm="http://schemas.openxmlformats.org/drawingml/2006/diagram">
          <a:blip r:embed="rId2"/>
          <a:stretch>
            <a:fillRect/>
          </a:stretch>
        </p:blipFill>
        <p:spPr xmlns:c="http://schemas.openxmlformats.org/drawingml/2006/chart" xmlns:pic="http://schemas.openxmlformats.org/drawingml/2006/picture" xmlns:dgm="http://schemas.openxmlformats.org/drawingml/2006/diagram">
          <a:xfrm>
            <a:off x="6139385" y="1580077"/>
            <a:ext cx="5864434" cy="3904736"/>
          </a:xfrm>
          <a:prstGeom prst="rect">
            <a:avLst/>
          </a:prstGeom>
        </p:spPr>
      </p:pic>
    </p:spTree>
  </p:cSld>
  <p:clrMapOvr xmlns:c="http://schemas.openxmlformats.org/drawingml/2006/chart" xmlns:pic="http://schemas.openxmlformats.org/drawingml/2006/picture" xmlns:dgm="http://schemas.openxmlformats.org/drawingml/2006/diagram">
    <a:masterClrMapping/>
  </p:clrMapOvr>
</p:sld>
</file>

<file path=ppt/slides/slide2.xml><?xml version="1.0" encoding="utf-8"?>
<p:sld xmlns:a="http://schemas.openxmlformats.org/drawingml/2006/main" xmlns:p="http://schemas.openxmlformats.org/presentationml/2006/main" xmlns:s="http://schemas.openxmlformats.org/officeDocument/2006/sharedTypes" xmlns:r="http://schemas.openxmlformats.org/officeDocument/2006/relationships">
  <p:cSld>
    <p:spTree>
      <p:nvGrpSpPr>
        <p:cNvPr xmlns:c="http://schemas.openxmlformats.org/drawingml/2006/chart" xmlns:pic="http://schemas.openxmlformats.org/drawingml/2006/picture" xmlns:dgm="http://schemas.openxmlformats.org/drawingml/2006/diagram" id="1" name=""/>
        <p:cNvGrpSpPr xmlns:c="http://schemas.openxmlformats.org/drawingml/2006/chart" xmlns:pic="http://schemas.openxmlformats.org/drawingml/2006/picture" xmlns:dgm="http://schemas.openxmlformats.org/drawingml/2006/diagram"/>
        <p:nvPr/>
      </p:nvGrpSpPr>
      <p:grpSpPr xmlns:c="http://schemas.openxmlformats.org/drawingml/2006/chart" xmlns:pic="http://schemas.openxmlformats.org/drawingml/2006/picture" xmlns:dgm="http://schemas.openxmlformats.org/drawingml/2006/diagram">
        <a:xfrm>
          <a:off x="0" y="0"/>
          <a:ext cx="0" cy="0"/>
          <a:chOff x="0" y="0"/>
          <a:chExt cx="0" cy="0"/>
        </a:xfrm>
      </p:grpSpPr>
      <p:sp>
        <p:nvSpPr>
          <p:cNvPr xmlns:c="http://schemas.openxmlformats.org/drawingml/2006/chart" xmlns:pic="http://schemas.openxmlformats.org/drawingml/2006/picture" xmlns:dgm="http://schemas.openxmlformats.org/drawingml/2006/diagram" id="2" name="Заголовок 1"/>
          <p:cNvSpPr xmlns:c="http://schemas.openxmlformats.org/drawingml/2006/chart" xmlns:pic="http://schemas.openxmlformats.org/drawingml/2006/picture" xmlns:dgm="http://schemas.openxmlformats.org/drawingml/2006/diagram">
            <a:spLocks noGrp="1"/>
          </p:cNvSpPr>
          <p:nvPr>
            <p:ph type="title"/>
          </p:nvPr>
        </p:nvSpPr>
        <p:spPr xmlns:c="http://schemas.openxmlformats.org/drawingml/2006/chart" xmlns:pic="http://schemas.openxmlformats.org/drawingml/2006/picture" xmlns:dgm="http://schemas.openxmlformats.org/drawingml/2006/diagram">
          <a:xfrm>
            <a:off x="321275" y="362465"/>
            <a:ext cx="10515600" cy="1325563"/>
          </a:xfrm>
        </p:spPr>
        <p:txBody xmlns:c="http://schemas.openxmlformats.org/drawingml/2006/chart" xmlns:pic="http://schemas.openxmlformats.org/drawingml/2006/picture" xmlns:dgm="http://schemas.openxmlformats.org/drawingml/2006/diagram">
          <a:bodyPr/>
          <a:lstStyle/>
          <a:p>
            <a:r>
              <a:rPr b="1" dirty="0" lang="ru-RU">
                <a:uFillTx/>
              </a:rPr>
              <a:t>Понятие о космогонии</a:t>
            </a:r>
            <a:endParaRPr dirty="0" lang="ru-RU">
              <a:uFillTx/>
            </a:endParaRPr>
          </a:p>
        </p:txBody>
      </p:sp>
      <p:sp>
        <p:nvSpPr>
          <p:cNvPr xmlns:c="http://schemas.openxmlformats.org/drawingml/2006/chart" xmlns:pic="http://schemas.openxmlformats.org/drawingml/2006/picture" xmlns:dgm="http://schemas.openxmlformats.org/drawingml/2006/diagram" id="3" name="Объект 2"/>
          <p:cNvSpPr xmlns:c="http://schemas.openxmlformats.org/drawingml/2006/chart" xmlns:pic="http://schemas.openxmlformats.org/drawingml/2006/picture" xmlns:dgm="http://schemas.openxmlformats.org/drawingml/2006/diagram">
            <a:spLocks noGrp="1"/>
          </p:cNvSpPr>
          <p:nvPr>
            <p:ph idx="1"/>
          </p:nvPr>
        </p:nvSpPr>
        <p:spPr xmlns:c="http://schemas.openxmlformats.org/drawingml/2006/chart" xmlns:pic="http://schemas.openxmlformats.org/drawingml/2006/picture" xmlns:dgm="http://schemas.openxmlformats.org/drawingml/2006/diagram">
          <a:xfrm>
            <a:off x="164757" y="2019480"/>
            <a:ext cx="6145427" cy="3771720"/>
          </a:xfrm>
        </p:spPr>
        <p:txBody xmlns:c="http://schemas.openxmlformats.org/drawingml/2006/chart" xmlns:pic="http://schemas.openxmlformats.org/drawingml/2006/picture" xmlns:dgm="http://schemas.openxmlformats.org/drawingml/2006/diagram">
          <a:bodyPr>
            <a:normAutofit fontScale="92500" lnSpcReduction="20000"/>
          </a:bodyPr>
          <a:lstStyle/>
          <a:p>
            <a:r>
              <a:rPr dirty="0" lang="ru-RU" sz="1800">
                <a:uFillTx/>
              </a:rPr>
              <a:t>Вопросы происхождения и эволюции небесных тел изучаются особым разделом астрономической науки, называемым </a:t>
            </a:r>
            <a:r>
              <a:rPr dirty="0" i="1" lang="ru-RU" sz="1800">
                <a:uFillTx/>
              </a:rPr>
              <a:t>космогонией. </a:t>
            </a:r>
            <a:r>
              <a:rPr dirty="0" lang="ru-RU" sz="1800">
                <a:uFillTx/>
              </a:rPr>
              <a:t>Космогонические проблемы имеют большое значение для развития научного мировоззрения в целом, и естественно, что они интересуют не только астрономов. Вместе с тем космогонические проблемы относятся к числу наиболее трудных астрономических задач. И в самом деле, то, что мы сейчас наблюдаем, — это моментальный снимок Вселенной. Можно определить с помощью этого снимка, какова она сейчас, но гораздо труднее судить о ее прошлом и будущем. И все-таки за последнее время удалось многое узнать о происхождении и развитии небесных тел. </a:t>
            </a:r>
          </a:p>
        </p:txBody>
      </p:sp>
      <p:pic>
        <p:nvPicPr>
          <p:cNvPr xmlns:c="http://schemas.openxmlformats.org/drawingml/2006/chart" xmlns:pic="http://schemas.openxmlformats.org/drawingml/2006/picture" xmlns:dgm="http://schemas.openxmlformats.org/drawingml/2006/diagram" id="4" name="Рисунок 3"/>
          <p:cNvPicPr xmlns:c="http://schemas.openxmlformats.org/drawingml/2006/chart" xmlns:pic="http://schemas.openxmlformats.org/drawingml/2006/picture" xmlns:dgm="http://schemas.openxmlformats.org/drawingml/2006/diagram">
            <a:picLocks noChangeAspect="1"/>
          </p:cNvPicPr>
          <p:nvPr/>
        </p:nvPicPr>
        <p:blipFill xmlns:c="http://schemas.openxmlformats.org/drawingml/2006/chart" xmlns:pic="http://schemas.openxmlformats.org/drawingml/2006/picture" xmlns:dgm="http://schemas.openxmlformats.org/drawingml/2006/diagram">
          <a:blip r:embed="rId2"/>
          <a:stretch>
            <a:fillRect/>
          </a:stretch>
        </p:blipFill>
        <p:spPr xmlns:c="http://schemas.openxmlformats.org/drawingml/2006/chart" xmlns:pic="http://schemas.openxmlformats.org/drawingml/2006/picture" xmlns:dgm="http://schemas.openxmlformats.org/drawingml/2006/diagram">
          <a:xfrm>
            <a:off x="6310184" y="1624913"/>
            <a:ext cx="5679990" cy="3836773"/>
          </a:xfrm>
          <a:prstGeom prst="rect">
            <a:avLst/>
          </a:prstGeom>
        </p:spPr>
      </p:pic>
    </p:spTree>
  </p:cSld>
  <p:clrMapOvr xmlns:c="http://schemas.openxmlformats.org/drawingml/2006/chart" xmlns:pic="http://schemas.openxmlformats.org/drawingml/2006/picture" xmlns:dgm="http://schemas.openxmlformats.org/drawingml/2006/diagram">
    <a:masterClrMapping/>
  </p:clrMapOvr>
</p:sld>
</file>

<file path=ppt/slides/slide3.xml><?xml version="1.0" encoding="utf-8"?>
<p:sld xmlns:a="http://schemas.openxmlformats.org/drawingml/2006/main" xmlns:p="http://schemas.openxmlformats.org/presentationml/2006/main" xmlns:s="http://schemas.openxmlformats.org/officeDocument/2006/sharedTypes" xmlns:r="http://schemas.openxmlformats.org/officeDocument/2006/relationships">
  <p:cSld>
    <p:spTree>
      <p:nvGrpSpPr>
        <p:cNvPr xmlns:c="http://schemas.openxmlformats.org/drawingml/2006/chart" xmlns:pic="http://schemas.openxmlformats.org/drawingml/2006/picture" xmlns:dgm="http://schemas.openxmlformats.org/drawingml/2006/diagram" id="1" name=""/>
        <p:cNvGrpSpPr xmlns:c="http://schemas.openxmlformats.org/drawingml/2006/chart" xmlns:pic="http://schemas.openxmlformats.org/drawingml/2006/picture" xmlns:dgm="http://schemas.openxmlformats.org/drawingml/2006/diagram"/>
        <p:nvPr/>
      </p:nvGrpSpPr>
      <p:grpSpPr xmlns:c="http://schemas.openxmlformats.org/drawingml/2006/chart" xmlns:pic="http://schemas.openxmlformats.org/drawingml/2006/picture" xmlns:dgm="http://schemas.openxmlformats.org/drawingml/2006/diagram">
        <a:xfrm>
          <a:off x="0" y="0"/>
          <a:ext cx="0" cy="0"/>
          <a:chOff x="0" y="0"/>
          <a:chExt cx="0" cy="0"/>
        </a:xfrm>
      </p:grpSpPr>
      <p:sp>
        <p:nvSpPr>
          <p:cNvPr xmlns:c="http://schemas.openxmlformats.org/drawingml/2006/chart" xmlns:pic="http://schemas.openxmlformats.org/drawingml/2006/picture" xmlns:dgm="http://schemas.openxmlformats.org/drawingml/2006/diagram" id="3" name="Объект 2"/>
          <p:cNvSpPr xmlns:c="http://schemas.openxmlformats.org/drawingml/2006/chart" xmlns:pic="http://schemas.openxmlformats.org/drawingml/2006/picture" xmlns:dgm="http://schemas.openxmlformats.org/drawingml/2006/diagram">
            <a:spLocks noGrp="1"/>
          </p:cNvSpPr>
          <p:nvPr>
            <p:ph idx="1"/>
          </p:nvPr>
        </p:nvSpPr>
        <p:spPr xmlns:c="http://schemas.openxmlformats.org/drawingml/2006/chart" xmlns:pic="http://schemas.openxmlformats.org/drawingml/2006/picture" xmlns:dgm="http://schemas.openxmlformats.org/drawingml/2006/diagram">
          <a:xfrm>
            <a:off x="494271" y="650791"/>
            <a:ext cx="4786184" cy="5609968"/>
          </a:xfrm>
        </p:spPr>
        <p:txBody xmlns:c="http://schemas.openxmlformats.org/drawingml/2006/chart" xmlns:pic="http://schemas.openxmlformats.org/drawingml/2006/picture" xmlns:dgm="http://schemas.openxmlformats.org/drawingml/2006/diagram">
          <a:bodyPr>
            <a:normAutofit fontScale="92500" lnSpcReduction="10000"/>
          </a:bodyPr>
          <a:lstStyle/>
          <a:p>
            <a:r>
              <a:rPr dirty="0" lang="ru-RU" smtClean="0" sz="1800">
                <a:uFillTx/>
              </a:rPr>
              <a:t>Для решения космогонических проблем использовались два основных подхода. Первый подход является чисто теоретическим: исходя из общих законов физики можно определить, какие именно условия должны были существовать в прошлом, чтобы некоторое небесное тело приобрело, именно те характеристики, которыми оно сейчас обладает, какой путь развития оно должно было пройти. Второй подход наблюдательный: сравнивая характеристики небесных тел, находящихся в разных стадиях развития, можно установить, в какой последовательности эти стадии сменяли друг друга. Второй подход можно применять, конечно, только к объектам многочисленным, таким как звезды, звездные скопления, газовые туманности, галактики.</a:t>
            </a:r>
          </a:p>
          <a:p>
            <a:endParaRPr dirty="0" lang="ru-RU">
              <a:uFillTx/>
            </a:endParaRPr>
          </a:p>
        </p:txBody>
      </p:sp>
      <p:pic>
        <p:nvPicPr>
          <p:cNvPr xmlns:c="http://schemas.openxmlformats.org/drawingml/2006/chart" xmlns:pic="http://schemas.openxmlformats.org/drawingml/2006/picture" xmlns:dgm="http://schemas.openxmlformats.org/drawingml/2006/diagram" id="4" name="Рисунок 3"/>
          <p:cNvPicPr xmlns:c="http://schemas.openxmlformats.org/drawingml/2006/chart" xmlns:pic="http://schemas.openxmlformats.org/drawingml/2006/picture" xmlns:dgm="http://schemas.openxmlformats.org/drawingml/2006/diagram">
            <a:picLocks noChangeAspect="1"/>
          </p:cNvPicPr>
          <p:nvPr/>
        </p:nvPicPr>
        <p:blipFill xmlns:c="http://schemas.openxmlformats.org/drawingml/2006/chart" xmlns:pic="http://schemas.openxmlformats.org/drawingml/2006/picture" xmlns:dgm="http://schemas.openxmlformats.org/drawingml/2006/diagram">
          <a:blip r:embed="rId2"/>
          <a:stretch>
            <a:fillRect/>
          </a:stretch>
        </p:blipFill>
        <p:spPr xmlns:c="http://schemas.openxmlformats.org/drawingml/2006/chart" xmlns:pic="http://schemas.openxmlformats.org/drawingml/2006/picture" xmlns:dgm="http://schemas.openxmlformats.org/drawingml/2006/diagram">
          <a:xfrm>
            <a:off x="6060459" y="1573425"/>
            <a:ext cx="5410730" cy="4044521"/>
          </a:xfrm>
          <a:prstGeom prst="rect">
            <a:avLst/>
          </a:prstGeom>
        </p:spPr>
      </p:pic>
    </p:spTree>
  </p:cSld>
  <p:clrMapOvr xmlns:c="http://schemas.openxmlformats.org/drawingml/2006/chart" xmlns:pic="http://schemas.openxmlformats.org/drawingml/2006/picture" xmlns:dgm="http://schemas.openxmlformats.org/drawingml/2006/diagram">
    <a:masterClrMapping/>
  </p:clrMapOvr>
</p:sld>
</file>

<file path=ppt/slides/slide4.xml><?xml version="1.0" encoding="utf-8"?>
<p:sld xmlns:a="http://schemas.openxmlformats.org/drawingml/2006/main" xmlns:p="http://schemas.openxmlformats.org/presentationml/2006/main" xmlns:s="http://schemas.openxmlformats.org/officeDocument/2006/sharedTypes" xmlns:r="http://schemas.openxmlformats.org/officeDocument/2006/relationships">
  <p:cSld>
    <p:spTree>
      <p:nvGrpSpPr>
        <p:cNvPr xmlns:c="http://schemas.openxmlformats.org/drawingml/2006/chart" xmlns:pic="http://schemas.openxmlformats.org/drawingml/2006/picture" xmlns:dgm="http://schemas.openxmlformats.org/drawingml/2006/diagram" id="1" name=""/>
        <p:cNvGrpSpPr xmlns:c="http://schemas.openxmlformats.org/drawingml/2006/chart" xmlns:pic="http://schemas.openxmlformats.org/drawingml/2006/picture" xmlns:dgm="http://schemas.openxmlformats.org/drawingml/2006/diagram"/>
        <p:nvPr/>
      </p:nvGrpSpPr>
      <p:grpSpPr xmlns:c="http://schemas.openxmlformats.org/drawingml/2006/chart" xmlns:pic="http://schemas.openxmlformats.org/drawingml/2006/picture" xmlns:dgm="http://schemas.openxmlformats.org/drawingml/2006/diagram">
        <a:xfrm>
          <a:off x="0" y="0"/>
          <a:ext cx="0" cy="0"/>
          <a:chOff x="0" y="0"/>
          <a:chExt cx="0" cy="0"/>
        </a:xfrm>
      </p:grpSpPr>
      <p:sp>
        <p:nvSpPr>
          <p:cNvPr xmlns:c="http://schemas.openxmlformats.org/drawingml/2006/chart" xmlns:pic="http://schemas.openxmlformats.org/drawingml/2006/picture" xmlns:dgm="http://schemas.openxmlformats.org/drawingml/2006/diagram" id="2" name="Заголовок 1"/>
          <p:cNvSpPr xmlns:c="http://schemas.openxmlformats.org/drawingml/2006/chart" xmlns:pic="http://schemas.openxmlformats.org/drawingml/2006/picture" xmlns:dgm="http://schemas.openxmlformats.org/drawingml/2006/diagram">
            <a:spLocks noGrp="1"/>
          </p:cNvSpPr>
          <p:nvPr>
            <p:ph type="title"/>
          </p:nvPr>
        </p:nvSpPr>
        <p:spPr xmlns:c="http://schemas.openxmlformats.org/drawingml/2006/chart" xmlns:pic="http://schemas.openxmlformats.org/drawingml/2006/picture" xmlns:dgm="http://schemas.openxmlformats.org/drawingml/2006/diagram">
          <a:xfrm>
            <a:off x="0" y="0"/>
            <a:ext cx="10515600" cy="1325563"/>
          </a:xfrm>
        </p:spPr>
        <p:txBody xmlns:c="http://schemas.openxmlformats.org/drawingml/2006/chart" xmlns:pic="http://schemas.openxmlformats.org/drawingml/2006/picture" xmlns:dgm="http://schemas.openxmlformats.org/drawingml/2006/diagram">
          <a:bodyPr/>
          <a:lstStyle/>
          <a:p>
            <a:r>
              <a:rPr b="1" dirty="0" lang="ru-RU">
                <a:uFillTx/>
              </a:rPr>
              <a:t>Гипотезы Канта, Лапласа и Джинса</a:t>
            </a:r>
            <a:endParaRPr dirty="0" lang="ru-RU">
              <a:uFillTx/>
            </a:endParaRPr>
          </a:p>
        </p:txBody>
      </p:sp>
      <p:sp>
        <p:nvSpPr>
          <p:cNvPr xmlns:c="http://schemas.openxmlformats.org/drawingml/2006/chart" xmlns:pic="http://schemas.openxmlformats.org/drawingml/2006/picture" xmlns:dgm="http://schemas.openxmlformats.org/drawingml/2006/diagram" id="3" name="Объект 2"/>
          <p:cNvSpPr xmlns:c="http://schemas.openxmlformats.org/drawingml/2006/chart" xmlns:pic="http://schemas.openxmlformats.org/drawingml/2006/picture" xmlns:dgm="http://schemas.openxmlformats.org/drawingml/2006/diagram">
            <a:spLocks noGrp="1"/>
          </p:cNvSpPr>
          <p:nvPr>
            <p:ph idx="1"/>
          </p:nvPr>
        </p:nvSpPr>
        <p:spPr xmlns:c="http://schemas.openxmlformats.org/drawingml/2006/chart" xmlns:pic="http://schemas.openxmlformats.org/drawingml/2006/picture" xmlns:dgm="http://schemas.openxmlformats.org/drawingml/2006/diagram">
          <a:xfrm>
            <a:off x="88557" y="1018316"/>
            <a:ext cx="6946557" cy="5580191"/>
          </a:xfrm>
        </p:spPr>
        <p:txBody xmlns:c="http://schemas.openxmlformats.org/drawingml/2006/chart" xmlns:pic="http://schemas.openxmlformats.org/drawingml/2006/picture" xmlns:dgm="http://schemas.openxmlformats.org/drawingml/2006/diagram">
          <a:bodyPr>
            <a:normAutofit fontScale="85000" lnSpcReduction="10000"/>
          </a:bodyPr>
          <a:lstStyle/>
          <a:p>
            <a:r>
              <a:rPr dirty="0" lang="ru-RU" sz="1800">
                <a:uFillTx/>
              </a:rPr>
              <a:t>В XVIII в. в результате успехов </a:t>
            </a:r>
            <a:r>
              <a:rPr dirty="0" err="1" lang="ru-RU" smtClean="0" sz="1800">
                <a:uFillTx/>
              </a:rPr>
              <a:t>Ньютоновской</a:t>
            </a:r>
            <a:r>
              <a:rPr dirty="0" lang="ru-RU" smtClean="0" sz="1800">
                <a:uFillTx/>
              </a:rPr>
              <a:t> </a:t>
            </a:r>
            <a:r>
              <a:rPr dirty="0" lang="ru-RU" sz="1800">
                <a:uFillTx/>
              </a:rPr>
              <a:t>механики установилось представление о Вселенной как о неизменной системе космических тел, управляемой точными законами природы. В этой системе не было места для божественного произвола, за исключением начального момента — «акта творения». Считалось, что сложный механизм Вселенной был запущен один раз («начальный толчок»), а дальше уже он «шел» сам собой без каких-либо изменений. Еще ранее Декарт (1644) впервые высказал предположение, что Солнечная система образовалась из облака газа и пыли. Аналогичную гипотезу впоследствии развивали Бюффон (1749) и Кант (1755). Они предполагали, что в центре облака возникло Солнце, в периферийных частях — планеты. Эта картина, по-видимому, в общих чертах правильна, но в то время она не поддавалась детальной разработке, так как не существовало еще атомной теории, термодинамики, кинетической теории газов, сведений о космическом обилии элементов и многих других необходимых данных</a:t>
            </a:r>
            <a:r>
              <a:rPr dirty="0" lang="ru-RU" smtClean="0" sz="1800">
                <a:uFillTx/>
              </a:rPr>
              <a:t>. </a:t>
            </a:r>
          </a:p>
          <a:p>
            <a:r>
              <a:rPr dirty="0" lang="ru-RU" sz="1800">
                <a:uFillTx/>
              </a:rPr>
              <a:t>В 1796 г. Лаплас высказал предположение, что в процессе образования планет может играть большую роль вращение первичной туманности. Он полагал, что газ, выброшенный из сжимающейся туманности, впоследствии конденсируется в планеты. В современных космогонических представлениях сохранились определенные элементы гипотез Канта и Лапласа.</a:t>
            </a:r>
          </a:p>
        </p:txBody>
      </p:sp>
      <p:pic>
        <p:nvPicPr>
          <p:cNvPr xmlns:c="http://schemas.openxmlformats.org/drawingml/2006/chart" xmlns:pic="http://schemas.openxmlformats.org/drawingml/2006/picture" xmlns:dgm="http://schemas.openxmlformats.org/drawingml/2006/diagram" id="4" name="Рисунок 3"/>
          <p:cNvPicPr xmlns:c="http://schemas.openxmlformats.org/drawingml/2006/chart" xmlns:pic="http://schemas.openxmlformats.org/drawingml/2006/picture" xmlns:dgm="http://schemas.openxmlformats.org/drawingml/2006/diagram">
            <a:picLocks noChangeAspect="1"/>
          </p:cNvPicPr>
          <p:nvPr/>
        </p:nvPicPr>
        <p:blipFill xmlns:c="http://schemas.openxmlformats.org/drawingml/2006/chart" xmlns:pic="http://schemas.openxmlformats.org/drawingml/2006/picture" xmlns:dgm="http://schemas.openxmlformats.org/drawingml/2006/diagram">
          <a:blip r:embed="rId2"/>
          <a:stretch>
            <a:fillRect/>
          </a:stretch>
        </p:blipFill>
        <p:spPr xmlns:c="http://schemas.openxmlformats.org/drawingml/2006/chart" xmlns:pic="http://schemas.openxmlformats.org/drawingml/2006/picture" xmlns:dgm="http://schemas.openxmlformats.org/drawingml/2006/diagram">
          <a:xfrm>
            <a:off x="6950162" y="1592992"/>
            <a:ext cx="5111062" cy="3407375"/>
          </a:xfrm>
          <a:prstGeom prst="rect">
            <a:avLst/>
          </a:prstGeom>
        </p:spPr>
      </p:pic>
    </p:spTree>
  </p:cSld>
  <p:clrMapOvr xmlns:c="http://schemas.openxmlformats.org/drawingml/2006/chart" xmlns:pic="http://schemas.openxmlformats.org/drawingml/2006/picture" xmlns:dgm="http://schemas.openxmlformats.org/drawingml/2006/diagram">
    <a:masterClrMapping/>
  </p:clrMapOvr>
</p:sld>
</file>

<file path=ppt/slides/slide5.xml><?xml version="1.0" encoding="utf-8"?>
<p:sld xmlns:a="http://schemas.openxmlformats.org/drawingml/2006/main" xmlns:p="http://schemas.openxmlformats.org/presentationml/2006/main" xmlns:s="http://schemas.openxmlformats.org/officeDocument/2006/sharedTypes" xmlns:r="http://schemas.openxmlformats.org/officeDocument/2006/relationships">
  <p:cSld>
    <p:spTree>
      <p:nvGrpSpPr>
        <p:cNvPr xmlns:c="http://schemas.openxmlformats.org/drawingml/2006/chart" xmlns:pic="http://schemas.openxmlformats.org/drawingml/2006/picture" xmlns:dgm="http://schemas.openxmlformats.org/drawingml/2006/diagram" id="1" name=""/>
        <p:cNvGrpSpPr xmlns:c="http://schemas.openxmlformats.org/drawingml/2006/chart" xmlns:pic="http://schemas.openxmlformats.org/drawingml/2006/picture" xmlns:dgm="http://schemas.openxmlformats.org/drawingml/2006/diagram"/>
        <p:nvPr/>
      </p:nvGrpSpPr>
      <p:grpSpPr xmlns:c="http://schemas.openxmlformats.org/drawingml/2006/chart" xmlns:pic="http://schemas.openxmlformats.org/drawingml/2006/picture" xmlns:dgm="http://schemas.openxmlformats.org/drawingml/2006/diagram">
        <a:xfrm>
          <a:off x="0" y="0"/>
          <a:ext cx="0" cy="0"/>
          <a:chOff x="0" y="0"/>
          <a:chExt cx="0" cy="0"/>
        </a:xfrm>
      </p:grpSpPr>
      <p:sp>
        <p:nvSpPr>
          <p:cNvPr xmlns:c="http://schemas.openxmlformats.org/drawingml/2006/chart" xmlns:pic="http://schemas.openxmlformats.org/drawingml/2006/picture" xmlns:dgm="http://schemas.openxmlformats.org/drawingml/2006/diagram" id="3" name="Объект 2"/>
          <p:cNvSpPr xmlns:c="http://schemas.openxmlformats.org/drawingml/2006/chart" xmlns:pic="http://schemas.openxmlformats.org/drawingml/2006/picture" xmlns:dgm="http://schemas.openxmlformats.org/drawingml/2006/diagram">
            <a:spLocks noGrp="1"/>
          </p:cNvSpPr>
          <p:nvPr>
            <p:ph idx="1"/>
          </p:nvPr>
        </p:nvSpPr>
        <p:spPr xmlns:c="http://schemas.openxmlformats.org/drawingml/2006/chart" xmlns:pic="http://schemas.openxmlformats.org/drawingml/2006/picture" xmlns:dgm="http://schemas.openxmlformats.org/drawingml/2006/diagram">
          <a:xfrm>
            <a:off x="261553" y="845322"/>
            <a:ext cx="6353431" cy="5571954"/>
          </a:xfrm>
        </p:spPr>
        <p:txBody xmlns:c="http://schemas.openxmlformats.org/drawingml/2006/chart" xmlns:pic="http://schemas.openxmlformats.org/drawingml/2006/picture" xmlns:dgm="http://schemas.openxmlformats.org/drawingml/2006/diagram">
          <a:bodyPr>
            <a:normAutofit lnSpcReduction="10000"/>
          </a:bodyPr>
          <a:lstStyle/>
          <a:p>
            <a:r>
              <a:rPr dirty="0" lang="ru-RU" sz="1800">
                <a:uFillTx/>
              </a:rPr>
              <a:t>В Солнечной системе 98 % момента импульса принадлежит плане­там и только 2 % Солнцу. А если момент импульса отнести к единице массы (эта величина называется </a:t>
            </a:r>
            <a:r>
              <a:rPr dirty="0" i="1" lang="ru-RU" sz="1800">
                <a:uFillTx/>
              </a:rPr>
              <a:t>удельным угловым моментом), </a:t>
            </a:r>
            <a:r>
              <a:rPr dirty="0" lang="ru-RU" sz="1800">
                <a:uFillTx/>
              </a:rPr>
              <a:t>то различие получается уже не в 50, а в 50000 раз. Гипотезы Канта и Лапласа в их классической форме этого объяснить не могли. В самом деле, в первичной туманности перед началом сжатия все элементы равноправны и имеют одинаковые угловые скорости. Английский ученый Джинс в начале нынешнего столетия предложил другую космогоническую гипотезу, которая как будто бы позволяла обойти эту трудность. В гипотезе Джинса предполагается, что Солнце, как и другие звезды, сформировалось без планетной системы, а планетная система появилась только в результате катастрофы: другая звезда прошла рядом с Солнцем настолько близко, что вырвала из него часть вещества. В результате конденсации этого вещества образовались планеты.</a:t>
            </a:r>
          </a:p>
        </p:txBody>
      </p:sp>
      <p:pic>
        <p:nvPicPr>
          <p:cNvPr xmlns:c="http://schemas.openxmlformats.org/drawingml/2006/chart" xmlns:pic="http://schemas.openxmlformats.org/drawingml/2006/picture" xmlns:dgm="http://schemas.openxmlformats.org/drawingml/2006/diagram" id="4" name="Рисунок 3"/>
          <p:cNvPicPr xmlns:c="http://schemas.openxmlformats.org/drawingml/2006/chart" xmlns:pic="http://schemas.openxmlformats.org/drawingml/2006/picture" xmlns:dgm="http://schemas.openxmlformats.org/drawingml/2006/diagram">
            <a:picLocks noChangeAspect="1"/>
          </p:cNvPicPr>
          <p:nvPr/>
        </p:nvPicPr>
        <p:blipFill xmlns:c="http://schemas.openxmlformats.org/drawingml/2006/chart" xmlns:pic="http://schemas.openxmlformats.org/drawingml/2006/picture" xmlns:dgm="http://schemas.openxmlformats.org/drawingml/2006/diagram">
          <a:blip r:embed="rId2"/>
          <a:stretch>
            <a:fillRect/>
          </a:stretch>
        </p:blipFill>
        <p:spPr xmlns:c="http://schemas.openxmlformats.org/drawingml/2006/chart" xmlns:pic="http://schemas.openxmlformats.org/drawingml/2006/picture" xmlns:dgm="http://schemas.openxmlformats.org/drawingml/2006/diagram">
          <a:xfrm>
            <a:off x="6614984" y="1686527"/>
            <a:ext cx="5420949" cy="4079959"/>
          </a:xfrm>
          <a:prstGeom prst="rect">
            <a:avLst/>
          </a:prstGeom>
        </p:spPr>
      </p:pic>
    </p:spTree>
  </p:cSld>
  <p:clrMapOvr xmlns:c="http://schemas.openxmlformats.org/drawingml/2006/chart" xmlns:pic="http://schemas.openxmlformats.org/drawingml/2006/picture" xmlns:dgm="http://schemas.openxmlformats.org/drawingml/2006/diagram">
    <a:masterClrMapping/>
  </p:clrMapOvr>
</p:sld>
</file>

<file path=ppt/slides/slide6.xml><?xml version="1.0" encoding="utf-8"?>
<p:sld xmlns:a="http://schemas.openxmlformats.org/drawingml/2006/main" xmlns:p="http://schemas.openxmlformats.org/presentationml/2006/main" xmlns:s="http://schemas.openxmlformats.org/officeDocument/2006/sharedTypes" xmlns:r="http://schemas.openxmlformats.org/officeDocument/2006/relationships">
  <p:cSld>
    <p:spTree>
      <p:nvGrpSpPr>
        <p:cNvPr xmlns:c="http://schemas.openxmlformats.org/drawingml/2006/chart" xmlns:pic="http://schemas.openxmlformats.org/drawingml/2006/picture" xmlns:dgm="http://schemas.openxmlformats.org/drawingml/2006/diagram" id="1" name=""/>
        <p:cNvGrpSpPr xmlns:c="http://schemas.openxmlformats.org/drawingml/2006/chart" xmlns:pic="http://schemas.openxmlformats.org/drawingml/2006/picture" xmlns:dgm="http://schemas.openxmlformats.org/drawingml/2006/diagram"/>
        <p:nvPr/>
      </p:nvGrpSpPr>
      <p:grpSpPr xmlns:c="http://schemas.openxmlformats.org/drawingml/2006/chart" xmlns:pic="http://schemas.openxmlformats.org/drawingml/2006/picture" xmlns:dgm="http://schemas.openxmlformats.org/drawingml/2006/diagram">
        <a:xfrm>
          <a:off x="0" y="0"/>
          <a:ext cx="0" cy="0"/>
          <a:chOff x="0" y="0"/>
          <a:chExt cx="0" cy="0"/>
        </a:xfrm>
      </p:grpSpPr>
      <p:sp>
        <p:nvSpPr>
          <p:cNvPr xmlns:c="http://schemas.openxmlformats.org/drawingml/2006/chart" xmlns:pic="http://schemas.openxmlformats.org/drawingml/2006/picture" xmlns:dgm="http://schemas.openxmlformats.org/drawingml/2006/diagram" id="3" name="Объект 2"/>
          <p:cNvSpPr xmlns:c="http://schemas.openxmlformats.org/drawingml/2006/chart" xmlns:pic="http://schemas.openxmlformats.org/drawingml/2006/picture" xmlns:dgm="http://schemas.openxmlformats.org/drawingml/2006/diagram">
            <a:spLocks noGrp="1"/>
          </p:cNvSpPr>
          <p:nvPr>
            <p:ph idx="1"/>
          </p:nvPr>
        </p:nvSpPr>
        <p:spPr xmlns:c="http://schemas.openxmlformats.org/drawingml/2006/chart" xmlns:pic="http://schemas.openxmlformats.org/drawingml/2006/picture" xmlns:dgm="http://schemas.openxmlformats.org/drawingml/2006/diagram">
          <a:xfrm>
            <a:off x="362466" y="864973"/>
            <a:ext cx="5272215" cy="5552303"/>
          </a:xfrm>
        </p:spPr>
        <p:txBody xmlns:c="http://schemas.openxmlformats.org/drawingml/2006/chart" xmlns:pic="http://schemas.openxmlformats.org/drawingml/2006/picture" xmlns:dgm="http://schemas.openxmlformats.org/drawingml/2006/diagram">
          <a:bodyPr>
            <a:normAutofit fontScale="92500" lnSpcReduction="10000"/>
          </a:bodyPr>
          <a:lstStyle/>
          <a:p>
            <a:r>
              <a:rPr dirty="0" lang="ru-RU" sz="1800">
                <a:uFillTx/>
              </a:rPr>
              <a:t>Можно показать, что вероятность достаточно близкого прохождения двух звезд очень мала, и за время существования Галактики в ней могло образоваться лишь очень небольшое число планетных систем, может быть, даже всего одна — наша Солнечная система. Этот вывод сам по себе заставлял усомниться в правильности гипотезы Джинса, однако его, строго говоря, нельзя рассматривать как решительное возражение. Более тщательное рассмотрение гипотезы Джинса позволило выявить другие аргументы, которые доказывают ее несостоятельность. Расчет показывает, что для образования Солнечной системы было бы необходимо, чтобы Солнце и другая звезда встретились со скоростью около 5 000 км/с, а это гораздо больше, чем параболическая скорость в Галактике (300 км/с). В Галактике звезд со скоростями, большими параболической, очень мало.</a:t>
            </a:r>
          </a:p>
        </p:txBody>
      </p:sp>
      <p:pic>
        <p:nvPicPr>
          <p:cNvPr xmlns:c="http://schemas.openxmlformats.org/drawingml/2006/chart" xmlns:pic="http://schemas.openxmlformats.org/drawingml/2006/picture" xmlns:dgm="http://schemas.openxmlformats.org/drawingml/2006/diagram" id="4" name="Рисунок 3"/>
          <p:cNvPicPr xmlns:c="http://schemas.openxmlformats.org/drawingml/2006/chart" xmlns:pic="http://schemas.openxmlformats.org/drawingml/2006/picture" xmlns:dgm="http://schemas.openxmlformats.org/drawingml/2006/diagram">
            <a:picLocks noChangeAspect="1"/>
          </p:cNvPicPr>
          <p:nvPr/>
        </p:nvPicPr>
        <p:blipFill xmlns:c="http://schemas.openxmlformats.org/drawingml/2006/chart" xmlns:pic="http://schemas.openxmlformats.org/drawingml/2006/picture" xmlns:dgm="http://schemas.openxmlformats.org/drawingml/2006/diagram">
          <a:blip r:embed="rId2"/>
          <a:stretch>
            <a:fillRect/>
          </a:stretch>
        </p:blipFill>
        <p:spPr xmlns:c="http://schemas.openxmlformats.org/drawingml/2006/chart" xmlns:pic="http://schemas.openxmlformats.org/drawingml/2006/picture" xmlns:dgm="http://schemas.openxmlformats.org/drawingml/2006/diagram">
          <a:xfrm>
            <a:off x="5890054" y="1386015"/>
            <a:ext cx="6013622" cy="4510217"/>
          </a:xfrm>
          <a:prstGeom prst="rect">
            <a:avLst/>
          </a:prstGeom>
        </p:spPr>
      </p:pic>
    </p:spTree>
  </p:cSld>
  <p:clrMapOvr xmlns:c="http://schemas.openxmlformats.org/drawingml/2006/chart" xmlns:pic="http://schemas.openxmlformats.org/drawingml/2006/picture" xmlns:dgm="http://schemas.openxmlformats.org/drawingml/2006/diagram">
    <a:masterClrMapping/>
  </p:clrMapOvr>
</p:sld>
</file>

<file path=ppt/slides/slide7.xml><?xml version="1.0" encoding="utf-8"?>
<p:sld xmlns:a="http://schemas.openxmlformats.org/drawingml/2006/main" xmlns:p="http://schemas.openxmlformats.org/presentationml/2006/main" xmlns:s="http://schemas.openxmlformats.org/officeDocument/2006/sharedTypes" xmlns:r="http://schemas.openxmlformats.org/officeDocument/2006/relationships">
  <p:cSld>
    <p:spTree>
      <p:nvGrpSpPr>
        <p:cNvPr xmlns:c="http://schemas.openxmlformats.org/drawingml/2006/chart" xmlns:pic="http://schemas.openxmlformats.org/drawingml/2006/picture" xmlns:dgm="http://schemas.openxmlformats.org/drawingml/2006/diagram" id="1" name=""/>
        <p:cNvGrpSpPr xmlns:c="http://schemas.openxmlformats.org/drawingml/2006/chart" xmlns:pic="http://schemas.openxmlformats.org/drawingml/2006/picture" xmlns:dgm="http://schemas.openxmlformats.org/drawingml/2006/diagram"/>
        <p:nvPr/>
      </p:nvGrpSpPr>
      <p:grpSpPr xmlns:c="http://schemas.openxmlformats.org/drawingml/2006/chart" xmlns:pic="http://schemas.openxmlformats.org/drawingml/2006/picture" xmlns:dgm="http://schemas.openxmlformats.org/drawingml/2006/diagram">
        <a:xfrm>
          <a:off x="0" y="0"/>
          <a:ext cx="0" cy="0"/>
          <a:chOff x="0" y="0"/>
          <a:chExt cx="0" cy="0"/>
        </a:xfrm>
      </p:grpSpPr>
      <p:sp>
        <p:nvSpPr>
          <p:cNvPr xmlns:c="http://schemas.openxmlformats.org/drawingml/2006/chart" xmlns:pic="http://schemas.openxmlformats.org/drawingml/2006/picture" xmlns:dgm="http://schemas.openxmlformats.org/drawingml/2006/diagram" id="2" name="Заголовок 1"/>
          <p:cNvSpPr xmlns:c="http://schemas.openxmlformats.org/drawingml/2006/chart" xmlns:pic="http://schemas.openxmlformats.org/drawingml/2006/picture" xmlns:dgm="http://schemas.openxmlformats.org/drawingml/2006/diagram">
            <a:spLocks noGrp="1"/>
          </p:cNvSpPr>
          <p:nvPr>
            <p:ph type="title"/>
          </p:nvPr>
        </p:nvSpPr>
        <p:spPr xmlns:c="http://schemas.openxmlformats.org/drawingml/2006/chart" xmlns:pic="http://schemas.openxmlformats.org/drawingml/2006/picture" xmlns:dgm="http://schemas.openxmlformats.org/drawingml/2006/diagram">
          <a:xfrm>
            <a:off x="195650" y="159179"/>
            <a:ext cx="10515600" cy="1325563"/>
          </a:xfrm>
        </p:spPr>
        <p:txBody xmlns:c="http://schemas.openxmlformats.org/drawingml/2006/chart" xmlns:pic="http://schemas.openxmlformats.org/drawingml/2006/picture" xmlns:dgm="http://schemas.openxmlformats.org/drawingml/2006/diagram">
          <a:bodyPr>
            <a:normAutofit fontScale="90000"/>
          </a:bodyPr>
          <a:lstStyle/>
          <a:p>
            <a:r>
              <a:rPr b="1" dirty="0" lang="ru-RU">
                <a:uFillTx/>
              </a:rPr>
              <a:t>Современные представления о происхождении и ранней эволюции Солнечной системы</a:t>
            </a:r>
            <a:endParaRPr dirty="0" lang="ru-RU">
              <a:uFillTx/>
            </a:endParaRPr>
          </a:p>
        </p:txBody>
      </p:sp>
      <p:sp>
        <p:nvSpPr>
          <p:cNvPr xmlns:c="http://schemas.openxmlformats.org/drawingml/2006/chart" xmlns:pic="http://schemas.openxmlformats.org/drawingml/2006/picture" xmlns:dgm="http://schemas.openxmlformats.org/drawingml/2006/diagram" id="3" name="Объект 2"/>
          <p:cNvSpPr xmlns:c="http://schemas.openxmlformats.org/drawingml/2006/chart" xmlns:pic="http://schemas.openxmlformats.org/drawingml/2006/picture" xmlns:dgm="http://schemas.openxmlformats.org/drawingml/2006/diagram">
            <a:spLocks noGrp="1"/>
          </p:cNvSpPr>
          <p:nvPr>
            <p:ph idx="1"/>
          </p:nvPr>
        </p:nvSpPr>
        <p:spPr xmlns:c="http://schemas.openxmlformats.org/drawingml/2006/chart" xmlns:pic="http://schemas.openxmlformats.org/drawingml/2006/picture" xmlns:dgm="http://schemas.openxmlformats.org/drawingml/2006/diagram">
          <a:xfrm>
            <a:off x="195650" y="2188090"/>
            <a:ext cx="7061886" cy="4351338"/>
          </a:xfrm>
        </p:spPr>
        <p:txBody xmlns:c="http://schemas.openxmlformats.org/drawingml/2006/chart" xmlns:pic="http://schemas.openxmlformats.org/drawingml/2006/picture" xmlns:dgm="http://schemas.openxmlformats.org/drawingml/2006/diagram">
          <a:bodyPr>
            <a:normAutofit fontScale="92500" lnSpcReduction="20000"/>
          </a:bodyPr>
          <a:lstStyle/>
          <a:p>
            <a:r>
              <a:rPr dirty="0" lang="ru-RU" sz="1900">
                <a:uFillTx/>
              </a:rPr>
              <a:t>Систематической разработкой теории образования планет занимался О.Ю. Шмидт. Представления о происхождении и ранней эволюции Солнечной системы до сих пор не приобрели характера законченной теории. Тем не менее основные черты «сценария», по которому развертывались события во время зарождения Солнца и планет, уже во многом определились. Можно выделить несколько этапов.</a:t>
            </a:r>
          </a:p>
          <a:p>
            <a:r>
              <a:rPr dirty="0" lang="ru-RU" sz="1900">
                <a:uFillTx/>
              </a:rPr>
              <a:t>1. Уплотнение облака межзвездного вещества, состоящего из молекул (Н</a:t>
            </a:r>
            <a:r>
              <a:rPr baseline="-25000" dirty="0" lang="ru-RU" sz="1900">
                <a:uFillTx/>
              </a:rPr>
              <a:t>2</a:t>
            </a:r>
            <a:r>
              <a:rPr dirty="0" lang="ru-RU" sz="1900">
                <a:uFillTx/>
              </a:rPr>
              <a:t>, Н</a:t>
            </a:r>
            <a:r>
              <a:rPr baseline="-25000" dirty="0" lang="ru-RU" sz="1900">
                <a:uFillTx/>
              </a:rPr>
              <a:t>2</a:t>
            </a:r>
            <a:r>
              <a:rPr dirty="0" lang="ru-RU" sz="1900">
                <a:uFillTx/>
              </a:rPr>
              <a:t>О, ОН и др.) и пыли. Возможно, что это уплотнение началось в результате взрыва сверхновой звезды под действием ударной волны, которая распространилась от нее во все стороны. Продукты этого взрыва проникли в межзвездную пыль, которая вошла впоследствии в состав углистых хондритов. Следы этих продуктов обнаруживаются при их тонком химическом и изотопном анализе.</a:t>
            </a:r>
          </a:p>
          <a:p>
            <a:endParaRPr dirty="0" lang="ru-RU">
              <a:uFillTx/>
            </a:endParaRPr>
          </a:p>
        </p:txBody>
      </p:sp>
      <p:pic>
        <p:nvPicPr>
          <p:cNvPr xmlns:c="http://schemas.openxmlformats.org/drawingml/2006/chart" xmlns:pic="http://schemas.openxmlformats.org/drawingml/2006/picture" xmlns:dgm="http://schemas.openxmlformats.org/drawingml/2006/diagram" id="4" name="Рисунок 3"/>
          <p:cNvPicPr xmlns:c="http://schemas.openxmlformats.org/drawingml/2006/chart" xmlns:pic="http://schemas.openxmlformats.org/drawingml/2006/picture" xmlns:dgm="http://schemas.openxmlformats.org/drawingml/2006/diagram">
            <a:picLocks noChangeAspect="1"/>
          </p:cNvPicPr>
          <p:nvPr/>
        </p:nvPicPr>
        <p:blipFill xmlns:c="http://schemas.openxmlformats.org/drawingml/2006/chart" xmlns:pic="http://schemas.openxmlformats.org/drawingml/2006/picture" xmlns:dgm="http://schemas.openxmlformats.org/drawingml/2006/diagram">
          <a:blip r:embed="rId2"/>
          <a:stretch>
            <a:fillRect/>
          </a:stretch>
        </p:blipFill>
        <p:spPr xmlns:c="http://schemas.openxmlformats.org/drawingml/2006/chart" xmlns:pic="http://schemas.openxmlformats.org/drawingml/2006/picture" xmlns:dgm="http://schemas.openxmlformats.org/drawingml/2006/diagram">
          <a:xfrm>
            <a:off x="6970439" y="2084174"/>
            <a:ext cx="4978095" cy="3558745"/>
          </a:xfrm>
          <a:prstGeom prst="rect">
            <a:avLst/>
          </a:prstGeom>
        </p:spPr>
      </p:pic>
    </p:spTree>
  </p:cSld>
  <p:clrMapOvr xmlns:c="http://schemas.openxmlformats.org/drawingml/2006/chart" xmlns:pic="http://schemas.openxmlformats.org/drawingml/2006/picture" xmlns:dgm="http://schemas.openxmlformats.org/drawingml/2006/diagram">
    <a:masterClrMapping/>
  </p:clrMapOvr>
</p:sld>
</file>

<file path=ppt/slides/slide8.xml><?xml version="1.0" encoding="utf-8"?>
<p:sld xmlns:a="http://schemas.openxmlformats.org/drawingml/2006/main" xmlns:p="http://schemas.openxmlformats.org/presentationml/2006/main" xmlns:s="http://schemas.openxmlformats.org/officeDocument/2006/sharedTypes" xmlns:r="http://schemas.openxmlformats.org/officeDocument/2006/relationships">
  <p:cSld>
    <p:spTree>
      <p:nvGrpSpPr>
        <p:cNvPr xmlns:c="http://schemas.openxmlformats.org/drawingml/2006/chart" xmlns:pic="http://schemas.openxmlformats.org/drawingml/2006/picture" xmlns:dgm="http://schemas.openxmlformats.org/drawingml/2006/diagram" id="1" name=""/>
        <p:cNvGrpSpPr xmlns:c="http://schemas.openxmlformats.org/drawingml/2006/chart" xmlns:pic="http://schemas.openxmlformats.org/drawingml/2006/picture" xmlns:dgm="http://schemas.openxmlformats.org/drawingml/2006/diagram"/>
        <p:nvPr/>
      </p:nvGrpSpPr>
      <p:grpSpPr xmlns:c="http://schemas.openxmlformats.org/drawingml/2006/chart" xmlns:pic="http://schemas.openxmlformats.org/drawingml/2006/picture" xmlns:dgm="http://schemas.openxmlformats.org/drawingml/2006/diagram">
        <a:xfrm>
          <a:off x="0" y="0"/>
          <a:ext cx="0" cy="0"/>
          <a:chOff x="0" y="0"/>
          <a:chExt cx="0" cy="0"/>
        </a:xfrm>
      </p:grpSpPr>
      <p:sp>
        <p:nvSpPr>
          <p:cNvPr xmlns:c="http://schemas.openxmlformats.org/drawingml/2006/chart" xmlns:pic="http://schemas.openxmlformats.org/drawingml/2006/picture" xmlns:dgm="http://schemas.openxmlformats.org/drawingml/2006/diagram" id="3" name="Объект 2"/>
          <p:cNvSpPr xmlns:c="http://schemas.openxmlformats.org/drawingml/2006/chart" xmlns:pic="http://schemas.openxmlformats.org/drawingml/2006/picture" xmlns:dgm="http://schemas.openxmlformats.org/drawingml/2006/diagram">
            <a:spLocks noGrp="1"/>
          </p:cNvSpPr>
          <p:nvPr>
            <p:ph idx="1"/>
          </p:nvPr>
        </p:nvSpPr>
        <p:spPr xmlns:c="http://schemas.openxmlformats.org/drawingml/2006/chart" xmlns:pic="http://schemas.openxmlformats.org/drawingml/2006/picture" xmlns:dgm="http://schemas.openxmlformats.org/drawingml/2006/diagram">
          <a:xfrm>
            <a:off x="197709" y="1062682"/>
            <a:ext cx="5412260" cy="4942702"/>
          </a:xfrm>
        </p:spPr>
        <p:txBody xmlns:c="http://schemas.openxmlformats.org/drawingml/2006/chart" xmlns:pic="http://schemas.openxmlformats.org/drawingml/2006/picture" xmlns:dgm="http://schemas.openxmlformats.org/drawingml/2006/diagram">
          <a:bodyPr>
            <a:normAutofit fontScale="92500" lnSpcReduction="10000"/>
          </a:bodyPr>
          <a:lstStyle/>
          <a:p>
            <a:r>
              <a:rPr dirty="0" lang="ru-RU" sz="1800">
                <a:uFillTx/>
              </a:rPr>
              <a:t>2. Если в некотором объеме, заполненном газом и пылью, масса веще­ства по каким-то причинам превзойдет определенную критическую величину, то оно начинает сжиматься под действием силы тяжести. Это явление называется </a:t>
            </a:r>
            <a:r>
              <a:rPr dirty="0" i="1" lang="ru-RU" sz="1800">
                <a:uFillTx/>
              </a:rPr>
              <a:t>гравитационным коллапсом. </a:t>
            </a:r>
            <a:r>
              <a:rPr dirty="0" lang="ru-RU" sz="1800">
                <a:uFillTx/>
              </a:rPr>
              <a:t>Когда наиболее плотные участки облака с массами порядка звездных достигают критического предела, они начинают сжиматься. Обла­ко распадается на фрагменты, один из которых впоследствии порождает Солнце и Солнечную систему. В центре сжимающегося фрагмента образуется сгущение пыли и газа, которое является ядром </a:t>
            </a:r>
            <a:r>
              <a:rPr dirty="0" err="1" i="1" lang="ru-RU" sz="1800">
                <a:uFillTx/>
              </a:rPr>
              <a:t>аккреции</a:t>
            </a:r>
            <a:r>
              <a:rPr dirty="0" i="1" lang="ru-RU" sz="1800">
                <a:uFillTx/>
              </a:rPr>
              <a:t>. </a:t>
            </a:r>
            <a:r>
              <a:rPr dirty="0" lang="ru-RU" sz="1800">
                <a:uFillTx/>
              </a:rPr>
              <a:t>Процесс </a:t>
            </a:r>
            <a:r>
              <a:rPr dirty="0" err="1" lang="ru-RU" sz="1800">
                <a:uFillTx/>
              </a:rPr>
              <a:t>аккреции</a:t>
            </a:r>
            <a:r>
              <a:rPr dirty="0" lang="ru-RU" sz="1800">
                <a:uFillTx/>
              </a:rPr>
              <a:t> — это захват окружающей разреженной среды, приток которой постепенно увеличивает массу ядра.</a:t>
            </a:r>
          </a:p>
          <a:p>
            <a:endParaRPr dirty="0" lang="ru-RU">
              <a:uFillTx/>
            </a:endParaRPr>
          </a:p>
        </p:txBody>
      </p:sp>
      <p:pic>
        <p:nvPicPr>
          <p:cNvPr xmlns:c="http://schemas.openxmlformats.org/drawingml/2006/chart" xmlns:pic="http://schemas.openxmlformats.org/drawingml/2006/picture" xmlns:dgm="http://schemas.openxmlformats.org/drawingml/2006/diagram" id="4" name="Рисунок 3"/>
          <p:cNvPicPr xmlns:c="http://schemas.openxmlformats.org/drawingml/2006/chart" xmlns:pic="http://schemas.openxmlformats.org/drawingml/2006/picture" xmlns:dgm="http://schemas.openxmlformats.org/drawingml/2006/diagram">
            <a:picLocks noChangeAspect="1"/>
          </p:cNvPicPr>
          <p:nvPr/>
        </p:nvPicPr>
        <p:blipFill xmlns:c="http://schemas.openxmlformats.org/drawingml/2006/chart" xmlns:pic="http://schemas.openxmlformats.org/drawingml/2006/picture" xmlns:dgm="http://schemas.openxmlformats.org/drawingml/2006/diagram">
          <a:blip r:embed="rId2"/>
          <a:stretch>
            <a:fillRect/>
          </a:stretch>
        </p:blipFill>
        <p:spPr xmlns:c="http://schemas.openxmlformats.org/drawingml/2006/chart" xmlns:pic="http://schemas.openxmlformats.org/drawingml/2006/picture" xmlns:dgm="http://schemas.openxmlformats.org/drawingml/2006/diagram">
          <a:xfrm>
            <a:off x="5609969" y="2117640"/>
            <a:ext cx="6516130" cy="3665323"/>
          </a:xfrm>
          <a:prstGeom prst="rect">
            <a:avLst/>
          </a:prstGeom>
        </p:spPr>
      </p:pic>
    </p:spTree>
  </p:cSld>
  <p:clrMapOvr xmlns:c="http://schemas.openxmlformats.org/drawingml/2006/chart" xmlns:pic="http://schemas.openxmlformats.org/drawingml/2006/picture" xmlns:dgm="http://schemas.openxmlformats.org/drawingml/2006/diagram">
    <a:masterClrMapping/>
  </p:clrMapOvr>
</p:sld>
</file>

<file path=ppt/slides/slide9.xml><?xml version="1.0" encoding="utf-8"?>
<p:sld xmlns:a="http://schemas.openxmlformats.org/drawingml/2006/main" xmlns:p="http://schemas.openxmlformats.org/presentationml/2006/main" xmlns:s="http://schemas.openxmlformats.org/officeDocument/2006/sharedTypes" xmlns:r="http://schemas.openxmlformats.org/officeDocument/2006/relationships">
  <p:cSld>
    <p:spTree>
      <p:nvGrpSpPr>
        <p:cNvPr xmlns:c="http://schemas.openxmlformats.org/drawingml/2006/chart" xmlns:pic="http://schemas.openxmlformats.org/drawingml/2006/picture" xmlns:dgm="http://schemas.openxmlformats.org/drawingml/2006/diagram" id="1" name=""/>
        <p:cNvGrpSpPr xmlns:c="http://schemas.openxmlformats.org/drawingml/2006/chart" xmlns:pic="http://schemas.openxmlformats.org/drawingml/2006/picture" xmlns:dgm="http://schemas.openxmlformats.org/drawingml/2006/diagram"/>
        <p:nvPr/>
      </p:nvGrpSpPr>
      <p:grpSpPr xmlns:c="http://schemas.openxmlformats.org/drawingml/2006/chart" xmlns:pic="http://schemas.openxmlformats.org/drawingml/2006/picture" xmlns:dgm="http://schemas.openxmlformats.org/drawingml/2006/diagram">
        <a:xfrm>
          <a:off x="0" y="0"/>
          <a:ext cx="0" cy="0"/>
          <a:chOff x="0" y="0"/>
          <a:chExt cx="0" cy="0"/>
        </a:xfrm>
      </p:grpSpPr>
      <p:sp>
        <p:nvSpPr>
          <p:cNvPr xmlns:c="http://schemas.openxmlformats.org/drawingml/2006/chart" xmlns:pic="http://schemas.openxmlformats.org/drawingml/2006/picture" xmlns:dgm="http://schemas.openxmlformats.org/drawingml/2006/diagram" id="3" name="Объект 2"/>
          <p:cNvSpPr xmlns:c="http://schemas.openxmlformats.org/drawingml/2006/chart" xmlns:pic="http://schemas.openxmlformats.org/drawingml/2006/picture" xmlns:dgm="http://schemas.openxmlformats.org/drawingml/2006/diagram">
            <a:spLocks noGrp="1"/>
          </p:cNvSpPr>
          <p:nvPr>
            <p:ph idx="1"/>
          </p:nvPr>
        </p:nvSpPr>
        <p:spPr xmlns:c="http://schemas.openxmlformats.org/drawingml/2006/chart" xmlns:pic="http://schemas.openxmlformats.org/drawingml/2006/picture" xmlns:dgm="http://schemas.openxmlformats.org/drawingml/2006/diagram">
          <a:xfrm>
            <a:off x="228601" y="993604"/>
            <a:ext cx="6773562" cy="5036494"/>
          </a:xfrm>
        </p:spPr>
        <p:txBody xmlns:c="http://schemas.openxmlformats.org/drawingml/2006/chart" xmlns:pic="http://schemas.openxmlformats.org/drawingml/2006/picture" xmlns:dgm="http://schemas.openxmlformats.org/drawingml/2006/diagram">
          <a:bodyPr>
            <a:normAutofit fontScale="92500" lnSpcReduction="20000"/>
          </a:bodyPr>
          <a:lstStyle/>
          <a:p>
            <a:r>
              <a:rPr dirty="0" lang="ru-RU" smtClean="0" sz="1800">
                <a:uFillTx/>
              </a:rPr>
              <a:t>3. Когда масса центрального сгущения достигает примерно 0,1 солнечной массы, вещество становится непрозрачным, температура возрастает и пыль испаряется. Это проис­ходит через 10</a:t>
            </a:r>
            <a:r>
              <a:rPr baseline="30000" dirty="0" lang="ru-RU" smtClean="0" sz="1800">
                <a:uFillTx/>
              </a:rPr>
              <a:t>4</a:t>
            </a:r>
            <a:r>
              <a:rPr dirty="0" lang="ru-RU" smtClean="0" sz="1800">
                <a:uFillTx/>
              </a:rPr>
              <a:t>—10</a:t>
            </a:r>
            <a:r>
              <a:rPr baseline="30000" dirty="0" lang="ru-RU" smtClean="0" sz="1800">
                <a:uFillTx/>
              </a:rPr>
              <a:t>5</a:t>
            </a:r>
            <a:r>
              <a:rPr dirty="0" lang="ru-RU" smtClean="0" sz="1800">
                <a:uFillTx/>
              </a:rPr>
              <a:t> лет после начала сжатия фрагмента. Вскоре после испарения пыли происходит диссоциация молекулярного водорода. При этом центральное сгущение сжимается, образуя газовую протозвезду </a:t>
            </a:r>
            <a:r>
              <a:rPr dirty="0" i="1" lang="ru-RU" smtClean="0" sz="1800">
                <a:uFillTx/>
              </a:rPr>
              <a:t>(</a:t>
            </a:r>
            <a:r>
              <a:rPr dirty="0" err="1" i="1" lang="ru-RU" smtClean="0" sz="1800">
                <a:uFillTx/>
              </a:rPr>
              <a:t>Протосолнце</a:t>
            </a:r>
            <a:r>
              <a:rPr dirty="0" i="1" lang="ru-RU" smtClean="0" sz="1800">
                <a:uFillTx/>
              </a:rPr>
              <a:t>). </a:t>
            </a:r>
            <a:r>
              <a:rPr dirty="0" lang="ru-RU" smtClean="0" sz="1800">
                <a:uFillTx/>
              </a:rPr>
              <a:t>Формирование протозвезды происходит очень быстро, за время порядка 10-100 лет.</a:t>
            </a:r>
          </a:p>
          <a:p>
            <a:r>
              <a:rPr dirty="0" err="1" lang="ru-RU" smtClean="0" sz="1800">
                <a:uFillTx/>
              </a:rPr>
              <a:t>Аккреция</a:t>
            </a:r>
            <a:r>
              <a:rPr dirty="0" lang="ru-RU" smtClean="0" sz="1800">
                <a:uFillTx/>
              </a:rPr>
              <a:t> межзвездного вещества </a:t>
            </a:r>
            <a:r>
              <a:rPr dirty="0" err="1" lang="ru-RU" smtClean="0" sz="1800">
                <a:uFillTx/>
              </a:rPr>
              <a:t>Протосолнцем</a:t>
            </a:r>
            <a:r>
              <a:rPr dirty="0" lang="ru-RU" smtClean="0" sz="1800">
                <a:uFillTx/>
              </a:rPr>
              <a:t> продолжается, его масса и ра­диус увеличиваются. Еще примерно через 10</a:t>
            </a:r>
            <a:r>
              <a:rPr baseline="30000" dirty="0" lang="ru-RU" smtClean="0" sz="1800">
                <a:uFillTx/>
              </a:rPr>
              <a:t>5</a:t>
            </a:r>
            <a:r>
              <a:rPr dirty="0" lang="ru-RU" smtClean="0" sz="1800">
                <a:uFillTx/>
              </a:rPr>
              <a:t> лет масса достигает современного уровня, а радиус становится примерно в 100 раз больше современного. Приток межзвездного вещества прекращается. Начинается стадия гравитационного сжатия </a:t>
            </a:r>
            <a:r>
              <a:rPr dirty="0" err="1" lang="ru-RU" smtClean="0" sz="1800">
                <a:uFillTx/>
              </a:rPr>
              <a:t>Протосолнца</a:t>
            </a:r>
            <a:r>
              <a:rPr dirty="0" lang="ru-RU" smtClean="0" sz="1800">
                <a:uFillTx/>
              </a:rPr>
              <a:t>. В течение этого периода уже существует дискообразная газопыле­вая </a:t>
            </a:r>
            <a:r>
              <a:rPr dirty="0" i="1" lang="ru-RU" smtClean="0" sz="1800">
                <a:uFillTx/>
              </a:rPr>
              <a:t>протопланетная туманность </a:t>
            </a:r>
            <a:r>
              <a:rPr dirty="0" lang="ru-RU" smtClean="0" sz="1800">
                <a:uFillTx/>
              </a:rPr>
              <a:t>(ППТ), центром которой является </a:t>
            </a:r>
            <a:r>
              <a:rPr dirty="0" err="1" lang="ru-RU" smtClean="0" sz="1800">
                <a:uFillTx/>
              </a:rPr>
              <a:t>Протосолнце</a:t>
            </a:r>
            <a:r>
              <a:rPr dirty="0" lang="ru-RU" smtClean="0" sz="1800">
                <a:uFillTx/>
              </a:rPr>
              <a:t>.</a:t>
            </a:r>
          </a:p>
          <a:p>
            <a:endParaRPr dirty="0" lang="ru-RU">
              <a:uFillTx/>
            </a:endParaRPr>
          </a:p>
        </p:txBody>
      </p:sp>
      <p:pic>
        <p:nvPicPr>
          <p:cNvPr xmlns:c="http://schemas.openxmlformats.org/drawingml/2006/chart" xmlns:pic="http://schemas.openxmlformats.org/drawingml/2006/picture" xmlns:dgm="http://schemas.openxmlformats.org/drawingml/2006/diagram" id="4" name="Рисунок 3"/>
          <p:cNvPicPr xmlns:c="http://schemas.openxmlformats.org/drawingml/2006/chart" xmlns:pic="http://schemas.openxmlformats.org/drawingml/2006/picture" xmlns:dgm="http://schemas.openxmlformats.org/drawingml/2006/diagram">
            <a:picLocks noChangeAspect="1"/>
          </p:cNvPicPr>
          <p:nvPr/>
        </p:nvPicPr>
        <p:blipFill xmlns:c="http://schemas.openxmlformats.org/drawingml/2006/chart" xmlns:pic="http://schemas.openxmlformats.org/drawingml/2006/picture" xmlns:dgm="http://schemas.openxmlformats.org/drawingml/2006/diagram">
          <a:blip r:embed="rId2"/>
          <a:stretch>
            <a:fillRect/>
          </a:stretch>
        </p:blipFill>
        <p:spPr xmlns:c="http://schemas.openxmlformats.org/drawingml/2006/chart" xmlns:pic="http://schemas.openxmlformats.org/drawingml/2006/picture" xmlns:dgm="http://schemas.openxmlformats.org/drawingml/2006/diagram">
          <a:xfrm>
            <a:off x="7125729" y="1944609"/>
            <a:ext cx="4744996" cy="3266287"/>
          </a:xfrm>
          <a:prstGeom prst="rect">
            <a:avLst/>
          </a:prstGeom>
        </p:spPr>
      </p:pic>
    </p:spTree>
  </p:cSld>
  <p:clrMapOvr xmlns:c="http://schemas.openxmlformats.org/drawingml/2006/chart" xmlns:pic="http://schemas.openxmlformats.org/drawingml/2006/picture" xmlns:dgm="http://schemas.openxmlformats.org/drawingml/2006/diagram">
    <a:masterClrMapping/>
  </p:clrMapOvr>
</p:sld>
</file>

<file path=ppt/theme/_rels/theme1.xml.rels><?xml version="1.0" standalone="yes" ?><Relationships xmlns="http://schemas.openxmlformats.org/package/2006/relationships"><Relationship Id="rId1" Target="../media/image1.jpeg" Type="http://schemas.openxmlformats.org/officeDocument/2006/relationships/image"></Relationship></Relationships>
</file>

<file path=ppt/theme/theme1.xml><?xml version="1.0" encoding="utf-8"?>
<a:theme xmlns:a="http://schemas.openxmlformats.org/drawingml/2006/main" xmlns:c="http://schemas.openxmlformats.org/drawingml/2006/chart" xmlns:pic="http://schemas.openxmlformats.org/drawingml/2006/picture" xmlns:dgm="http://schemas.openxmlformats.org/drawingml/2006/diagram" xmlns:p="http://schemas.openxmlformats.org/presentationml/2006/main" xmlns:s="http://schemas.openxmlformats.org/officeDocument/2006/sharedTypes" xmlns:r="http://schemas.openxmlformats.org/officeDocument/2006/relationships" name="Ион">
  <a:themeElements>
    <a:clrScheme name="Ион">
      <a:dk1>
        <a:srgbClr val="000000"/>
      </a:dk1>
      <a:lt1>
        <a:srgbClr val="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Ион">
      <a:majorFont>
        <a:latin panose="020B0502020202020204"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panose="020B0502020202020204"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Ион">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algn="ctr" cap="rnd" cmpd="sng" w="9525">
          <a:solidFill>
            <a:schemeClr val="phClr"/>
          </a:solidFill>
          <a:prstDash val="solid"/>
        </a:ln>
        <a:ln algn="ctr" cap="rnd" cmpd="sng" w="19050">
          <a:solidFill>
            <a:schemeClr val="phClr"/>
          </a:solidFill>
          <a:prstDash val="solid"/>
        </a:ln>
        <a:ln algn="ctr" cap="rnd" cmpd="sng" w="28575">
          <a:solidFill>
            <a:schemeClr val="phClr"/>
          </a:solidFill>
          <a:prstDash val="solid"/>
        </a:ln>
      </a:lnStyleLst>
      <a:effectStyleLst>
        <a:effectStyle>
          <a:effectLst/>
        </a:effectStyle>
        <a:effectStyle>
          <a:effectLst>
            <a:outerShdw blurRad="38100" dir="5400000" dist="25400" rotWithShape="0">
              <a:srgbClr val="000000">
                <a:alpha val="45000"/>
              </a:srgbClr>
            </a:outerShdw>
          </a:effectLst>
        </a:effectStyle>
        <a:effectStyle>
          <a:effectLst>
            <a:outerShdw blurRad="63500" dir="5400000" dist="38100" rotWithShape="0">
              <a:srgbClr val="000000">
                <a:alpha val="60000"/>
              </a:srgbClr>
            </a:outerShdw>
          </a:effectLst>
          <a:scene3d>
            <a:camera prst="orthographicFront">
              <a:rot lat="0" lon="0" rev="0"/>
            </a:camera>
            <a:lightRig dir="tl" rig="threePt"/>
          </a:scene3d>
          <a:sp3d prstMaterial="plastic">
            <a:bevelT h="0" w="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b="100000" l="45000" r="125000" t="65000"/>
          </a:path>
        </a:gradFill>
        <a:blipFill rotWithShape="1">
          <a:blip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spDef>
      <a:spPr/>
      <a:bodyPr/>
      <a:lstStyle/>
      <a:style>
        <a:lnRef idx="1">
          <a:schemeClr val="accent1"/>
        </a:lnRef>
        <a:fillRef idx="1">
          <a:schemeClr val="accent1"/>
        </a:fillRef>
        <a:effectRef idx="1">
          <a:schemeClr val="accent1"/>
        </a:effectRef>
        <a:fontRef idx="minor">
          <a:schemeClr val="lt1"/>
        </a:fontRef>
      </a:style>
    </a:spDef>
    <a:lnDef>
      <a:spPr/>
      <a:bodyPr/>
      <a:lstStyle/>
      <a:style>
        <a:lnRef idx="1">
          <a:schemeClr val="accent1"/>
        </a:lnRef>
        <a:fillRef idx="0">
          <a:schemeClr val="accent1"/>
        </a:fillRef>
        <a:effectRef idx="1">
          <a:schemeClr val="accent1"/>
        </a:effectRef>
        <a:fontRef idx="minor">
          <a:schemeClr val="tx1"/>
        </a:fontRef>
      </a:style>
    </a:lnDef>
    <a:txDef>
      <a:spPr/>
      <a:bodyPr/>
      <a:lstStyle/>
    </a:txDef>
  </a:objectDefaults>
  <a:extraClrSchemeLst/>
</a:theme>
</file>

<file path=docProps/app.xml><?xml version="1.0" encoding="utf-8"?>
<Properties xmlns="http://schemas.openxmlformats.org/officeDocument/2006/extended-properties" xmlns:vt="http://schemas.openxmlformats.org/officeDocument/2006/docPropsVTypes">
  <Template>Ion</Template>
  <TotalTime>59</TotalTime>
  <Words>793</Words>
  <Application>Microsoft Office PowerPoint</Application>
  <PresentationFormat>Широкоэкранный</PresentationFormat>
  <Paragraphs>20</Paragraphs>
  <Slides>11</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11</vt:i4>
      </vt:variant>
    </vt:vector>
  </HeadingPairs>
  <TitlesOfParts>
    <vt:vector size="15" baseType="lpstr">
      <vt:lpstr>Arial</vt:lpstr>
      <vt:lpstr>Century Gothic</vt:lpstr>
      <vt:lpstr>Wingdings 3</vt:lpstr>
      <vt:lpstr>Ион</vt:lpstr>
      <vt:lpstr>Современные представления о происхождении солнечной системы</vt:lpstr>
      <vt:lpstr>Понятие о космогонии</vt:lpstr>
      <vt:lpstr>Презентация PowerPoint</vt:lpstr>
      <vt:lpstr>Гипотезы Канта, Лапласа и Джинса</vt:lpstr>
      <vt:lpstr>Презентация PowerPoint</vt:lpstr>
      <vt:lpstr>Презентация PowerPoint</vt:lpstr>
      <vt:lpstr>Современные представления о происхождении и ранней эволюции Солнечной системы</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Современные представления о происхождении солнечной системы</dc:title>
  <dc:creator>Нуб</dc:creator>
  <cp:lastModifiedBy>Нуб</cp:lastModifiedBy>
  <cp:revision>8</cp:revision>
  <dcterms:created xsi:type="dcterms:W3CDTF">2018-11-28T19:29:53Z</dcterms:created>
  <dcterms:modified xsi:type="dcterms:W3CDTF">2018-11-28T20:29:28Z</dcterms:modified>
</cp:coreProperties>
</file>