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sldIdLst>
    <p:sldId id="292"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ru-RU"/>
    </a:defPPr>
    <a:lvl1pPr algn="l" rtl="0" fontAlgn="base">
      <a:spcBef>
        <a:spcPct val="0"/>
      </a:spcBef>
      <a:spcAft>
        <a:spcPct val="0"/>
      </a:spcAft>
      <a:defRPr b="1" kern="1200">
        <a:solidFill>
          <a:schemeClr val="tx1"/>
        </a:solidFill>
        <a:latin typeface="Tahoma" pitchFamily="34" charset="0"/>
        <a:ea typeface="+mn-ea"/>
        <a:cs typeface="+mn-cs"/>
      </a:defRPr>
    </a:lvl1pPr>
    <a:lvl2pPr marL="457200" algn="l" rtl="0" fontAlgn="base">
      <a:spcBef>
        <a:spcPct val="0"/>
      </a:spcBef>
      <a:spcAft>
        <a:spcPct val="0"/>
      </a:spcAft>
      <a:defRPr b="1" kern="1200">
        <a:solidFill>
          <a:schemeClr val="tx1"/>
        </a:solidFill>
        <a:latin typeface="Tahoma" pitchFamily="34" charset="0"/>
        <a:ea typeface="+mn-ea"/>
        <a:cs typeface="+mn-cs"/>
      </a:defRPr>
    </a:lvl2pPr>
    <a:lvl3pPr marL="914400" algn="l" rtl="0" fontAlgn="base">
      <a:spcBef>
        <a:spcPct val="0"/>
      </a:spcBef>
      <a:spcAft>
        <a:spcPct val="0"/>
      </a:spcAft>
      <a:defRPr b="1" kern="1200">
        <a:solidFill>
          <a:schemeClr val="tx1"/>
        </a:solidFill>
        <a:latin typeface="Tahoma" pitchFamily="34" charset="0"/>
        <a:ea typeface="+mn-ea"/>
        <a:cs typeface="+mn-cs"/>
      </a:defRPr>
    </a:lvl3pPr>
    <a:lvl4pPr marL="1371600" algn="l" rtl="0" fontAlgn="base">
      <a:spcBef>
        <a:spcPct val="0"/>
      </a:spcBef>
      <a:spcAft>
        <a:spcPct val="0"/>
      </a:spcAft>
      <a:defRPr b="1" kern="1200">
        <a:solidFill>
          <a:schemeClr val="tx1"/>
        </a:solidFill>
        <a:latin typeface="Tahoma" pitchFamily="34" charset="0"/>
        <a:ea typeface="+mn-ea"/>
        <a:cs typeface="+mn-cs"/>
      </a:defRPr>
    </a:lvl4pPr>
    <a:lvl5pPr marL="1828800" algn="l" rtl="0" fontAlgn="base">
      <a:spcBef>
        <a:spcPct val="0"/>
      </a:spcBef>
      <a:spcAft>
        <a:spcPct val="0"/>
      </a:spcAft>
      <a:defRPr b="1" kern="1200">
        <a:solidFill>
          <a:schemeClr val="tx1"/>
        </a:solidFill>
        <a:latin typeface="Tahoma" pitchFamily="34" charset="0"/>
        <a:ea typeface="+mn-ea"/>
        <a:cs typeface="+mn-cs"/>
      </a:defRPr>
    </a:lvl5pPr>
    <a:lvl6pPr marL="2286000" algn="l" defTabSz="914400" rtl="0" eaLnBrk="1" latinLnBrk="0" hangingPunct="1">
      <a:defRPr b="1" kern="1200">
        <a:solidFill>
          <a:schemeClr val="tx1"/>
        </a:solidFill>
        <a:latin typeface="Tahoma" pitchFamily="34" charset="0"/>
        <a:ea typeface="+mn-ea"/>
        <a:cs typeface="+mn-cs"/>
      </a:defRPr>
    </a:lvl6pPr>
    <a:lvl7pPr marL="2743200" algn="l" defTabSz="914400" rtl="0" eaLnBrk="1" latinLnBrk="0" hangingPunct="1">
      <a:defRPr b="1" kern="1200">
        <a:solidFill>
          <a:schemeClr val="tx1"/>
        </a:solidFill>
        <a:latin typeface="Tahoma" pitchFamily="34" charset="0"/>
        <a:ea typeface="+mn-ea"/>
        <a:cs typeface="+mn-cs"/>
      </a:defRPr>
    </a:lvl7pPr>
    <a:lvl8pPr marL="3200400" algn="l" defTabSz="914400" rtl="0" eaLnBrk="1" latinLnBrk="0" hangingPunct="1">
      <a:defRPr b="1" kern="1200">
        <a:solidFill>
          <a:schemeClr val="tx1"/>
        </a:solidFill>
        <a:latin typeface="Tahoma" pitchFamily="34" charset="0"/>
        <a:ea typeface="+mn-ea"/>
        <a:cs typeface="+mn-cs"/>
      </a:defRPr>
    </a:lvl8pPr>
    <a:lvl9pPr marL="3657600" algn="l" defTabSz="914400" rtl="0" eaLnBrk="1" latinLnBrk="0" hangingPunct="1">
      <a:defRPr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9"/>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4" autoAdjust="0"/>
    <p:restoredTop sz="94532" autoAdjust="0"/>
  </p:normalViewPr>
  <p:slideViewPr>
    <p:cSldViewPr>
      <p:cViewPr varScale="1">
        <p:scale>
          <a:sx n="87" d="100"/>
          <a:sy n="87" d="100"/>
        </p:scale>
        <p:origin x="-109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34818" name="Rectangle 2"/>
          <p:cNvSpPr>
            <a:spLocks noGrp="1" noRot="1" noChangeArrowheads="1"/>
          </p:cNvSpPr>
          <p:nvPr/>
        </p:nvSpPr>
        <p:spPr bwMode="auto">
          <a:xfrm>
            <a:off x="301625" y="228600"/>
            <a:ext cx="8540750" cy="1143000"/>
          </a:xfrm>
          <a:prstGeom prst="rect">
            <a:avLst/>
          </a:prstGeom>
        </p:spPr>
        <p:txBody>
          <a:bodyPr anchor="ctr"/>
          <a:lstStyle/>
          <a:p>
            <a:pPr algn="ctr" eaLnBrk="0" hangingPunct="0"/>
            <a:endParaRPr lang="ru-RU" sz="4400" b="0" dirty="0">
              <a:solidFill>
                <a:schemeClr val="tx2"/>
              </a:solidFill>
            </a:endParaRPr>
          </a:p>
        </p:txBody>
      </p:sp>
      <p:sp>
        <p:nvSpPr>
          <p:cNvPr id="34819" name="Rectangle 3"/>
          <p:cNvSpPr>
            <a:spLocks noGrp="1" noRot="1" noChangeArrowheads="1"/>
          </p:cNvSpPr>
          <p:nvPr/>
        </p:nvSpPr>
        <p:spPr bwMode="auto">
          <a:xfrm>
            <a:off x="301625" y="1600200"/>
            <a:ext cx="8540750" cy="4498975"/>
          </a:xfrm>
          <a:prstGeom prst="rect">
            <a:avLst/>
          </a:prstGeom>
        </p:spPr>
        <p:txBody>
          <a:bodyPr/>
          <a:lstStyle/>
          <a:p>
            <a:pPr marL="342900" indent="-342900" eaLnBrk="0" hangingPunct="0">
              <a:spcBef>
                <a:spcPct val="20000"/>
              </a:spcBef>
              <a:buClr>
                <a:schemeClr val="hlink"/>
              </a:buClr>
              <a:buSzPct val="80000"/>
              <a:buFont typeface="Arial" charset="0"/>
              <a:buChar char="►"/>
            </a:pPr>
            <a:endParaRPr lang="ru-RU" sz="3200" b="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5"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156"/>
          <p:cNvSpPr>
            <a:spLocks noGrp="1" noChangeArrowheads="1"/>
          </p:cNvSpPr>
          <p:nvPr>
            <p:ph type="sldNum" sz="quarter" idx="12"/>
          </p:nvPr>
        </p:nvSpPr>
        <p:spPr>
          <a:ln/>
        </p:spPr>
        <p:txBody>
          <a:bodyPr/>
          <a:lstStyle>
            <a:lvl1pPr>
              <a:defRPr/>
            </a:lvl1pPr>
          </a:lstStyle>
          <a:p>
            <a:pPr>
              <a:defRPr/>
            </a:pPr>
            <a:fld id="{971BA8CB-FBC7-43AE-A1DF-769225EB8A9D}"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7188" y="228600"/>
            <a:ext cx="2135187" cy="58705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01625" y="228600"/>
            <a:ext cx="6253163" cy="58705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5"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156"/>
          <p:cNvSpPr>
            <a:spLocks noGrp="1" noChangeArrowheads="1"/>
          </p:cNvSpPr>
          <p:nvPr>
            <p:ph type="sldNum" sz="quarter" idx="12"/>
          </p:nvPr>
        </p:nvSpPr>
        <p:spPr>
          <a:ln/>
        </p:spPr>
        <p:txBody>
          <a:bodyPr/>
          <a:lstStyle>
            <a:lvl1pPr>
              <a:defRPr/>
            </a:lvl1pPr>
          </a:lstStyle>
          <a:p>
            <a:pPr>
              <a:defRPr/>
            </a:pPr>
            <a:fld id="{61A272F0-76DE-430A-B876-CEDB1178241C}" type="slidenum">
              <a:rPr lang="ru-RU"/>
              <a:pPr>
                <a:defRPr/>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4075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01625" y="1600200"/>
            <a:ext cx="4194175" cy="44989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Мультимедиа 3"/>
          <p:cNvSpPr>
            <a:spLocks noGrp="1"/>
          </p:cNvSpPr>
          <p:nvPr>
            <p:ph type="media" sz="half" idx="2"/>
          </p:nvPr>
        </p:nvSpPr>
        <p:spPr>
          <a:xfrm>
            <a:off x="4648200" y="1600200"/>
            <a:ext cx="4194175" cy="4498975"/>
          </a:xfrm>
        </p:spPr>
        <p:txBody>
          <a:bodyPr/>
          <a:lstStyle/>
          <a:p>
            <a:pPr lvl="0"/>
            <a:endParaRPr lang="ru-RU" noProof="0" dirty="0" smtClean="0"/>
          </a:p>
        </p:txBody>
      </p:sp>
      <p:sp>
        <p:nvSpPr>
          <p:cNvPr id="5"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6"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156"/>
          <p:cNvSpPr>
            <a:spLocks noGrp="1" noChangeArrowheads="1"/>
          </p:cNvSpPr>
          <p:nvPr>
            <p:ph type="sldNum" sz="quarter" idx="12"/>
          </p:nvPr>
        </p:nvSpPr>
        <p:spPr>
          <a:ln/>
        </p:spPr>
        <p:txBody>
          <a:bodyPr/>
          <a:lstStyle>
            <a:lvl1pPr>
              <a:defRPr/>
            </a:lvl1pPr>
          </a:lstStyle>
          <a:p>
            <a:pPr>
              <a:defRPr/>
            </a:pPr>
            <a:fld id="{FB688F0C-9D6A-4996-BA5D-FCD3488A35BA}"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5"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156"/>
          <p:cNvSpPr>
            <a:spLocks noGrp="1" noChangeArrowheads="1"/>
          </p:cNvSpPr>
          <p:nvPr>
            <p:ph type="sldNum" sz="quarter" idx="12"/>
          </p:nvPr>
        </p:nvSpPr>
        <p:spPr>
          <a:ln/>
        </p:spPr>
        <p:txBody>
          <a:bodyPr/>
          <a:lstStyle>
            <a:lvl1pPr>
              <a:defRPr/>
            </a:lvl1pPr>
          </a:lstStyle>
          <a:p>
            <a:pPr>
              <a:defRPr/>
            </a:pPr>
            <a:fld id="{4E7D3C73-FB25-4CE6-9668-320712FB691B}"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5"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156"/>
          <p:cNvSpPr>
            <a:spLocks noGrp="1" noChangeArrowheads="1"/>
          </p:cNvSpPr>
          <p:nvPr>
            <p:ph type="sldNum" sz="quarter" idx="12"/>
          </p:nvPr>
        </p:nvSpPr>
        <p:spPr>
          <a:ln/>
        </p:spPr>
        <p:txBody>
          <a:bodyPr/>
          <a:lstStyle>
            <a:lvl1pPr>
              <a:defRPr/>
            </a:lvl1pPr>
          </a:lstStyle>
          <a:p>
            <a:pPr>
              <a:defRPr/>
            </a:pPr>
            <a:fld id="{E128037E-A850-4418-8A91-C0D4E6EC07D2}"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6"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156"/>
          <p:cNvSpPr>
            <a:spLocks noGrp="1" noChangeArrowheads="1"/>
          </p:cNvSpPr>
          <p:nvPr>
            <p:ph type="sldNum" sz="quarter" idx="12"/>
          </p:nvPr>
        </p:nvSpPr>
        <p:spPr>
          <a:ln/>
        </p:spPr>
        <p:txBody>
          <a:bodyPr/>
          <a:lstStyle>
            <a:lvl1pPr>
              <a:defRPr/>
            </a:lvl1pPr>
          </a:lstStyle>
          <a:p>
            <a:pPr>
              <a:defRPr/>
            </a:pPr>
            <a:fld id="{0A410B8C-D610-4BE2-BB87-BAFEDA58EAE6}"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8"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9" name="Rectangle 156"/>
          <p:cNvSpPr>
            <a:spLocks noGrp="1" noChangeArrowheads="1"/>
          </p:cNvSpPr>
          <p:nvPr>
            <p:ph type="sldNum" sz="quarter" idx="12"/>
          </p:nvPr>
        </p:nvSpPr>
        <p:spPr>
          <a:ln/>
        </p:spPr>
        <p:txBody>
          <a:bodyPr/>
          <a:lstStyle>
            <a:lvl1pPr>
              <a:defRPr/>
            </a:lvl1pPr>
          </a:lstStyle>
          <a:p>
            <a:pPr>
              <a:defRPr/>
            </a:pPr>
            <a:fld id="{4788041D-0351-4E32-B047-81E8B8311A16}"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4"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5" name="Rectangle 156"/>
          <p:cNvSpPr>
            <a:spLocks noGrp="1" noChangeArrowheads="1"/>
          </p:cNvSpPr>
          <p:nvPr>
            <p:ph type="sldNum" sz="quarter" idx="12"/>
          </p:nvPr>
        </p:nvSpPr>
        <p:spPr>
          <a:ln/>
        </p:spPr>
        <p:txBody>
          <a:bodyPr/>
          <a:lstStyle>
            <a:lvl1pPr>
              <a:defRPr/>
            </a:lvl1pPr>
          </a:lstStyle>
          <a:p>
            <a:pPr>
              <a:defRPr/>
            </a:pPr>
            <a:fld id="{D0C71F3A-90EE-4C7A-999A-E25E02C5CE90}"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3"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4" name="Rectangle 156"/>
          <p:cNvSpPr>
            <a:spLocks noGrp="1" noChangeArrowheads="1"/>
          </p:cNvSpPr>
          <p:nvPr>
            <p:ph type="sldNum" sz="quarter" idx="12"/>
          </p:nvPr>
        </p:nvSpPr>
        <p:spPr>
          <a:ln/>
        </p:spPr>
        <p:txBody>
          <a:bodyPr/>
          <a:lstStyle>
            <a:lvl1pPr>
              <a:defRPr/>
            </a:lvl1pPr>
          </a:lstStyle>
          <a:p>
            <a:pPr>
              <a:defRPr/>
            </a:pPr>
            <a:fld id="{2369E7F2-F9F8-431C-BC72-08174DECA938}"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6"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156"/>
          <p:cNvSpPr>
            <a:spLocks noGrp="1" noChangeArrowheads="1"/>
          </p:cNvSpPr>
          <p:nvPr>
            <p:ph type="sldNum" sz="quarter" idx="12"/>
          </p:nvPr>
        </p:nvSpPr>
        <p:spPr>
          <a:ln/>
        </p:spPr>
        <p:txBody>
          <a:bodyPr/>
          <a:lstStyle>
            <a:lvl1pPr>
              <a:defRPr/>
            </a:lvl1pPr>
          </a:lstStyle>
          <a:p>
            <a:pPr>
              <a:defRPr/>
            </a:pPr>
            <a:fld id="{5BB12602-1974-4CEC-B97D-410B0B962A22}"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54"/>
          <p:cNvSpPr>
            <a:spLocks noGrp="1" noChangeArrowheads="1"/>
          </p:cNvSpPr>
          <p:nvPr>
            <p:ph type="dt" sz="half" idx="10"/>
          </p:nvPr>
        </p:nvSpPr>
        <p:spPr>
          <a:ln/>
        </p:spPr>
        <p:txBody>
          <a:bodyPr/>
          <a:lstStyle>
            <a:lvl1pPr>
              <a:defRPr/>
            </a:lvl1pPr>
          </a:lstStyle>
          <a:p>
            <a:pPr>
              <a:defRPr/>
            </a:pPr>
            <a:endParaRPr lang="ru-RU" dirty="0"/>
          </a:p>
        </p:txBody>
      </p:sp>
      <p:sp>
        <p:nvSpPr>
          <p:cNvPr id="6" name="Rectangle 155"/>
          <p:cNvSpPr>
            <a:spLocks noGrp="1" noChangeArrowheads="1"/>
          </p:cNvSpPr>
          <p:nvPr>
            <p:ph type="ftr" sz="quarter" idx="11"/>
          </p:nvPr>
        </p:nvSpPr>
        <p:spPr>
          <a:ln/>
        </p:spPr>
        <p:txBody>
          <a:bodyPr/>
          <a:lstStyle>
            <a:lvl1pPr>
              <a:defRPr/>
            </a:lvl1pPr>
          </a:lstStyle>
          <a:p>
            <a:pPr>
              <a:defRPr/>
            </a:pPr>
            <a:endParaRPr lang="ru-RU" dirty="0"/>
          </a:p>
        </p:txBody>
      </p:sp>
      <p:sp>
        <p:nvSpPr>
          <p:cNvPr id="7" name="Rectangle 156"/>
          <p:cNvSpPr>
            <a:spLocks noGrp="1" noChangeArrowheads="1"/>
          </p:cNvSpPr>
          <p:nvPr>
            <p:ph type="sldNum" sz="quarter" idx="12"/>
          </p:nvPr>
        </p:nvSpPr>
        <p:spPr>
          <a:ln/>
        </p:spPr>
        <p:txBody>
          <a:bodyPr/>
          <a:lstStyle>
            <a:lvl1pPr>
              <a:defRPr/>
            </a:lvl1pPr>
          </a:lstStyle>
          <a:p>
            <a:pPr>
              <a:defRPr/>
            </a:pPr>
            <a:fld id="{6A671E5A-993F-4F04-BD18-B306F2C3BE25}"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90980"/>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422400"/>
            <a:ext cx="9147175" cy="5435600"/>
            <a:chOff x="0" y="896"/>
            <a:chExt cx="5762" cy="3424"/>
          </a:xfrm>
        </p:grpSpPr>
        <p:grpSp>
          <p:nvGrpSpPr>
            <p:cNvPr id="1032" name="Group 3"/>
            <p:cNvGrpSpPr>
              <a:grpSpLocks/>
            </p:cNvGrpSpPr>
            <p:nvPr userDrawn="1"/>
          </p:nvGrpSpPr>
          <p:grpSpPr bwMode="auto">
            <a:xfrm>
              <a:off x="20" y="896"/>
              <a:ext cx="5742" cy="3424"/>
              <a:chOff x="20" y="896"/>
              <a:chExt cx="5742" cy="3424"/>
            </a:xfrm>
          </p:grpSpPr>
          <p:sp>
            <p:nvSpPr>
              <p:cNvPr id="50180" name="Freeform 4"/>
              <p:cNvSpPr>
                <a:spLocks/>
              </p:cNvSpPr>
              <p:nvPr userDrawn="1"/>
            </p:nvSpPr>
            <p:spPr bwMode="hidden">
              <a:xfrm>
                <a:off x="1399" y="1116"/>
                <a:ext cx="2815" cy="2110"/>
              </a:xfrm>
              <a:custGeom>
                <a:avLst/>
                <a:gdLst/>
                <a:ahLst/>
                <a:cxnLst>
                  <a:cxn ang="0">
                    <a:pos x="950" y="85"/>
                  </a:cxn>
                  <a:cxn ang="0">
                    <a:pos x="628" y="438"/>
                  </a:cxn>
                  <a:cxn ang="0">
                    <a:pos x="66" y="471"/>
                  </a:cxn>
                  <a:cxn ang="0">
                    <a:pos x="0" y="627"/>
                  </a:cxn>
                  <a:cxn ang="0">
                    <a:pos x="372" y="1026"/>
                  </a:cxn>
                  <a:cxn ang="0">
                    <a:pos x="611" y="902"/>
                  </a:cxn>
                  <a:cxn ang="0">
                    <a:pos x="992" y="1085"/>
                  </a:cxn>
                  <a:cxn ang="0">
                    <a:pos x="1116" y="1339"/>
                  </a:cxn>
                  <a:cxn ang="0">
                    <a:pos x="1083" y="1450"/>
                  </a:cxn>
                  <a:cxn ang="0">
                    <a:pos x="1124" y="1659"/>
                  </a:cxn>
                  <a:cxn ang="0">
                    <a:pos x="1149" y="1999"/>
                  </a:cxn>
                  <a:cxn ang="0">
                    <a:pos x="1463" y="2110"/>
                  </a:cxn>
                  <a:cxn ang="0">
                    <a:pos x="1686" y="2025"/>
                  </a:cxn>
                  <a:cxn ang="0">
                    <a:pos x="1603" y="1777"/>
                  </a:cxn>
                  <a:cxn ang="0">
                    <a:pos x="1991" y="1555"/>
                  </a:cxn>
                  <a:cxn ang="0">
                    <a:pos x="2281" y="1542"/>
                  </a:cxn>
                  <a:cxn ang="0">
                    <a:pos x="2446" y="1359"/>
                  </a:cxn>
                  <a:cxn ang="0">
                    <a:pos x="2361" y="1001"/>
                  </a:cxn>
                  <a:cxn ang="0">
                    <a:pos x="2606" y="893"/>
                  </a:cxn>
                  <a:cxn ang="0">
                    <a:pos x="2815" y="454"/>
                  </a:cxn>
                  <a:cxn ang="0">
                    <a:pos x="2518" y="0"/>
                  </a:cxn>
                </a:cxnLst>
                <a:rect l="0" t="0" r="r" b="b"/>
                <a:pathLst>
                  <a:path w="2815" h="2110">
                    <a:moveTo>
                      <a:pt x="950" y="85"/>
                    </a:moveTo>
                    <a:lnTo>
                      <a:pt x="628" y="438"/>
                    </a:lnTo>
                    <a:lnTo>
                      <a:pt x="66" y="471"/>
                    </a:lnTo>
                    <a:lnTo>
                      <a:pt x="0" y="627"/>
                    </a:lnTo>
                    <a:lnTo>
                      <a:pt x="372" y="1026"/>
                    </a:lnTo>
                    <a:lnTo>
                      <a:pt x="611" y="902"/>
                    </a:lnTo>
                    <a:lnTo>
                      <a:pt x="992" y="1085"/>
                    </a:lnTo>
                    <a:lnTo>
                      <a:pt x="1116" y="1339"/>
                    </a:lnTo>
                    <a:lnTo>
                      <a:pt x="1083" y="1450"/>
                    </a:lnTo>
                    <a:lnTo>
                      <a:pt x="1124" y="1659"/>
                    </a:lnTo>
                    <a:lnTo>
                      <a:pt x="1149" y="1999"/>
                    </a:lnTo>
                    <a:lnTo>
                      <a:pt x="1463" y="2110"/>
                    </a:lnTo>
                    <a:lnTo>
                      <a:pt x="1686" y="2025"/>
                    </a:lnTo>
                    <a:lnTo>
                      <a:pt x="1603" y="1777"/>
                    </a:lnTo>
                    <a:lnTo>
                      <a:pt x="1991" y="1555"/>
                    </a:lnTo>
                    <a:lnTo>
                      <a:pt x="2281" y="1542"/>
                    </a:lnTo>
                    <a:lnTo>
                      <a:pt x="2446" y="1359"/>
                    </a:lnTo>
                    <a:lnTo>
                      <a:pt x="2361" y="1001"/>
                    </a:lnTo>
                    <a:lnTo>
                      <a:pt x="2606" y="893"/>
                    </a:lnTo>
                    <a:lnTo>
                      <a:pt x="2815" y="454"/>
                    </a:lnTo>
                    <a:lnTo>
                      <a:pt x="2518" y="0"/>
                    </a:lnTo>
                  </a:path>
                </a:pathLst>
              </a:custGeom>
              <a:noFill/>
              <a:ln w="1524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1" name="Freeform 5"/>
              <p:cNvSpPr>
                <a:spLocks/>
              </p:cNvSpPr>
              <p:nvPr userDrawn="1"/>
            </p:nvSpPr>
            <p:spPr bwMode="hidden">
              <a:xfrm>
                <a:off x="672" y="1116"/>
                <a:ext cx="3966" cy="2366"/>
              </a:xfrm>
              <a:custGeom>
                <a:avLst/>
                <a:gdLst/>
                <a:ahLst/>
                <a:cxnLst>
                  <a:cxn ang="0">
                    <a:pos x="1423" y="65"/>
                  </a:cxn>
                  <a:cxn ang="0">
                    <a:pos x="1148" y="262"/>
                  </a:cxn>
                  <a:cxn ang="0">
                    <a:pos x="934" y="216"/>
                  </a:cxn>
                  <a:cxn ang="0">
                    <a:pos x="529" y="314"/>
                  </a:cxn>
                  <a:cxn ang="0">
                    <a:pos x="174" y="327"/>
                  </a:cxn>
                  <a:cxn ang="0">
                    <a:pos x="0" y="628"/>
                  </a:cxn>
                  <a:cxn ang="0">
                    <a:pos x="91" y="726"/>
                  </a:cxn>
                  <a:cxn ang="0">
                    <a:pos x="231" y="654"/>
                  </a:cxn>
                  <a:cxn ang="0">
                    <a:pos x="430" y="687"/>
                  </a:cxn>
                  <a:cxn ang="0">
                    <a:pos x="504" y="850"/>
                  </a:cxn>
                  <a:cxn ang="0">
                    <a:pos x="347" y="1020"/>
                  </a:cxn>
                  <a:cxn ang="0">
                    <a:pos x="529" y="1144"/>
                  </a:cxn>
                  <a:cxn ang="0">
                    <a:pos x="727" y="1105"/>
                  </a:cxn>
                  <a:cxn ang="0">
                    <a:pos x="901" y="1216"/>
                  </a:cxn>
                  <a:cxn ang="0">
                    <a:pos x="1256" y="1229"/>
                  </a:cxn>
                  <a:cxn ang="0">
                    <a:pos x="1611" y="1425"/>
                  </a:cxn>
                  <a:cxn ang="0">
                    <a:pos x="1694" y="1673"/>
                  </a:cxn>
                  <a:cxn ang="0">
                    <a:pos x="1619" y="2118"/>
                  </a:cxn>
                  <a:cxn ang="0">
                    <a:pos x="1694" y="2268"/>
                  </a:cxn>
                  <a:cxn ang="0">
                    <a:pos x="2132" y="2242"/>
                  </a:cxn>
                  <a:cxn ang="0">
                    <a:pos x="2289" y="2366"/>
                  </a:cxn>
                  <a:cxn ang="0">
                    <a:pos x="2594" y="2046"/>
                  </a:cxn>
                  <a:cxn ang="0">
                    <a:pos x="2537" y="1817"/>
                  </a:cxn>
                  <a:cxn ang="0">
                    <a:pos x="2818" y="1673"/>
                  </a:cxn>
                  <a:cxn ang="0">
                    <a:pos x="3016" y="1719"/>
                  </a:cxn>
                  <a:cxn ang="0">
                    <a:pos x="3280" y="1615"/>
                  </a:cxn>
                  <a:cxn ang="0">
                    <a:pos x="3405" y="1174"/>
                  </a:cxn>
                  <a:cxn ang="0">
                    <a:pos x="3643" y="922"/>
                  </a:cxn>
                  <a:cxn ang="0">
                    <a:pos x="3966" y="896"/>
                  </a:cxn>
                  <a:cxn ang="0">
                    <a:pos x="3908" y="733"/>
                  </a:cxn>
                  <a:cxn ang="0">
                    <a:pos x="3669" y="563"/>
                  </a:cxn>
                  <a:cxn ang="0">
                    <a:pos x="3817" y="210"/>
                  </a:cxn>
                  <a:cxn ang="0">
                    <a:pos x="3590" y="0"/>
                  </a:cxn>
                </a:cxnLst>
                <a:rect l="0" t="0" r="r" b="b"/>
                <a:pathLst>
                  <a:path w="3966" h="2366">
                    <a:moveTo>
                      <a:pt x="1423" y="65"/>
                    </a:moveTo>
                    <a:lnTo>
                      <a:pt x="1148" y="262"/>
                    </a:lnTo>
                    <a:lnTo>
                      <a:pt x="934" y="216"/>
                    </a:lnTo>
                    <a:lnTo>
                      <a:pt x="529" y="314"/>
                    </a:lnTo>
                    <a:lnTo>
                      <a:pt x="174" y="327"/>
                    </a:lnTo>
                    <a:lnTo>
                      <a:pt x="0" y="628"/>
                    </a:lnTo>
                    <a:lnTo>
                      <a:pt x="91" y="726"/>
                    </a:lnTo>
                    <a:lnTo>
                      <a:pt x="231" y="654"/>
                    </a:lnTo>
                    <a:lnTo>
                      <a:pt x="430" y="687"/>
                    </a:lnTo>
                    <a:lnTo>
                      <a:pt x="504" y="850"/>
                    </a:lnTo>
                    <a:lnTo>
                      <a:pt x="347" y="1020"/>
                    </a:lnTo>
                    <a:lnTo>
                      <a:pt x="529" y="1144"/>
                    </a:lnTo>
                    <a:lnTo>
                      <a:pt x="727" y="1105"/>
                    </a:lnTo>
                    <a:lnTo>
                      <a:pt x="901" y="1216"/>
                    </a:lnTo>
                    <a:lnTo>
                      <a:pt x="1256" y="1229"/>
                    </a:lnTo>
                    <a:lnTo>
                      <a:pt x="1611" y="1425"/>
                    </a:lnTo>
                    <a:lnTo>
                      <a:pt x="1694" y="1673"/>
                    </a:lnTo>
                    <a:lnTo>
                      <a:pt x="1619" y="2118"/>
                    </a:lnTo>
                    <a:lnTo>
                      <a:pt x="1694" y="2268"/>
                    </a:lnTo>
                    <a:lnTo>
                      <a:pt x="2132" y="2242"/>
                    </a:lnTo>
                    <a:lnTo>
                      <a:pt x="2289" y="2366"/>
                    </a:lnTo>
                    <a:lnTo>
                      <a:pt x="2594" y="2046"/>
                    </a:lnTo>
                    <a:lnTo>
                      <a:pt x="2537" y="1817"/>
                    </a:lnTo>
                    <a:lnTo>
                      <a:pt x="2818" y="1673"/>
                    </a:lnTo>
                    <a:lnTo>
                      <a:pt x="3016" y="1719"/>
                    </a:lnTo>
                    <a:lnTo>
                      <a:pt x="3280" y="1615"/>
                    </a:lnTo>
                    <a:lnTo>
                      <a:pt x="3405" y="1174"/>
                    </a:lnTo>
                    <a:lnTo>
                      <a:pt x="3643" y="922"/>
                    </a:lnTo>
                    <a:lnTo>
                      <a:pt x="3966" y="896"/>
                    </a:lnTo>
                    <a:lnTo>
                      <a:pt x="3908" y="733"/>
                    </a:lnTo>
                    <a:lnTo>
                      <a:pt x="3669" y="563"/>
                    </a:lnTo>
                    <a:lnTo>
                      <a:pt x="3817" y="210"/>
                    </a:lnTo>
                    <a:lnTo>
                      <a:pt x="3590" y="0"/>
                    </a:lnTo>
                  </a:path>
                </a:pathLst>
              </a:custGeom>
              <a:noFill/>
              <a:ln w="1651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2" name="Freeform 6"/>
              <p:cNvSpPr>
                <a:spLocks/>
              </p:cNvSpPr>
              <p:nvPr userDrawn="1"/>
            </p:nvSpPr>
            <p:spPr bwMode="hidden">
              <a:xfrm>
                <a:off x="20" y="1069"/>
                <a:ext cx="5732" cy="3107"/>
              </a:xfrm>
              <a:custGeom>
                <a:avLst/>
                <a:gdLst/>
                <a:ahLst/>
                <a:cxnLst>
                  <a:cxn ang="0">
                    <a:pos x="81" y="0"/>
                  </a:cxn>
                  <a:cxn ang="0">
                    <a:pos x="133" y="328"/>
                  </a:cxn>
                  <a:cxn ang="0">
                    <a:pos x="0" y="666"/>
                  </a:cxn>
                  <a:cxn ang="0">
                    <a:pos x="83" y="1221"/>
                  </a:cxn>
                  <a:cxn ang="0">
                    <a:pos x="413" y="1515"/>
                  </a:cxn>
                  <a:cxn ang="0">
                    <a:pos x="881" y="1700"/>
                  </a:cxn>
                  <a:cxn ang="0">
                    <a:pos x="1440" y="1651"/>
                  </a:cxn>
                  <a:cxn ang="0">
                    <a:pos x="1755" y="1940"/>
                  </a:cxn>
                  <a:cxn ang="0">
                    <a:pos x="1653" y="2126"/>
                  </a:cxn>
                  <a:cxn ang="0">
                    <a:pos x="1136" y="2142"/>
                  </a:cxn>
                  <a:cxn ang="0">
                    <a:pos x="911" y="2021"/>
                  </a:cxn>
                  <a:cxn ang="0">
                    <a:pos x="739" y="2142"/>
                  </a:cxn>
                  <a:cxn ang="0">
                    <a:pos x="954" y="2524"/>
                  </a:cxn>
                  <a:cxn ang="0">
                    <a:pos x="973" y="2905"/>
                  </a:cxn>
                  <a:cxn ang="0">
                    <a:pos x="1511" y="3107"/>
                  </a:cxn>
                  <a:cxn ang="0">
                    <a:pos x="1644" y="2922"/>
                  </a:cxn>
                  <a:cxn ang="0">
                    <a:pos x="2077" y="2797"/>
                  </a:cxn>
                  <a:cxn ang="0">
                    <a:pos x="2610" y="2962"/>
                  </a:cxn>
                  <a:cxn ang="0">
                    <a:pos x="3222" y="2812"/>
                  </a:cxn>
                  <a:cxn ang="0">
                    <a:pos x="3443" y="2922"/>
                  </a:cxn>
                  <a:cxn ang="0">
                    <a:pos x="3861" y="2648"/>
                  </a:cxn>
                  <a:cxn ang="0">
                    <a:pos x="4125" y="2311"/>
                  </a:cxn>
                  <a:cxn ang="0">
                    <a:pos x="4369" y="2318"/>
                  </a:cxn>
                  <a:cxn ang="0">
                    <a:pos x="4554" y="2445"/>
                  </a:cxn>
                  <a:cxn ang="0">
                    <a:pos x="5015" y="2142"/>
                  </a:cxn>
                  <a:cxn ang="0">
                    <a:pos x="5404" y="2185"/>
                  </a:cxn>
                  <a:cxn ang="0">
                    <a:pos x="5732" y="2069"/>
                  </a:cxn>
                </a:cxnLst>
                <a:rect l="0" t="0" r="r" b="b"/>
                <a:pathLst>
                  <a:path w="5732" h="3107">
                    <a:moveTo>
                      <a:pt x="81" y="0"/>
                    </a:moveTo>
                    <a:lnTo>
                      <a:pt x="133" y="328"/>
                    </a:lnTo>
                    <a:lnTo>
                      <a:pt x="0" y="666"/>
                    </a:lnTo>
                    <a:lnTo>
                      <a:pt x="83" y="1221"/>
                    </a:lnTo>
                    <a:lnTo>
                      <a:pt x="413" y="1515"/>
                    </a:lnTo>
                    <a:lnTo>
                      <a:pt x="881" y="1700"/>
                    </a:lnTo>
                    <a:lnTo>
                      <a:pt x="1440" y="1651"/>
                    </a:lnTo>
                    <a:lnTo>
                      <a:pt x="1755" y="1940"/>
                    </a:lnTo>
                    <a:lnTo>
                      <a:pt x="1653" y="2126"/>
                    </a:lnTo>
                    <a:lnTo>
                      <a:pt x="1136" y="2142"/>
                    </a:lnTo>
                    <a:lnTo>
                      <a:pt x="911" y="2021"/>
                    </a:lnTo>
                    <a:lnTo>
                      <a:pt x="739" y="2142"/>
                    </a:lnTo>
                    <a:lnTo>
                      <a:pt x="954" y="2524"/>
                    </a:lnTo>
                    <a:lnTo>
                      <a:pt x="973" y="2905"/>
                    </a:lnTo>
                    <a:lnTo>
                      <a:pt x="1511" y="3107"/>
                    </a:lnTo>
                    <a:lnTo>
                      <a:pt x="1644" y="2922"/>
                    </a:lnTo>
                    <a:lnTo>
                      <a:pt x="2077" y="2797"/>
                    </a:lnTo>
                    <a:lnTo>
                      <a:pt x="2610" y="2962"/>
                    </a:lnTo>
                    <a:lnTo>
                      <a:pt x="3222" y="2812"/>
                    </a:lnTo>
                    <a:lnTo>
                      <a:pt x="3443" y="2922"/>
                    </a:lnTo>
                    <a:lnTo>
                      <a:pt x="3861" y="2648"/>
                    </a:lnTo>
                    <a:lnTo>
                      <a:pt x="4125" y="2311"/>
                    </a:lnTo>
                    <a:lnTo>
                      <a:pt x="4369" y="2318"/>
                    </a:lnTo>
                    <a:lnTo>
                      <a:pt x="4554" y="2445"/>
                    </a:lnTo>
                    <a:lnTo>
                      <a:pt x="5015" y="2142"/>
                    </a:lnTo>
                    <a:lnTo>
                      <a:pt x="5404" y="2185"/>
                    </a:lnTo>
                    <a:lnTo>
                      <a:pt x="5732" y="2069"/>
                    </a:lnTo>
                  </a:path>
                </a:pathLst>
              </a:custGeom>
              <a:noFill/>
              <a:ln w="1651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3" name="Freeform 7"/>
              <p:cNvSpPr>
                <a:spLocks/>
              </p:cNvSpPr>
              <p:nvPr userDrawn="1"/>
            </p:nvSpPr>
            <p:spPr bwMode="hidden">
              <a:xfrm>
                <a:off x="242" y="1145"/>
                <a:ext cx="5512" cy="2760"/>
              </a:xfrm>
              <a:custGeom>
                <a:avLst/>
                <a:gdLst/>
                <a:ahLst/>
                <a:cxnLst>
                  <a:cxn ang="0">
                    <a:pos x="240" y="0"/>
                  </a:cxn>
                  <a:cxn ang="0">
                    <a:pos x="0" y="336"/>
                  </a:cxn>
                  <a:cxn ang="0">
                    <a:pos x="82" y="821"/>
                  </a:cxn>
                  <a:cxn ang="0">
                    <a:pos x="243" y="873"/>
                  </a:cxn>
                  <a:cxn ang="0">
                    <a:pos x="473" y="1087"/>
                  </a:cxn>
                  <a:cxn ang="0">
                    <a:pos x="557" y="1441"/>
                  </a:cxn>
                  <a:cxn ang="0">
                    <a:pos x="839" y="1499"/>
                  </a:cxn>
                  <a:cxn ang="0">
                    <a:pos x="1258" y="1349"/>
                  </a:cxn>
                  <a:cxn ang="0">
                    <a:pos x="1307" y="1493"/>
                  </a:cxn>
                  <a:cxn ang="0">
                    <a:pos x="1621" y="1513"/>
                  </a:cxn>
                  <a:cxn ang="0">
                    <a:pos x="1862" y="1865"/>
                  </a:cxn>
                  <a:cxn ang="0">
                    <a:pos x="1668" y="2166"/>
                  </a:cxn>
                  <a:cxn ang="0">
                    <a:pos x="1308" y="2217"/>
                  </a:cxn>
                  <a:cxn ang="0">
                    <a:pos x="992" y="2172"/>
                  </a:cxn>
                  <a:cxn ang="0">
                    <a:pos x="903" y="2244"/>
                  </a:cxn>
                  <a:cxn ang="0">
                    <a:pos x="1008" y="2415"/>
                  </a:cxn>
                  <a:cxn ang="0">
                    <a:pos x="992" y="2538"/>
                  </a:cxn>
                  <a:cxn ang="0">
                    <a:pos x="1137" y="2760"/>
                  </a:cxn>
                  <a:cxn ang="0">
                    <a:pos x="1661" y="2623"/>
                  </a:cxn>
                  <a:cxn ang="0">
                    <a:pos x="1725" y="2492"/>
                  </a:cxn>
                  <a:cxn ang="0">
                    <a:pos x="1895" y="2551"/>
                  </a:cxn>
                  <a:cxn ang="0">
                    <a:pos x="2338" y="2448"/>
                  </a:cxn>
                  <a:cxn ang="0">
                    <a:pos x="2443" y="2714"/>
                  </a:cxn>
                  <a:cxn ang="0">
                    <a:pos x="2870" y="2541"/>
                  </a:cxn>
                  <a:cxn ang="0">
                    <a:pos x="3264" y="2591"/>
                  </a:cxn>
                  <a:cxn ang="0">
                    <a:pos x="3522" y="2427"/>
                  </a:cxn>
                  <a:cxn ang="0">
                    <a:pos x="3594" y="2081"/>
                  </a:cxn>
                  <a:cxn ang="0">
                    <a:pos x="4013" y="2087"/>
                  </a:cxn>
                  <a:cxn ang="0">
                    <a:pos x="4070" y="1924"/>
                  </a:cxn>
                  <a:cxn ang="0">
                    <a:pos x="4239" y="1931"/>
                  </a:cxn>
                  <a:cxn ang="0">
                    <a:pos x="4465" y="2094"/>
                  </a:cxn>
                  <a:cxn ang="0">
                    <a:pos x="4836" y="1814"/>
                  </a:cxn>
                  <a:cxn ang="0">
                    <a:pos x="5225" y="1785"/>
                  </a:cxn>
                  <a:cxn ang="0">
                    <a:pos x="5367" y="1571"/>
                  </a:cxn>
                  <a:cxn ang="0">
                    <a:pos x="5512" y="1585"/>
                  </a:cxn>
                </a:cxnLst>
                <a:rect l="0" t="0" r="r" b="b"/>
                <a:pathLst>
                  <a:path w="5512" h="2760">
                    <a:moveTo>
                      <a:pt x="240" y="0"/>
                    </a:moveTo>
                    <a:lnTo>
                      <a:pt x="0" y="336"/>
                    </a:lnTo>
                    <a:lnTo>
                      <a:pt x="82" y="821"/>
                    </a:lnTo>
                    <a:lnTo>
                      <a:pt x="243" y="873"/>
                    </a:lnTo>
                    <a:lnTo>
                      <a:pt x="473" y="1087"/>
                    </a:lnTo>
                    <a:lnTo>
                      <a:pt x="557" y="1441"/>
                    </a:lnTo>
                    <a:lnTo>
                      <a:pt x="839" y="1499"/>
                    </a:lnTo>
                    <a:lnTo>
                      <a:pt x="1258" y="1349"/>
                    </a:lnTo>
                    <a:lnTo>
                      <a:pt x="1307" y="1493"/>
                    </a:lnTo>
                    <a:lnTo>
                      <a:pt x="1621" y="1513"/>
                    </a:lnTo>
                    <a:lnTo>
                      <a:pt x="1862" y="1865"/>
                    </a:lnTo>
                    <a:lnTo>
                      <a:pt x="1668" y="2166"/>
                    </a:lnTo>
                    <a:lnTo>
                      <a:pt x="1308" y="2217"/>
                    </a:lnTo>
                    <a:lnTo>
                      <a:pt x="992" y="2172"/>
                    </a:lnTo>
                    <a:lnTo>
                      <a:pt x="903" y="2244"/>
                    </a:lnTo>
                    <a:lnTo>
                      <a:pt x="1008" y="2415"/>
                    </a:lnTo>
                    <a:lnTo>
                      <a:pt x="992" y="2538"/>
                    </a:lnTo>
                    <a:lnTo>
                      <a:pt x="1137" y="2760"/>
                    </a:lnTo>
                    <a:lnTo>
                      <a:pt x="1661" y="2623"/>
                    </a:lnTo>
                    <a:lnTo>
                      <a:pt x="1725" y="2492"/>
                    </a:lnTo>
                    <a:lnTo>
                      <a:pt x="1895" y="2551"/>
                    </a:lnTo>
                    <a:lnTo>
                      <a:pt x="2338" y="2448"/>
                    </a:lnTo>
                    <a:lnTo>
                      <a:pt x="2443" y="2714"/>
                    </a:lnTo>
                    <a:lnTo>
                      <a:pt x="2870" y="2541"/>
                    </a:lnTo>
                    <a:lnTo>
                      <a:pt x="3264" y="2591"/>
                    </a:lnTo>
                    <a:lnTo>
                      <a:pt x="3522" y="2427"/>
                    </a:lnTo>
                    <a:lnTo>
                      <a:pt x="3594" y="2081"/>
                    </a:lnTo>
                    <a:lnTo>
                      <a:pt x="4013" y="2087"/>
                    </a:lnTo>
                    <a:lnTo>
                      <a:pt x="4070" y="1924"/>
                    </a:lnTo>
                    <a:lnTo>
                      <a:pt x="4239" y="1931"/>
                    </a:lnTo>
                    <a:lnTo>
                      <a:pt x="4465" y="2094"/>
                    </a:lnTo>
                    <a:lnTo>
                      <a:pt x="4836" y="1814"/>
                    </a:lnTo>
                    <a:lnTo>
                      <a:pt x="5225" y="1785"/>
                    </a:lnTo>
                    <a:lnTo>
                      <a:pt x="5367" y="1571"/>
                    </a:lnTo>
                    <a:lnTo>
                      <a:pt x="5512" y="1585"/>
                    </a:lnTo>
                  </a:path>
                </a:pathLst>
              </a:custGeom>
              <a:noFill/>
              <a:ln w="1524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4" name="Freeform 8"/>
              <p:cNvSpPr>
                <a:spLocks/>
              </p:cNvSpPr>
              <p:nvPr userDrawn="1"/>
            </p:nvSpPr>
            <p:spPr bwMode="hidden">
              <a:xfrm>
                <a:off x="4840" y="984"/>
                <a:ext cx="790" cy="1189"/>
              </a:xfrm>
              <a:custGeom>
                <a:avLst/>
                <a:gdLst/>
                <a:ahLst/>
                <a:cxnLst>
                  <a:cxn ang="0">
                    <a:pos x="139" y="0"/>
                  </a:cxn>
                  <a:cxn ang="0">
                    <a:pos x="210" y="233"/>
                  </a:cxn>
                  <a:cxn ang="0">
                    <a:pos x="159" y="643"/>
                  </a:cxn>
                  <a:cxn ang="0">
                    <a:pos x="454" y="771"/>
                  </a:cxn>
                  <a:cxn ang="0">
                    <a:pos x="605" y="1046"/>
                  </a:cxn>
                  <a:cxn ang="0">
                    <a:pos x="790" y="1189"/>
                  </a:cxn>
                  <a:cxn ang="0">
                    <a:pos x="540" y="1111"/>
                  </a:cxn>
                  <a:cxn ang="0">
                    <a:pos x="363" y="883"/>
                  </a:cxn>
                  <a:cxn ang="0">
                    <a:pos x="139" y="852"/>
                  </a:cxn>
                  <a:cxn ang="0">
                    <a:pos x="0" y="499"/>
                  </a:cxn>
                  <a:cxn ang="0">
                    <a:pos x="48" y="209"/>
                  </a:cxn>
                </a:cxnLst>
                <a:rect l="0" t="0" r="r" b="b"/>
                <a:pathLst>
                  <a:path w="790" h="1189">
                    <a:moveTo>
                      <a:pt x="139" y="0"/>
                    </a:moveTo>
                    <a:lnTo>
                      <a:pt x="210" y="233"/>
                    </a:lnTo>
                    <a:lnTo>
                      <a:pt x="159" y="643"/>
                    </a:lnTo>
                    <a:lnTo>
                      <a:pt x="454" y="771"/>
                    </a:lnTo>
                    <a:lnTo>
                      <a:pt x="605" y="1046"/>
                    </a:lnTo>
                    <a:lnTo>
                      <a:pt x="790" y="1189"/>
                    </a:lnTo>
                    <a:lnTo>
                      <a:pt x="540" y="1111"/>
                    </a:lnTo>
                    <a:lnTo>
                      <a:pt x="363" y="883"/>
                    </a:lnTo>
                    <a:lnTo>
                      <a:pt x="139" y="852"/>
                    </a:lnTo>
                    <a:lnTo>
                      <a:pt x="0" y="499"/>
                    </a:lnTo>
                    <a:lnTo>
                      <a:pt x="48" y="209"/>
                    </a:lnTo>
                  </a:path>
                </a:pathLst>
              </a:custGeom>
              <a:noFill/>
              <a:ln w="1524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5" name="Freeform 9"/>
              <p:cNvSpPr>
                <a:spLocks/>
              </p:cNvSpPr>
              <p:nvPr userDrawn="1"/>
            </p:nvSpPr>
            <p:spPr bwMode="hidden">
              <a:xfrm>
                <a:off x="5173" y="896"/>
                <a:ext cx="579" cy="1117"/>
              </a:xfrm>
              <a:custGeom>
                <a:avLst/>
                <a:gdLst/>
                <a:ahLst/>
                <a:cxnLst>
                  <a:cxn ang="0">
                    <a:pos x="0" y="0"/>
                  </a:cxn>
                  <a:cxn ang="0">
                    <a:pos x="128" y="328"/>
                  </a:cxn>
                  <a:cxn ang="0">
                    <a:pos x="9" y="659"/>
                  </a:cxn>
                  <a:cxn ang="0">
                    <a:pos x="40" y="763"/>
                  </a:cxn>
                  <a:cxn ang="0">
                    <a:pos x="234" y="739"/>
                  </a:cxn>
                  <a:cxn ang="0">
                    <a:pos x="344" y="1055"/>
                  </a:cxn>
                  <a:cxn ang="0">
                    <a:pos x="579" y="1117"/>
                  </a:cxn>
                </a:cxnLst>
                <a:rect l="0" t="0" r="r" b="b"/>
                <a:pathLst>
                  <a:path w="579" h="1117">
                    <a:moveTo>
                      <a:pt x="0" y="0"/>
                    </a:moveTo>
                    <a:lnTo>
                      <a:pt x="128" y="328"/>
                    </a:lnTo>
                    <a:lnTo>
                      <a:pt x="9" y="659"/>
                    </a:lnTo>
                    <a:lnTo>
                      <a:pt x="40" y="763"/>
                    </a:lnTo>
                    <a:lnTo>
                      <a:pt x="234" y="739"/>
                    </a:lnTo>
                    <a:lnTo>
                      <a:pt x="344" y="1055"/>
                    </a:lnTo>
                    <a:lnTo>
                      <a:pt x="579" y="1117"/>
                    </a:lnTo>
                  </a:path>
                </a:pathLst>
              </a:custGeom>
              <a:noFill/>
              <a:ln w="1651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6" name="Freeform 10"/>
              <p:cNvSpPr>
                <a:spLocks/>
              </p:cNvSpPr>
              <p:nvPr userDrawn="1"/>
            </p:nvSpPr>
            <p:spPr bwMode="hidden">
              <a:xfrm>
                <a:off x="3291" y="968"/>
                <a:ext cx="2471" cy="2396"/>
              </a:xfrm>
              <a:custGeom>
                <a:avLst/>
                <a:gdLst/>
                <a:ahLst/>
                <a:cxnLst>
                  <a:cxn ang="0">
                    <a:pos x="1118" y="0"/>
                  </a:cxn>
                  <a:cxn ang="0">
                    <a:pos x="1179" y="225"/>
                  </a:cxn>
                  <a:cxn ang="0">
                    <a:pos x="1393" y="339"/>
                  </a:cxn>
                  <a:cxn ang="0">
                    <a:pos x="1404" y="548"/>
                  </a:cxn>
                  <a:cxn ang="0">
                    <a:pos x="1342" y="732"/>
                  </a:cxn>
                  <a:cxn ang="0">
                    <a:pos x="1434" y="925"/>
                  </a:cxn>
                  <a:cxn ang="0">
                    <a:pos x="1455" y="1109"/>
                  </a:cxn>
                  <a:cxn ang="0">
                    <a:pos x="1311" y="1142"/>
                  </a:cxn>
                  <a:cxn ang="0">
                    <a:pos x="926" y="1384"/>
                  </a:cxn>
                  <a:cxn ang="0">
                    <a:pos x="975" y="1456"/>
                  </a:cxn>
                  <a:cxn ang="0">
                    <a:pos x="956" y="1624"/>
                  </a:cxn>
                  <a:cxn ang="0">
                    <a:pos x="782" y="1817"/>
                  </a:cxn>
                  <a:cxn ang="0">
                    <a:pos x="539" y="1978"/>
                  </a:cxn>
                  <a:cxn ang="0">
                    <a:pos x="152" y="2026"/>
                  </a:cxn>
                  <a:cxn ang="0">
                    <a:pos x="19" y="2251"/>
                  </a:cxn>
                  <a:cxn ang="0">
                    <a:pos x="0" y="2396"/>
                  </a:cxn>
                  <a:cxn ang="0">
                    <a:pos x="213" y="2179"/>
                  </a:cxn>
                  <a:cxn ang="0">
                    <a:pos x="629" y="2090"/>
                  </a:cxn>
                  <a:cxn ang="0">
                    <a:pos x="894" y="1906"/>
                  </a:cxn>
                  <a:cxn ang="0">
                    <a:pos x="1230" y="1986"/>
                  </a:cxn>
                  <a:cxn ang="0">
                    <a:pos x="1668" y="1906"/>
                  </a:cxn>
                  <a:cxn ang="0">
                    <a:pos x="1983" y="1745"/>
                  </a:cxn>
                  <a:cxn ang="0">
                    <a:pos x="2014" y="1600"/>
                  </a:cxn>
                  <a:cxn ang="0">
                    <a:pos x="2237" y="1496"/>
                  </a:cxn>
                  <a:cxn ang="0">
                    <a:pos x="2359" y="1552"/>
                  </a:cxn>
                  <a:cxn ang="0">
                    <a:pos x="2471" y="1479"/>
                  </a:cxn>
                </a:cxnLst>
                <a:rect l="0" t="0" r="r" b="b"/>
                <a:pathLst>
                  <a:path w="2471" h="2396">
                    <a:moveTo>
                      <a:pt x="1118" y="0"/>
                    </a:moveTo>
                    <a:lnTo>
                      <a:pt x="1179" y="225"/>
                    </a:lnTo>
                    <a:lnTo>
                      <a:pt x="1393" y="339"/>
                    </a:lnTo>
                    <a:lnTo>
                      <a:pt x="1404" y="548"/>
                    </a:lnTo>
                    <a:lnTo>
                      <a:pt x="1342" y="732"/>
                    </a:lnTo>
                    <a:lnTo>
                      <a:pt x="1434" y="925"/>
                    </a:lnTo>
                    <a:lnTo>
                      <a:pt x="1455" y="1109"/>
                    </a:lnTo>
                    <a:lnTo>
                      <a:pt x="1311" y="1142"/>
                    </a:lnTo>
                    <a:lnTo>
                      <a:pt x="926" y="1384"/>
                    </a:lnTo>
                    <a:lnTo>
                      <a:pt x="975" y="1456"/>
                    </a:lnTo>
                    <a:lnTo>
                      <a:pt x="956" y="1624"/>
                    </a:lnTo>
                    <a:lnTo>
                      <a:pt x="782" y="1817"/>
                    </a:lnTo>
                    <a:lnTo>
                      <a:pt x="539" y="1978"/>
                    </a:lnTo>
                    <a:lnTo>
                      <a:pt x="152" y="2026"/>
                    </a:lnTo>
                    <a:lnTo>
                      <a:pt x="19" y="2251"/>
                    </a:lnTo>
                    <a:lnTo>
                      <a:pt x="0" y="2396"/>
                    </a:lnTo>
                    <a:lnTo>
                      <a:pt x="213" y="2179"/>
                    </a:lnTo>
                    <a:lnTo>
                      <a:pt x="629" y="2090"/>
                    </a:lnTo>
                    <a:lnTo>
                      <a:pt x="894" y="1906"/>
                    </a:lnTo>
                    <a:lnTo>
                      <a:pt x="1230" y="1986"/>
                    </a:lnTo>
                    <a:lnTo>
                      <a:pt x="1668" y="1906"/>
                    </a:lnTo>
                    <a:lnTo>
                      <a:pt x="1983" y="1745"/>
                    </a:lnTo>
                    <a:lnTo>
                      <a:pt x="2014" y="1600"/>
                    </a:lnTo>
                    <a:lnTo>
                      <a:pt x="2237" y="1496"/>
                    </a:lnTo>
                    <a:lnTo>
                      <a:pt x="2359" y="1552"/>
                    </a:lnTo>
                    <a:lnTo>
                      <a:pt x="2471" y="1479"/>
                    </a:lnTo>
                  </a:path>
                </a:pathLst>
              </a:custGeom>
              <a:noFill/>
              <a:ln w="1651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7" name="Freeform 11"/>
              <p:cNvSpPr>
                <a:spLocks/>
              </p:cNvSpPr>
              <p:nvPr userDrawn="1"/>
            </p:nvSpPr>
            <p:spPr bwMode="hidden">
              <a:xfrm>
                <a:off x="2366" y="1067"/>
                <a:ext cx="1399" cy="1349"/>
              </a:xfrm>
              <a:custGeom>
                <a:avLst/>
                <a:gdLst/>
                <a:ahLst/>
                <a:cxnLst>
                  <a:cxn ang="0">
                    <a:pos x="620" y="155"/>
                  </a:cxn>
                  <a:cxn ang="0">
                    <a:pos x="421" y="155"/>
                  </a:cxn>
                  <a:cxn ang="0">
                    <a:pos x="205" y="507"/>
                  </a:cxn>
                  <a:cxn ang="0">
                    <a:pos x="0" y="673"/>
                  </a:cxn>
                  <a:cxn ang="0">
                    <a:pos x="487" y="783"/>
                  </a:cxn>
                  <a:cxn ang="0">
                    <a:pos x="425" y="1009"/>
                  </a:cxn>
                  <a:cxn ang="0">
                    <a:pos x="617" y="1086"/>
                  </a:cxn>
                  <a:cxn ang="0">
                    <a:pos x="498" y="1349"/>
                  </a:cxn>
                  <a:cxn ang="0">
                    <a:pos x="961" y="1035"/>
                  </a:cxn>
                  <a:cxn ang="0">
                    <a:pos x="926" y="776"/>
                  </a:cxn>
                  <a:cxn ang="0">
                    <a:pos x="1181" y="749"/>
                  </a:cxn>
                  <a:cxn ang="0">
                    <a:pos x="1399" y="601"/>
                  </a:cxn>
                  <a:cxn ang="0">
                    <a:pos x="1315" y="416"/>
                  </a:cxn>
                  <a:cxn ang="0">
                    <a:pos x="1341" y="196"/>
                  </a:cxn>
                  <a:cxn ang="0">
                    <a:pos x="1171" y="164"/>
                  </a:cxn>
                  <a:cxn ang="0">
                    <a:pos x="928" y="0"/>
                  </a:cxn>
                  <a:cxn ang="0">
                    <a:pos x="620" y="155"/>
                  </a:cxn>
                </a:cxnLst>
                <a:rect l="0" t="0" r="r" b="b"/>
                <a:pathLst>
                  <a:path w="1399" h="1349">
                    <a:moveTo>
                      <a:pt x="620" y="155"/>
                    </a:moveTo>
                    <a:lnTo>
                      <a:pt x="421" y="155"/>
                    </a:lnTo>
                    <a:lnTo>
                      <a:pt x="205" y="507"/>
                    </a:lnTo>
                    <a:lnTo>
                      <a:pt x="0" y="673"/>
                    </a:lnTo>
                    <a:lnTo>
                      <a:pt x="487" y="783"/>
                    </a:lnTo>
                    <a:lnTo>
                      <a:pt x="425" y="1009"/>
                    </a:lnTo>
                    <a:lnTo>
                      <a:pt x="617" y="1086"/>
                    </a:lnTo>
                    <a:lnTo>
                      <a:pt x="498" y="1349"/>
                    </a:lnTo>
                    <a:lnTo>
                      <a:pt x="961" y="1035"/>
                    </a:lnTo>
                    <a:lnTo>
                      <a:pt x="926" y="776"/>
                    </a:lnTo>
                    <a:lnTo>
                      <a:pt x="1181" y="749"/>
                    </a:lnTo>
                    <a:lnTo>
                      <a:pt x="1399" y="601"/>
                    </a:lnTo>
                    <a:lnTo>
                      <a:pt x="1315" y="416"/>
                    </a:lnTo>
                    <a:lnTo>
                      <a:pt x="1341" y="196"/>
                    </a:lnTo>
                    <a:lnTo>
                      <a:pt x="1171" y="164"/>
                    </a:lnTo>
                    <a:lnTo>
                      <a:pt x="928" y="0"/>
                    </a:lnTo>
                    <a:lnTo>
                      <a:pt x="620" y="155"/>
                    </a:lnTo>
                    <a:close/>
                  </a:path>
                </a:pathLst>
              </a:custGeom>
              <a:noFill/>
              <a:ln w="1778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8" name="Freeform 12"/>
              <p:cNvSpPr>
                <a:spLocks/>
              </p:cNvSpPr>
              <p:nvPr userDrawn="1"/>
            </p:nvSpPr>
            <p:spPr bwMode="hidden">
              <a:xfrm>
                <a:off x="4275" y="2031"/>
                <a:ext cx="1256" cy="810"/>
              </a:xfrm>
              <a:custGeom>
                <a:avLst/>
                <a:gdLst/>
                <a:ahLst/>
                <a:cxnLst>
                  <a:cxn ang="0">
                    <a:pos x="719" y="183"/>
                  </a:cxn>
                  <a:cxn ang="0">
                    <a:pos x="760" y="33"/>
                  </a:cxn>
                  <a:cxn ang="0">
                    <a:pos x="884" y="0"/>
                  </a:cxn>
                  <a:cxn ang="0">
                    <a:pos x="983" y="78"/>
                  </a:cxn>
                  <a:cxn ang="0">
                    <a:pos x="1082" y="248"/>
                  </a:cxn>
                  <a:cxn ang="0">
                    <a:pos x="1256" y="229"/>
                  </a:cxn>
                  <a:cxn ang="0">
                    <a:pos x="1248" y="359"/>
                  </a:cxn>
                  <a:cxn ang="0">
                    <a:pos x="1016" y="431"/>
                  </a:cxn>
                  <a:cxn ang="0">
                    <a:pos x="879" y="417"/>
                  </a:cxn>
                  <a:cxn ang="0">
                    <a:pos x="719" y="481"/>
                  </a:cxn>
                  <a:cxn ang="0">
                    <a:pos x="591" y="633"/>
                  </a:cxn>
                  <a:cxn ang="0">
                    <a:pos x="423" y="537"/>
                  </a:cxn>
                  <a:cxn ang="0">
                    <a:pos x="256" y="810"/>
                  </a:cxn>
                  <a:cxn ang="0">
                    <a:pos x="66" y="764"/>
                  </a:cxn>
                  <a:cxn ang="0">
                    <a:pos x="0" y="601"/>
                  </a:cxn>
                  <a:cxn ang="0">
                    <a:pos x="157" y="483"/>
                  </a:cxn>
                  <a:cxn ang="0">
                    <a:pos x="248" y="281"/>
                  </a:cxn>
                  <a:cxn ang="0">
                    <a:pos x="438" y="150"/>
                  </a:cxn>
                  <a:cxn ang="0">
                    <a:pos x="719" y="189"/>
                  </a:cxn>
                </a:cxnLst>
                <a:rect l="0" t="0" r="r" b="b"/>
                <a:pathLst>
                  <a:path w="1256" h="810">
                    <a:moveTo>
                      <a:pt x="719" y="183"/>
                    </a:moveTo>
                    <a:lnTo>
                      <a:pt x="760" y="33"/>
                    </a:lnTo>
                    <a:lnTo>
                      <a:pt x="884" y="0"/>
                    </a:lnTo>
                    <a:lnTo>
                      <a:pt x="983" y="78"/>
                    </a:lnTo>
                    <a:lnTo>
                      <a:pt x="1082" y="248"/>
                    </a:lnTo>
                    <a:lnTo>
                      <a:pt x="1256" y="229"/>
                    </a:lnTo>
                    <a:lnTo>
                      <a:pt x="1248" y="359"/>
                    </a:lnTo>
                    <a:lnTo>
                      <a:pt x="1016" y="431"/>
                    </a:lnTo>
                    <a:lnTo>
                      <a:pt x="879" y="417"/>
                    </a:lnTo>
                    <a:lnTo>
                      <a:pt x="719" y="481"/>
                    </a:lnTo>
                    <a:lnTo>
                      <a:pt x="591" y="633"/>
                    </a:lnTo>
                    <a:lnTo>
                      <a:pt x="423" y="537"/>
                    </a:lnTo>
                    <a:lnTo>
                      <a:pt x="256" y="810"/>
                    </a:lnTo>
                    <a:lnTo>
                      <a:pt x="66" y="764"/>
                    </a:lnTo>
                    <a:lnTo>
                      <a:pt x="0" y="601"/>
                    </a:lnTo>
                    <a:lnTo>
                      <a:pt x="157" y="483"/>
                    </a:lnTo>
                    <a:lnTo>
                      <a:pt x="248" y="281"/>
                    </a:lnTo>
                    <a:lnTo>
                      <a:pt x="438" y="150"/>
                    </a:lnTo>
                    <a:lnTo>
                      <a:pt x="719" y="189"/>
                    </a:lnTo>
                  </a:path>
                </a:pathLst>
              </a:custGeom>
              <a:noFill/>
              <a:ln w="1778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89" name="Freeform 13"/>
              <p:cNvSpPr>
                <a:spLocks/>
              </p:cNvSpPr>
              <p:nvPr userDrawn="1"/>
            </p:nvSpPr>
            <p:spPr bwMode="hidden">
              <a:xfrm>
                <a:off x="2914" y="3476"/>
                <a:ext cx="2848" cy="788"/>
              </a:xfrm>
              <a:custGeom>
                <a:avLst/>
                <a:gdLst/>
                <a:ahLst/>
                <a:cxnLst>
                  <a:cxn ang="0">
                    <a:pos x="2838" y="16"/>
                  </a:cxn>
                  <a:cxn ang="0">
                    <a:pos x="2493" y="0"/>
                  </a:cxn>
                  <a:cxn ang="0">
                    <a:pos x="2278" y="81"/>
                  </a:cxn>
                  <a:cxn ang="0">
                    <a:pos x="1936" y="44"/>
                  </a:cxn>
                  <a:cxn ang="0">
                    <a:pos x="1739" y="354"/>
                  </a:cxn>
                  <a:cxn ang="0">
                    <a:pos x="1600" y="212"/>
                  </a:cxn>
                  <a:cxn ang="0">
                    <a:pos x="1352" y="308"/>
                  </a:cxn>
                  <a:cxn ang="0">
                    <a:pos x="1445" y="515"/>
                  </a:cxn>
                  <a:cxn ang="0">
                    <a:pos x="1072" y="412"/>
                  </a:cxn>
                  <a:cxn ang="0">
                    <a:pos x="888" y="540"/>
                  </a:cxn>
                  <a:cxn ang="0">
                    <a:pos x="0" y="660"/>
                  </a:cxn>
                  <a:cxn ang="0">
                    <a:pos x="288" y="788"/>
                  </a:cxn>
                  <a:cxn ang="0">
                    <a:pos x="1040" y="676"/>
                  </a:cxn>
                  <a:cxn ang="0">
                    <a:pos x="1272" y="748"/>
                  </a:cxn>
                  <a:cxn ang="0">
                    <a:pos x="2096" y="691"/>
                  </a:cxn>
                  <a:cxn ang="0">
                    <a:pos x="2320" y="748"/>
                  </a:cxn>
                  <a:cxn ang="0">
                    <a:pos x="2456" y="596"/>
                  </a:cxn>
                  <a:cxn ang="0">
                    <a:pos x="2712" y="716"/>
                  </a:cxn>
                  <a:cxn ang="0">
                    <a:pos x="2716" y="339"/>
                  </a:cxn>
                  <a:cxn ang="0">
                    <a:pos x="2848" y="258"/>
                  </a:cxn>
                </a:cxnLst>
                <a:rect l="0" t="0" r="r" b="b"/>
                <a:pathLst>
                  <a:path w="2848" h="788">
                    <a:moveTo>
                      <a:pt x="2838" y="16"/>
                    </a:moveTo>
                    <a:lnTo>
                      <a:pt x="2493" y="0"/>
                    </a:lnTo>
                    <a:lnTo>
                      <a:pt x="2278" y="81"/>
                    </a:lnTo>
                    <a:lnTo>
                      <a:pt x="1936" y="44"/>
                    </a:lnTo>
                    <a:lnTo>
                      <a:pt x="1739" y="354"/>
                    </a:lnTo>
                    <a:lnTo>
                      <a:pt x="1600" y="212"/>
                    </a:lnTo>
                    <a:lnTo>
                      <a:pt x="1352" y="308"/>
                    </a:lnTo>
                    <a:lnTo>
                      <a:pt x="1445" y="515"/>
                    </a:lnTo>
                    <a:lnTo>
                      <a:pt x="1072" y="412"/>
                    </a:lnTo>
                    <a:lnTo>
                      <a:pt x="888" y="540"/>
                    </a:lnTo>
                    <a:lnTo>
                      <a:pt x="0" y="660"/>
                    </a:lnTo>
                    <a:lnTo>
                      <a:pt x="288" y="788"/>
                    </a:lnTo>
                    <a:lnTo>
                      <a:pt x="1040" y="676"/>
                    </a:lnTo>
                    <a:lnTo>
                      <a:pt x="1272" y="748"/>
                    </a:lnTo>
                    <a:lnTo>
                      <a:pt x="2096" y="691"/>
                    </a:lnTo>
                    <a:lnTo>
                      <a:pt x="2320" y="748"/>
                    </a:lnTo>
                    <a:lnTo>
                      <a:pt x="2456" y="596"/>
                    </a:lnTo>
                    <a:lnTo>
                      <a:pt x="2712" y="716"/>
                    </a:lnTo>
                    <a:lnTo>
                      <a:pt x="2716" y="339"/>
                    </a:lnTo>
                    <a:lnTo>
                      <a:pt x="2848" y="258"/>
                    </a:lnTo>
                  </a:path>
                </a:pathLst>
              </a:custGeom>
              <a:noFill/>
              <a:ln w="1778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90" name="Freeform 14"/>
              <p:cNvSpPr>
                <a:spLocks/>
              </p:cNvSpPr>
              <p:nvPr userDrawn="1"/>
            </p:nvSpPr>
            <p:spPr bwMode="hidden">
              <a:xfrm>
                <a:off x="5443" y="922"/>
                <a:ext cx="319" cy="854"/>
              </a:xfrm>
              <a:custGeom>
                <a:avLst/>
                <a:gdLst/>
                <a:ahLst/>
                <a:cxnLst>
                  <a:cxn ang="0">
                    <a:pos x="0" y="0"/>
                  </a:cxn>
                  <a:cxn ang="0">
                    <a:pos x="106" y="313"/>
                  </a:cxn>
                  <a:cxn ang="0">
                    <a:pos x="106" y="634"/>
                  </a:cxn>
                  <a:cxn ang="0">
                    <a:pos x="268" y="854"/>
                  </a:cxn>
                  <a:cxn ang="0">
                    <a:pos x="278" y="577"/>
                  </a:cxn>
                  <a:cxn ang="0">
                    <a:pos x="238" y="400"/>
                  </a:cxn>
                  <a:cxn ang="0">
                    <a:pos x="319" y="240"/>
                  </a:cxn>
                </a:cxnLst>
                <a:rect l="0" t="0" r="r" b="b"/>
                <a:pathLst>
                  <a:path w="319" h="854">
                    <a:moveTo>
                      <a:pt x="0" y="0"/>
                    </a:moveTo>
                    <a:lnTo>
                      <a:pt x="106" y="313"/>
                    </a:lnTo>
                    <a:lnTo>
                      <a:pt x="106" y="634"/>
                    </a:lnTo>
                    <a:lnTo>
                      <a:pt x="268" y="854"/>
                    </a:lnTo>
                    <a:lnTo>
                      <a:pt x="278" y="577"/>
                    </a:lnTo>
                    <a:lnTo>
                      <a:pt x="238" y="400"/>
                    </a:lnTo>
                    <a:lnTo>
                      <a:pt x="319" y="240"/>
                    </a:lnTo>
                  </a:path>
                </a:pathLst>
              </a:custGeom>
              <a:noFill/>
              <a:ln w="1778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91" name="Freeform 15"/>
              <p:cNvSpPr>
                <a:spLocks/>
              </p:cNvSpPr>
              <p:nvPr userDrawn="1"/>
            </p:nvSpPr>
            <p:spPr bwMode="hidden">
              <a:xfrm>
                <a:off x="4954" y="3568"/>
                <a:ext cx="646" cy="392"/>
              </a:xfrm>
              <a:custGeom>
                <a:avLst/>
                <a:gdLst/>
                <a:ahLst/>
                <a:cxnLst>
                  <a:cxn ang="0">
                    <a:pos x="504" y="0"/>
                  </a:cxn>
                  <a:cxn ang="0">
                    <a:pos x="320" y="61"/>
                  </a:cxn>
                  <a:cxn ang="0">
                    <a:pos x="238" y="109"/>
                  </a:cxn>
                  <a:cxn ang="0">
                    <a:pos x="144" y="216"/>
                  </a:cxn>
                  <a:cxn ang="0">
                    <a:pos x="0" y="392"/>
                  </a:cxn>
                  <a:cxn ang="0">
                    <a:pos x="360" y="263"/>
                  </a:cxn>
                  <a:cxn ang="0">
                    <a:pos x="432" y="182"/>
                  </a:cxn>
                  <a:cxn ang="0">
                    <a:pos x="646" y="142"/>
                  </a:cxn>
                  <a:cxn ang="0">
                    <a:pos x="504" y="0"/>
                  </a:cxn>
                </a:cxnLst>
                <a:rect l="0" t="0" r="r" b="b"/>
                <a:pathLst>
                  <a:path w="646" h="392">
                    <a:moveTo>
                      <a:pt x="504" y="0"/>
                    </a:moveTo>
                    <a:lnTo>
                      <a:pt x="320" y="61"/>
                    </a:lnTo>
                    <a:lnTo>
                      <a:pt x="238" y="109"/>
                    </a:lnTo>
                    <a:lnTo>
                      <a:pt x="144" y="216"/>
                    </a:lnTo>
                    <a:lnTo>
                      <a:pt x="0" y="392"/>
                    </a:lnTo>
                    <a:lnTo>
                      <a:pt x="360" y="263"/>
                    </a:lnTo>
                    <a:lnTo>
                      <a:pt x="432" y="182"/>
                    </a:lnTo>
                    <a:lnTo>
                      <a:pt x="646" y="142"/>
                    </a:lnTo>
                    <a:lnTo>
                      <a:pt x="504" y="0"/>
                    </a:lnTo>
                    <a:close/>
                  </a:path>
                </a:pathLst>
              </a:custGeom>
              <a:noFill/>
              <a:ln w="17780"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192" name="Freeform 16"/>
              <p:cNvSpPr>
                <a:spLocks/>
              </p:cNvSpPr>
              <p:nvPr userDrawn="1"/>
            </p:nvSpPr>
            <p:spPr bwMode="hidden">
              <a:xfrm>
                <a:off x="50" y="2400"/>
                <a:ext cx="2736" cy="1920"/>
              </a:xfrm>
              <a:custGeom>
                <a:avLst/>
                <a:gdLst/>
                <a:ahLst/>
                <a:cxnLst>
                  <a:cxn ang="0">
                    <a:pos x="0" y="0"/>
                  </a:cxn>
                  <a:cxn ang="0">
                    <a:pos x="96" y="336"/>
                  </a:cxn>
                  <a:cxn ang="0">
                    <a:pos x="384" y="384"/>
                  </a:cxn>
                  <a:cxn ang="0">
                    <a:pos x="576" y="720"/>
                  </a:cxn>
                  <a:cxn ang="0">
                    <a:pos x="528" y="960"/>
                  </a:cxn>
                  <a:cxn ang="0">
                    <a:pos x="672" y="1104"/>
                  </a:cxn>
                  <a:cxn ang="0">
                    <a:pos x="576" y="1392"/>
                  </a:cxn>
                  <a:cxn ang="0">
                    <a:pos x="624" y="1632"/>
                  </a:cxn>
                  <a:cxn ang="0">
                    <a:pos x="1488" y="1872"/>
                  </a:cxn>
                  <a:cxn ang="0">
                    <a:pos x="1680" y="1728"/>
                  </a:cxn>
                  <a:cxn ang="0">
                    <a:pos x="2208" y="1728"/>
                  </a:cxn>
                  <a:cxn ang="0">
                    <a:pos x="2304" y="1632"/>
                  </a:cxn>
                  <a:cxn ang="0">
                    <a:pos x="2736" y="1872"/>
                  </a:cxn>
                  <a:cxn ang="0">
                    <a:pos x="2640" y="1920"/>
                  </a:cxn>
                  <a:cxn ang="0">
                    <a:pos x="2304" y="1824"/>
                  </a:cxn>
                  <a:cxn ang="0">
                    <a:pos x="2160" y="1872"/>
                  </a:cxn>
                  <a:cxn ang="0">
                    <a:pos x="1632" y="1920"/>
                  </a:cxn>
                  <a:cxn ang="0">
                    <a:pos x="1440" y="1920"/>
                  </a:cxn>
                  <a:cxn ang="0">
                    <a:pos x="480" y="1824"/>
                  </a:cxn>
                  <a:cxn ang="0">
                    <a:pos x="192" y="1872"/>
                  </a:cxn>
                  <a:cxn ang="0">
                    <a:pos x="96" y="1680"/>
                  </a:cxn>
                  <a:cxn ang="0">
                    <a:pos x="288" y="1440"/>
                  </a:cxn>
                  <a:cxn ang="0">
                    <a:pos x="336" y="1104"/>
                  </a:cxn>
                  <a:cxn ang="0">
                    <a:pos x="144" y="864"/>
                  </a:cxn>
                  <a:cxn ang="0">
                    <a:pos x="240" y="624"/>
                  </a:cxn>
                  <a:cxn ang="0">
                    <a:pos x="48" y="528"/>
                  </a:cxn>
                  <a:cxn ang="0">
                    <a:pos x="0" y="0"/>
                  </a:cxn>
                </a:cxnLst>
                <a:rect l="0" t="0" r="r" b="b"/>
                <a:pathLst>
                  <a:path w="2736" h="1920">
                    <a:moveTo>
                      <a:pt x="0" y="0"/>
                    </a:moveTo>
                    <a:lnTo>
                      <a:pt x="96" y="336"/>
                    </a:lnTo>
                    <a:lnTo>
                      <a:pt x="384" y="384"/>
                    </a:lnTo>
                    <a:lnTo>
                      <a:pt x="576" y="720"/>
                    </a:lnTo>
                    <a:lnTo>
                      <a:pt x="528" y="960"/>
                    </a:lnTo>
                    <a:lnTo>
                      <a:pt x="672" y="1104"/>
                    </a:lnTo>
                    <a:lnTo>
                      <a:pt x="576" y="1392"/>
                    </a:lnTo>
                    <a:lnTo>
                      <a:pt x="624" y="1632"/>
                    </a:lnTo>
                    <a:lnTo>
                      <a:pt x="1488" y="1872"/>
                    </a:lnTo>
                    <a:lnTo>
                      <a:pt x="1680" y="1728"/>
                    </a:lnTo>
                    <a:lnTo>
                      <a:pt x="2208" y="1728"/>
                    </a:lnTo>
                    <a:lnTo>
                      <a:pt x="2304" y="1632"/>
                    </a:lnTo>
                    <a:lnTo>
                      <a:pt x="2736" y="1872"/>
                    </a:lnTo>
                    <a:lnTo>
                      <a:pt x="2640" y="1920"/>
                    </a:lnTo>
                    <a:lnTo>
                      <a:pt x="2304" y="1824"/>
                    </a:lnTo>
                    <a:lnTo>
                      <a:pt x="2160" y="1872"/>
                    </a:lnTo>
                    <a:lnTo>
                      <a:pt x="1632" y="1920"/>
                    </a:lnTo>
                    <a:lnTo>
                      <a:pt x="1440" y="1920"/>
                    </a:lnTo>
                    <a:lnTo>
                      <a:pt x="480" y="1824"/>
                    </a:lnTo>
                    <a:lnTo>
                      <a:pt x="192" y="1872"/>
                    </a:lnTo>
                    <a:lnTo>
                      <a:pt x="96" y="1680"/>
                    </a:lnTo>
                    <a:lnTo>
                      <a:pt x="288" y="1440"/>
                    </a:lnTo>
                    <a:lnTo>
                      <a:pt x="336" y="1104"/>
                    </a:lnTo>
                    <a:lnTo>
                      <a:pt x="144" y="864"/>
                    </a:lnTo>
                    <a:lnTo>
                      <a:pt x="240" y="624"/>
                    </a:lnTo>
                    <a:lnTo>
                      <a:pt x="48" y="528"/>
                    </a:lnTo>
                    <a:lnTo>
                      <a:pt x="0" y="0"/>
                    </a:lnTo>
                    <a:close/>
                  </a:path>
                </a:pathLst>
              </a:custGeom>
              <a:noFill/>
              <a:ln w="9525" cap="flat" cmpd="sng">
                <a:solidFill>
                  <a:schemeClr val="bg2"/>
                </a:solid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grpSp>
        <p:grpSp>
          <p:nvGrpSpPr>
            <p:cNvPr id="1033" name="Group 17"/>
            <p:cNvGrpSpPr>
              <a:grpSpLocks/>
            </p:cNvGrpSpPr>
            <p:nvPr userDrawn="1"/>
          </p:nvGrpSpPr>
          <p:grpSpPr bwMode="auto">
            <a:xfrm>
              <a:off x="0" y="2291"/>
              <a:ext cx="1385" cy="1702"/>
              <a:chOff x="0" y="2291"/>
              <a:chExt cx="1385" cy="1702"/>
            </a:xfrm>
          </p:grpSpPr>
          <p:sp>
            <p:nvSpPr>
              <p:cNvPr id="50194" name="Rectangle 18"/>
              <p:cNvSpPr>
                <a:spLocks noChangeArrowheads="1"/>
              </p:cNvSpPr>
              <p:nvPr userDrawn="1"/>
            </p:nvSpPr>
            <p:spPr bwMode="ltGray">
              <a:xfrm rot="6798887">
                <a:off x="63" y="3882"/>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195" name="Rectangle 19"/>
              <p:cNvSpPr>
                <a:spLocks noChangeArrowheads="1"/>
              </p:cNvSpPr>
              <p:nvPr userDrawn="1"/>
            </p:nvSpPr>
            <p:spPr bwMode="ltGray">
              <a:xfrm rot="6798887">
                <a:off x="33" y="3880"/>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196" name="Rectangle 20"/>
              <p:cNvSpPr>
                <a:spLocks noChangeArrowheads="1"/>
              </p:cNvSpPr>
              <p:nvPr userDrawn="1"/>
            </p:nvSpPr>
            <p:spPr bwMode="ltGray">
              <a:xfrm rot="6798887">
                <a:off x="7" y="3874"/>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197" name="Rectangle 21"/>
              <p:cNvSpPr>
                <a:spLocks noChangeArrowheads="1"/>
              </p:cNvSpPr>
              <p:nvPr userDrawn="1"/>
            </p:nvSpPr>
            <p:spPr bwMode="ltGray">
              <a:xfrm rot="5999912">
                <a:off x="209" y="388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198" name="Rectangle 22"/>
              <p:cNvSpPr>
                <a:spLocks noChangeArrowheads="1"/>
              </p:cNvSpPr>
              <p:nvPr userDrawn="1"/>
            </p:nvSpPr>
            <p:spPr bwMode="ltGray">
              <a:xfrm rot="5999912">
                <a:off x="183" y="3888"/>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199" name="Rectangle 23"/>
              <p:cNvSpPr>
                <a:spLocks noChangeArrowheads="1"/>
              </p:cNvSpPr>
              <p:nvPr userDrawn="1"/>
            </p:nvSpPr>
            <p:spPr bwMode="ltGray">
              <a:xfrm rot="6250138">
                <a:off x="153" y="3888"/>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0" name="Rectangle 24"/>
              <p:cNvSpPr>
                <a:spLocks noChangeArrowheads="1"/>
              </p:cNvSpPr>
              <p:nvPr userDrawn="1"/>
            </p:nvSpPr>
            <p:spPr bwMode="ltGray">
              <a:xfrm rot="6238076">
                <a:off x="123" y="3886"/>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1" name="Rectangle 25"/>
              <p:cNvSpPr>
                <a:spLocks noChangeArrowheads="1"/>
              </p:cNvSpPr>
              <p:nvPr userDrawn="1"/>
            </p:nvSpPr>
            <p:spPr bwMode="ltGray">
              <a:xfrm rot="5380717">
                <a:off x="363" y="3868"/>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2" name="Rectangle 26"/>
              <p:cNvSpPr>
                <a:spLocks noChangeArrowheads="1"/>
              </p:cNvSpPr>
              <p:nvPr userDrawn="1"/>
            </p:nvSpPr>
            <p:spPr bwMode="ltGray">
              <a:xfrm rot="5380717">
                <a:off x="333" y="3872"/>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3" name="Rectangle 27"/>
              <p:cNvSpPr>
                <a:spLocks noChangeArrowheads="1"/>
              </p:cNvSpPr>
              <p:nvPr userDrawn="1"/>
            </p:nvSpPr>
            <p:spPr bwMode="ltGray">
              <a:xfrm rot="5583200">
                <a:off x="303" y="3876"/>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4" name="Rectangle 28"/>
              <p:cNvSpPr>
                <a:spLocks noChangeArrowheads="1"/>
              </p:cNvSpPr>
              <p:nvPr userDrawn="1"/>
            </p:nvSpPr>
            <p:spPr bwMode="ltGray">
              <a:xfrm rot="5737625">
                <a:off x="271" y="3882"/>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5" name="Rectangle 29"/>
              <p:cNvSpPr>
                <a:spLocks noChangeArrowheads="1"/>
              </p:cNvSpPr>
              <p:nvPr userDrawn="1"/>
            </p:nvSpPr>
            <p:spPr bwMode="ltGray">
              <a:xfrm rot="4715477">
                <a:off x="517" y="382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6" name="Rectangle 30"/>
              <p:cNvSpPr>
                <a:spLocks noChangeArrowheads="1"/>
              </p:cNvSpPr>
              <p:nvPr userDrawn="1"/>
            </p:nvSpPr>
            <p:spPr bwMode="ltGray">
              <a:xfrm rot="4924949">
                <a:off x="486" y="3834"/>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7" name="Rectangle 31"/>
              <p:cNvSpPr>
                <a:spLocks noChangeArrowheads="1"/>
              </p:cNvSpPr>
              <p:nvPr userDrawn="1"/>
            </p:nvSpPr>
            <p:spPr bwMode="ltGray">
              <a:xfrm rot="4924949">
                <a:off x="456" y="384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8" name="Rectangle 32"/>
              <p:cNvSpPr>
                <a:spLocks noChangeArrowheads="1"/>
              </p:cNvSpPr>
              <p:nvPr userDrawn="1"/>
            </p:nvSpPr>
            <p:spPr bwMode="ltGray">
              <a:xfrm rot="5041352">
                <a:off x="427" y="3850"/>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09" name="Rectangle 33"/>
              <p:cNvSpPr>
                <a:spLocks noChangeArrowheads="1"/>
              </p:cNvSpPr>
              <p:nvPr userDrawn="1"/>
            </p:nvSpPr>
            <p:spPr bwMode="ltGray">
              <a:xfrm rot="3816889">
                <a:off x="664" y="3762"/>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0" name="Rectangle 34"/>
              <p:cNvSpPr>
                <a:spLocks noChangeArrowheads="1"/>
              </p:cNvSpPr>
              <p:nvPr userDrawn="1"/>
            </p:nvSpPr>
            <p:spPr bwMode="ltGray">
              <a:xfrm rot="3816889">
                <a:off x="634" y="3780"/>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1" name="Rectangle 35"/>
              <p:cNvSpPr>
                <a:spLocks noChangeArrowheads="1"/>
              </p:cNvSpPr>
              <p:nvPr userDrawn="1"/>
            </p:nvSpPr>
            <p:spPr bwMode="ltGray">
              <a:xfrm rot="4104184">
                <a:off x="606" y="3790"/>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2" name="Rectangle 36"/>
              <p:cNvSpPr>
                <a:spLocks noChangeArrowheads="1"/>
              </p:cNvSpPr>
              <p:nvPr userDrawn="1"/>
            </p:nvSpPr>
            <p:spPr bwMode="ltGray">
              <a:xfrm rot="4325343">
                <a:off x="575" y="3804"/>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3" name="Rectangle 37"/>
              <p:cNvSpPr>
                <a:spLocks noChangeArrowheads="1"/>
              </p:cNvSpPr>
              <p:nvPr userDrawn="1"/>
            </p:nvSpPr>
            <p:spPr bwMode="ltGray">
              <a:xfrm rot="3368036">
                <a:off x="800" y="3682"/>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4" name="Rectangle 38"/>
              <p:cNvSpPr>
                <a:spLocks noChangeArrowheads="1"/>
              </p:cNvSpPr>
              <p:nvPr userDrawn="1"/>
            </p:nvSpPr>
            <p:spPr bwMode="ltGray">
              <a:xfrm rot="3368036">
                <a:off x="772" y="369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5" name="Rectangle 39"/>
              <p:cNvSpPr>
                <a:spLocks noChangeArrowheads="1"/>
              </p:cNvSpPr>
              <p:nvPr userDrawn="1"/>
            </p:nvSpPr>
            <p:spPr bwMode="ltGray">
              <a:xfrm rot="3368036">
                <a:off x="746" y="3716"/>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6" name="Rectangle 40"/>
              <p:cNvSpPr>
                <a:spLocks noChangeArrowheads="1"/>
              </p:cNvSpPr>
              <p:nvPr userDrawn="1"/>
            </p:nvSpPr>
            <p:spPr bwMode="ltGray">
              <a:xfrm rot="3816889">
                <a:off x="717" y="3734"/>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7" name="Rectangle 41"/>
              <p:cNvSpPr>
                <a:spLocks noChangeArrowheads="1"/>
              </p:cNvSpPr>
              <p:nvPr userDrawn="1"/>
            </p:nvSpPr>
            <p:spPr bwMode="ltGray">
              <a:xfrm rot="2302266">
                <a:off x="923" y="3587"/>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8" name="Rectangle 42"/>
              <p:cNvSpPr>
                <a:spLocks noChangeArrowheads="1"/>
              </p:cNvSpPr>
              <p:nvPr userDrawn="1"/>
            </p:nvSpPr>
            <p:spPr bwMode="ltGray">
              <a:xfrm rot="2302266">
                <a:off x="899" y="3606"/>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19" name="Rectangle 43"/>
              <p:cNvSpPr>
                <a:spLocks noChangeArrowheads="1"/>
              </p:cNvSpPr>
              <p:nvPr userDrawn="1"/>
            </p:nvSpPr>
            <p:spPr bwMode="ltGray">
              <a:xfrm rot="2707562">
                <a:off x="876" y="3626"/>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0" name="Rectangle 44"/>
              <p:cNvSpPr>
                <a:spLocks noChangeArrowheads="1"/>
              </p:cNvSpPr>
              <p:nvPr userDrawn="1"/>
            </p:nvSpPr>
            <p:spPr bwMode="ltGray">
              <a:xfrm rot="2707562">
                <a:off x="850" y="3644"/>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1" name="Rectangle 45"/>
              <p:cNvSpPr>
                <a:spLocks noChangeArrowheads="1"/>
              </p:cNvSpPr>
              <p:nvPr userDrawn="1"/>
            </p:nvSpPr>
            <p:spPr bwMode="ltGray">
              <a:xfrm rot="1525830">
                <a:off x="1027" y="3473"/>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2" name="Rectangle 46"/>
              <p:cNvSpPr>
                <a:spLocks noChangeArrowheads="1"/>
              </p:cNvSpPr>
              <p:nvPr userDrawn="1"/>
            </p:nvSpPr>
            <p:spPr bwMode="ltGray">
              <a:xfrm rot="1525830">
                <a:off x="1009" y="3497"/>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3" name="Rectangle 47"/>
              <p:cNvSpPr>
                <a:spLocks noChangeArrowheads="1"/>
              </p:cNvSpPr>
              <p:nvPr userDrawn="1"/>
            </p:nvSpPr>
            <p:spPr bwMode="ltGray">
              <a:xfrm rot="1788117">
                <a:off x="990" y="3519"/>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4" name="Rectangle 48"/>
              <p:cNvSpPr>
                <a:spLocks noChangeArrowheads="1"/>
              </p:cNvSpPr>
              <p:nvPr userDrawn="1"/>
            </p:nvSpPr>
            <p:spPr bwMode="ltGray">
              <a:xfrm rot="1788117">
                <a:off x="969" y="354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5" name="Rectangle 49"/>
              <p:cNvSpPr>
                <a:spLocks noChangeArrowheads="1"/>
              </p:cNvSpPr>
              <p:nvPr userDrawn="1"/>
            </p:nvSpPr>
            <p:spPr bwMode="ltGray">
              <a:xfrm rot="841630">
                <a:off x="1113" y="3355"/>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6" name="Rectangle 50"/>
              <p:cNvSpPr>
                <a:spLocks noChangeArrowheads="1"/>
              </p:cNvSpPr>
              <p:nvPr userDrawn="1"/>
            </p:nvSpPr>
            <p:spPr bwMode="ltGray">
              <a:xfrm rot="841630">
                <a:off x="1100" y="3378"/>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7" name="Rectangle 51"/>
              <p:cNvSpPr>
                <a:spLocks noChangeArrowheads="1"/>
              </p:cNvSpPr>
              <p:nvPr userDrawn="1"/>
            </p:nvSpPr>
            <p:spPr bwMode="ltGray">
              <a:xfrm rot="1308689">
                <a:off x="1086" y="340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8" name="Rectangle 52"/>
              <p:cNvSpPr>
                <a:spLocks noChangeArrowheads="1"/>
              </p:cNvSpPr>
              <p:nvPr userDrawn="1"/>
            </p:nvSpPr>
            <p:spPr bwMode="ltGray">
              <a:xfrm rot="1308689">
                <a:off x="1064" y="3425"/>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29" name="Rectangle 53"/>
              <p:cNvSpPr>
                <a:spLocks noChangeArrowheads="1"/>
              </p:cNvSpPr>
              <p:nvPr userDrawn="1"/>
            </p:nvSpPr>
            <p:spPr bwMode="ltGray">
              <a:xfrm rot="469913">
                <a:off x="1172" y="3225"/>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0" name="Rectangle 54"/>
              <p:cNvSpPr>
                <a:spLocks noChangeArrowheads="1"/>
              </p:cNvSpPr>
              <p:nvPr userDrawn="1"/>
            </p:nvSpPr>
            <p:spPr bwMode="ltGray">
              <a:xfrm rot="559869">
                <a:off x="1162" y="3250"/>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1" name="Rectangle 55"/>
              <p:cNvSpPr>
                <a:spLocks noChangeArrowheads="1"/>
              </p:cNvSpPr>
              <p:nvPr userDrawn="1"/>
            </p:nvSpPr>
            <p:spPr bwMode="ltGray">
              <a:xfrm rot="734079">
                <a:off x="1154" y="3276"/>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2" name="Rectangle 56"/>
              <p:cNvSpPr>
                <a:spLocks noChangeArrowheads="1"/>
              </p:cNvSpPr>
              <p:nvPr userDrawn="1"/>
            </p:nvSpPr>
            <p:spPr bwMode="ltGray">
              <a:xfrm rot="734079">
                <a:off x="1141" y="3304"/>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3" name="Rectangle 57"/>
              <p:cNvSpPr>
                <a:spLocks noChangeArrowheads="1"/>
              </p:cNvSpPr>
              <p:nvPr userDrawn="1"/>
            </p:nvSpPr>
            <p:spPr bwMode="ltGray">
              <a:xfrm rot="-293905">
                <a:off x="1211" y="3096"/>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4" name="Rectangle 58"/>
              <p:cNvSpPr>
                <a:spLocks noChangeArrowheads="1"/>
              </p:cNvSpPr>
              <p:nvPr userDrawn="1"/>
            </p:nvSpPr>
            <p:spPr bwMode="ltGray">
              <a:xfrm rot="-8">
                <a:off x="1201" y="3122"/>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5" name="Rectangle 59"/>
              <p:cNvSpPr>
                <a:spLocks noChangeArrowheads="1"/>
              </p:cNvSpPr>
              <p:nvPr userDrawn="1"/>
            </p:nvSpPr>
            <p:spPr bwMode="ltGray">
              <a:xfrm rot="-8">
                <a:off x="1200" y="3147"/>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6" name="Rectangle 60"/>
              <p:cNvSpPr>
                <a:spLocks noChangeArrowheads="1"/>
              </p:cNvSpPr>
              <p:nvPr userDrawn="1"/>
            </p:nvSpPr>
            <p:spPr bwMode="ltGray">
              <a:xfrm rot="214188">
                <a:off x="1189" y="3173"/>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7" name="Rectangle 61"/>
              <p:cNvSpPr>
                <a:spLocks noChangeArrowheads="1"/>
              </p:cNvSpPr>
              <p:nvPr userDrawn="1"/>
            </p:nvSpPr>
            <p:spPr bwMode="ltGray">
              <a:xfrm rot="-682388">
                <a:off x="1219" y="296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8" name="Rectangle 62"/>
              <p:cNvSpPr>
                <a:spLocks noChangeArrowheads="1"/>
              </p:cNvSpPr>
              <p:nvPr userDrawn="1"/>
            </p:nvSpPr>
            <p:spPr bwMode="ltGray">
              <a:xfrm rot="-480400">
                <a:off x="1220" y="2991"/>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39" name="Rectangle 63"/>
              <p:cNvSpPr>
                <a:spLocks noChangeArrowheads="1"/>
              </p:cNvSpPr>
              <p:nvPr userDrawn="1"/>
            </p:nvSpPr>
            <p:spPr bwMode="ltGray">
              <a:xfrm rot="-480400">
                <a:off x="1220" y="301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0" name="Rectangle 64"/>
              <p:cNvSpPr>
                <a:spLocks noChangeArrowheads="1"/>
              </p:cNvSpPr>
              <p:nvPr userDrawn="1"/>
            </p:nvSpPr>
            <p:spPr bwMode="ltGray">
              <a:xfrm rot="-270546">
                <a:off x="1219" y="3041"/>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1" name="Rectangle 65"/>
              <p:cNvSpPr>
                <a:spLocks noChangeArrowheads="1"/>
              </p:cNvSpPr>
              <p:nvPr userDrawn="1"/>
            </p:nvSpPr>
            <p:spPr bwMode="ltGray">
              <a:xfrm rot="-1132286">
                <a:off x="1207" y="2843"/>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2" name="Rectangle 66"/>
              <p:cNvSpPr>
                <a:spLocks noChangeArrowheads="1"/>
              </p:cNvSpPr>
              <p:nvPr userDrawn="1"/>
            </p:nvSpPr>
            <p:spPr bwMode="ltGray">
              <a:xfrm rot="-969272">
                <a:off x="1213" y="2864"/>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3" name="Rectangle 67"/>
              <p:cNvSpPr>
                <a:spLocks noChangeArrowheads="1"/>
              </p:cNvSpPr>
              <p:nvPr userDrawn="1"/>
            </p:nvSpPr>
            <p:spPr bwMode="ltGray">
              <a:xfrm rot="-969272">
                <a:off x="1216" y="2888"/>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4" name="Rectangle 68"/>
              <p:cNvSpPr>
                <a:spLocks noChangeArrowheads="1"/>
              </p:cNvSpPr>
              <p:nvPr userDrawn="1"/>
            </p:nvSpPr>
            <p:spPr bwMode="ltGray">
              <a:xfrm rot="-806259">
                <a:off x="1219" y="291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5" name="Rectangle 69"/>
              <p:cNvSpPr>
                <a:spLocks noChangeArrowheads="1"/>
              </p:cNvSpPr>
              <p:nvPr userDrawn="1"/>
            </p:nvSpPr>
            <p:spPr bwMode="ltGray">
              <a:xfrm rot="-1543941">
                <a:off x="1165" y="2727"/>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6" name="Rectangle 70"/>
              <p:cNvSpPr>
                <a:spLocks noChangeArrowheads="1"/>
              </p:cNvSpPr>
              <p:nvPr userDrawn="1"/>
            </p:nvSpPr>
            <p:spPr bwMode="ltGray">
              <a:xfrm rot="-1341953">
                <a:off x="1176" y="2752"/>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7" name="Rectangle 71"/>
              <p:cNvSpPr>
                <a:spLocks noChangeArrowheads="1"/>
              </p:cNvSpPr>
              <p:nvPr userDrawn="1"/>
            </p:nvSpPr>
            <p:spPr bwMode="ltGray">
              <a:xfrm rot="-1341953">
                <a:off x="1184" y="277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8" name="Rectangle 72"/>
              <p:cNvSpPr>
                <a:spLocks noChangeArrowheads="1"/>
              </p:cNvSpPr>
              <p:nvPr userDrawn="1"/>
            </p:nvSpPr>
            <p:spPr bwMode="ltGray">
              <a:xfrm rot="-1341953">
                <a:off x="1194" y="279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49" name="Rectangle 73"/>
              <p:cNvSpPr>
                <a:spLocks noChangeArrowheads="1"/>
              </p:cNvSpPr>
              <p:nvPr userDrawn="1"/>
            </p:nvSpPr>
            <p:spPr bwMode="ltGray">
              <a:xfrm rot="-1928746">
                <a:off x="1101" y="2628"/>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0" name="Rectangle 74"/>
              <p:cNvSpPr>
                <a:spLocks noChangeArrowheads="1"/>
              </p:cNvSpPr>
              <p:nvPr userDrawn="1"/>
            </p:nvSpPr>
            <p:spPr bwMode="ltGray">
              <a:xfrm rot="-1844175">
                <a:off x="1114" y="2645"/>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1" name="Rectangle 75"/>
              <p:cNvSpPr>
                <a:spLocks noChangeArrowheads="1"/>
              </p:cNvSpPr>
              <p:nvPr userDrawn="1"/>
            </p:nvSpPr>
            <p:spPr bwMode="ltGray">
              <a:xfrm rot="-1752383">
                <a:off x="1129" y="2667"/>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2" name="Rectangle 76"/>
              <p:cNvSpPr>
                <a:spLocks noChangeArrowheads="1"/>
              </p:cNvSpPr>
              <p:nvPr userDrawn="1"/>
            </p:nvSpPr>
            <p:spPr bwMode="ltGray">
              <a:xfrm rot="-1752383">
                <a:off x="1142" y="2684"/>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3" name="Rectangle 77"/>
              <p:cNvSpPr>
                <a:spLocks noChangeArrowheads="1"/>
              </p:cNvSpPr>
              <p:nvPr userDrawn="1"/>
            </p:nvSpPr>
            <p:spPr bwMode="ltGray">
              <a:xfrm rot="-2466736">
                <a:off x="1014" y="2538"/>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4" name="Rectangle 78"/>
              <p:cNvSpPr>
                <a:spLocks noChangeArrowheads="1"/>
              </p:cNvSpPr>
              <p:nvPr userDrawn="1"/>
            </p:nvSpPr>
            <p:spPr bwMode="ltGray">
              <a:xfrm rot="-2466736">
                <a:off x="1035" y="2557"/>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5" name="Rectangle 79"/>
              <p:cNvSpPr>
                <a:spLocks noChangeArrowheads="1"/>
              </p:cNvSpPr>
              <p:nvPr userDrawn="1"/>
            </p:nvSpPr>
            <p:spPr bwMode="ltGray">
              <a:xfrm rot="-2466736">
                <a:off x="1050" y="2574"/>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6" name="Rectangle 80"/>
              <p:cNvSpPr>
                <a:spLocks noChangeArrowheads="1"/>
              </p:cNvSpPr>
              <p:nvPr userDrawn="1"/>
            </p:nvSpPr>
            <p:spPr bwMode="ltGray">
              <a:xfrm rot="-2342866">
                <a:off x="1068" y="2590"/>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7" name="Freeform 81"/>
              <p:cNvSpPr>
                <a:spLocks/>
              </p:cNvSpPr>
              <p:nvPr userDrawn="1"/>
            </p:nvSpPr>
            <p:spPr bwMode="ltGray">
              <a:xfrm>
                <a:off x="486" y="2563"/>
                <a:ext cx="180" cy="151"/>
              </a:xfrm>
              <a:custGeom>
                <a:avLst/>
                <a:gdLst/>
                <a:ahLst/>
                <a:cxnLst>
                  <a:cxn ang="0">
                    <a:pos x="0" y="144"/>
                  </a:cxn>
                  <a:cxn ang="0">
                    <a:pos x="28" y="147"/>
                  </a:cxn>
                  <a:cxn ang="0">
                    <a:pos x="64" y="46"/>
                  </a:cxn>
                  <a:cxn ang="0">
                    <a:pos x="94" y="151"/>
                  </a:cxn>
                  <a:cxn ang="0">
                    <a:pos x="129" y="151"/>
                  </a:cxn>
                  <a:cxn ang="0">
                    <a:pos x="180" y="9"/>
                  </a:cxn>
                  <a:cxn ang="0">
                    <a:pos x="148" y="10"/>
                  </a:cxn>
                  <a:cxn ang="0">
                    <a:pos x="112" y="112"/>
                  </a:cxn>
                  <a:cxn ang="0">
                    <a:pos x="79" y="0"/>
                  </a:cxn>
                  <a:cxn ang="0">
                    <a:pos x="48" y="0"/>
                  </a:cxn>
                  <a:cxn ang="0">
                    <a:pos x="0" y="144"/>
                  </a:cxn>
                </a:cxnLst>
                <a:rect l="0" t="0" r="r" b="b"/>
                <a:pathLst>
                  <a:path w="180" h="151">
                    <a:moveTo>
                      <a:pt x="0" y="144"/>
                    </a:moveTo>
                    <a:lnTo>
                      <a:pt x="28" y="147"/>
                    </a:lnTo>
                    <a:lnTo>
                      <a:pt x="64" y="46"/>
                    </a:lnTo>
                    <a:lnTo>
                      <a:pt x="94" y="151"/>
                    </a:lnTo>
                    <a:lnTo>
                      <a:pt x="129" y="151"/>
                    </a:lnTo>
                    <a:lnTo>
                      <a:pt x="180" y="9"/>
                    </a:lnTo>
                    <a:lnTo>
                      <a:pt x="148" y="10"/>
                    </a:lnTo>
                    <a:lnTo>
                      <a:pt x="112" y="112"/>
                    </a:lnTo>
                    <a:lnTo>
                      <a:pt x="79" y="0"/>
                    </a:lnTo>
                    <a:lnTo>
                      <a:pt x="48" y="0"/>
                    </a:lnTo>
                    <a:lnTo>
                      <a:pt x="0" y="144"/>
                    </a:lnTo>
                    <a:close/>
                  </a:path>
                </a:pathLst>
              </a:custGeom>
              <a:solidFill>
                <a:schemeClr val="bg2"/>
              </a:solidFill>
              <a:ln w="9525">
                <a:noFill/>
                <a:round/>
                <a:headEnd/>
                <a:tailEnd/>
              </a:ln>
              <a:effectLst/>
            </p:spPr>
            <p:txBody>
              <a:bodyPr/>
              <a:lstStyle/>
              <a:p>
                <a:pPr>
                  <a:defRPr/>
                </a:pPr>
                <a:endParaRPr lang="ru-RU" dirty="0">
                  <a:effectLst>
                    <a:outerShdw blurRad="38100" dist="38100" dir="2700000" algn="tl">
                      <a:srgbClr val="000000">
                        <a:alpha val="43137"/>
                      </a:srgbClr>
                    </a:outerShdw>
                  </a:effectLst>
                </a:endParaRPr>
              </a:p>
            </p:txBody>
          </p:sp>
          <p:sp>
            <p:nvSpPr>
              <p:cNvPr id="50258" name="Rectangle 82"/>
              <p:cNvSpPr>
                <a:spLocks noChangeArrowheads="1"/>
              </p:cNvSpPr>
              <p:nvPr userDrawn="1"/>
            </p:nvSpPr>
            <p:spPr bwMode="ltGray">
              <a:xfrm rot="6575641">
                <a:off x="-217" y="3138"/>
                <a:ext cx="122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59" name="Rectangle 83"/>
              <p:cNvSpPr>
                <a:spLocks noChangeArrowheads="1"/>
              </p:cNvSpPr>
              <p:nvPr userDrawn="1"/>
            </p:nvSpPr>
            <p:spPr bwMode="ltGray">
              <a:xfrm rot="238799">
                <a:off x="4" y="3146"/>
                <a:ext cx="103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0" name="Rectangle 84"/>
              <p:cNvSpPr>
                <a:spLocks noChangeArrowheads="1"/>
              </p:cNvSpPr>
              <p:nvPr userDrawn="1"/>
            </p:nvSpPr>
            <p:spPr bwMode="ltGray">
              <a:xfrm rot="-2957028">
                <a:off x="907" y="2472"/>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1" name="Rectangle 85"/>
              <p:cNvSpPr>
                <a:spLocks noChangeArrowheads="1"/>
              </p:cNvSpPr>
              <p:nvPr userDrawn="1"/>
            </p:nvSpPr>
            <p:spPr bwMode="ltGray">
              <a:xfrm rot="-2957028">
                <a:off x="930" y="2486"/>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2" name="Rectangle 86"/>
              <p:cNvSpPr>
                <a:spLocks noChangeArrowheads="1"/>
              </p:cNvSpPr>
              <p:nvPr userDrawn="1"/>
            </p:nvSpPr>
            <p:spPr bwMode="ltGray">
              <a:xfrm rot="-2957028">
                <a:off x="954" y="2497"/>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3" name="Rectangle 87"/>
              <p:cNvSpPr>
                <a:spLocks noChangeArrowheads="1"/>
              </p:cNvSpPr>
              <p:nvPr userDrawn="1"/>
            </p:nvSpPr>
            <p:spPr bwMode="ltGray">
              <a:xfrm rot="-2661033">
                <a:off x="974" y="2509"/>
                <a:ext cx="86"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4" name="Rectangle 88"/>
              <p:cNvSpPr>
                <a:spLocks noChangeArrowheads="1"/>
              </p:cNvSpPr>
              <p:nvPr userDrawn="1"/>
            </p:nvSpPr>
            <p:spPr bwMode="ltGray">
              <a:xfrm rot="-3638503">
                <a:off x="788" y="2426"/>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5" name="Rectangle 89"/>
              <p:cNvSpPr>
                <a:spLocks noChangeArrowheads="1"/>
              </p:cNvSpPr>
              <p:nvPr userDrawn="1"/>
            </p:nvSpPr>
            <p:spPr bwMode="ltGray">
              <a:xfrm rot="-3638503">
                <a:off x="815" y="2434"/>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6" name="Rectangle 90"/>
              <p:cNvSpPr>
                <a:spLocks noChangeArrowheads="1"/>
              </p:cNvSpPr>
              <p:nvPr userDrawn="1"/>
            </p:nvSpPr>
            <p:spPr bwMode="ltGray">
              <a:xfrm rot="-3514633">
                <a:off x="837" y="2440"/>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7" name="Rectangle 91"/>
              <p:cNvSpPr>
                <a:spLocks noChangeArrowheads="1"/>
              </p:cNvSpPr>
              <p:nvPr userDrawn="1"/>
            </p:nvSpPr>
            <p:spPr bwMode="ltGray">
              <a:xfrm rot="-3220799">
                <a:off x="862" y="2452"/>
                <a:ext cx="8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8" name="Rectangle 92"/>
              <p:cNvSpPr>
                <a:spLocks noChangeArrowheads="1"/>
              </p:cNvSpPr>
              <p:nvPr userDrawn="1"/>
            </p:nvSpPr>
            <p:spPr bwMode="ltGray">
              <a:xfrm rot="-4338250">
                <a:off x="649" y="2396"/>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69" name="Rectangle 93"/>
              <p:cNvSpPr>
                <a:spLocks noChangeArrowheads="1"/>
              </p:cNvSpPr>
              <p:nvPr userDrawn="1"/>
            </p:nvSpPr>
            <p:spPr bwMode="ltGray">
              <a:xfrm rot="-4250359">
                <a:off x="677" y="2402"/>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0" name="Rectangle 94"/>
              <p:cNvSpPr>
                <a:spLocks noChangeArrowheads="1"/>
              </p:cNvSpPr>
              <p:nvPr userDrawn="1"/>
            </p:nvSpPr>
            <p:spPr bwMode="ltGray">
              <a:xfrm rot="-4250359">
                <a:off x="708" y="2406"/>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1" name="Rectangle 95"/>
              <p:cNvSpPr>
                <a:spLocks noChangeArrowheads="1"/>
              </p:cNvSpPr>
              <p:nvPr userDrawn="1"/>
            </p:nvSpPr>
            <p:spPr bwMode="ltGray">
              <a:xfrm rot="-3989246">
                <a:off x="738" y="2410"/>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2" name="Rectangle 96"/>
              <p:cNvSpPr>
                <a:spLocks noChangeArrowheads="1"/>
              </p:cNvSpPr>
              <p:nvPr userDrawn="1"/>
            </p:nvSpPr>
            <p:spPr bwMode="ltGray">
              <a:xfrm rot="-4862215">
                <a:off x="503" y="239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3" name="Rectangle 97"/>
              <p:cNvSpPr>
                <a:spLocks noChangeArrowheads="1"/>
              </p:cNvSpPr>
              <p:nvPr userDrawn="1"/>
            </p:nvSpPr>
            <p:spPr bwMode="ltGray">
              <a:xfrm rot="-4673370">
                <a:off x="534" y="2392"/>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4" name="Rectangle 98"/>
              <p:cNvSpPr>
                <a:spLocks noChangeArrowheads="1"/>
              </p:cNvSpPr>
              <p:nvPr userDrawn="1"/>
            </p:nvSpPr>
            <p:spPr bwMode="ltGray">
              <a:xfrm rot="-4646721">
                <a:off x="563" y="2390"/>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5" name="Rectangle 99"/>
              <p:cNvSpPr>
                <a:spLocks noChangeArrowheads="1"/>
              </p:cNvSpPr>
              <p:nvPr userDrawn="1"/>
            </p:nvSpPr>
            <p:spPr bwMode="ltGray">
              <a:xfrm rot="-4580623">
                <a:off x="595" y="2390"/>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6" name="Rectangle 100"/>
              <p:cNvSpPr>
                <a:spLocks noChangeArrowheads="1"/>
              </p:cNvSpPr>
              <p:nvPr userDrawn="1"/>
            </p:nvSpPr>
            <p:spPr bwMode="ltGray">
              <a:xfrm rot="-5195129">
                <a:off x="355" y="241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7" name="Rectangle 101"/>
              <p:cNvSpPr>
                <a:spLocks noChangeArrowheads="1"/>
              </p:cNvSpPr>
              <p:nvPr userDrawn="1"/>
            </p:nvSpPr>
            <p:spPr bwMode="ltGray">
              <a:xfrm rot="-5360484">
                <a:off x="385" y="2408"/>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8" name="Rectangle 102"/>
              <p:cNvSpPr>
                <a:spLocks noChangeArrowheads="1"/>
              </p:cNvSpPr>
              <p:nvPr userDrawn="1"/>
            </p:nvSpPr>
            <p:spPr bwMode="ltGray">
              <a:xfrm rot="-5288939">
                <a:off x="419" y="2404"/>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79" name="Rectangle 103"/>
              <p:cNvSpPr>
                <a:spLocks noChangeArrowheads="1"/>
              </p:cNvSpPr>
              <p:nvPr userDrawn="1"/>
            </p:nvSpPr>
            <p:spPr bwMode="ltGray">
              <a:xfrm rot="-5164854">
                <a:off x="449" y="2400"/>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0" name="Rectangle 104"/>
              <p:cNvSpPr>
                <a:spLocks noChangeArrowheads="1"/>
              </p:cNvSpPr>
              <p:nvPr userDrawn="1"/>
            </p:nvSpPr>
            <p:spPr bwMode="ltGray">
              <a:xfrm rot="-6132163">
                <a:off x="206" y="245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1" name="Rectangle 105"/>
              <p:cNvSpPr>
                <a:spLocks noChangeArrowheads="1"/>
              </p:cNvSpPr>
              <p:nvPr userDrawn="1"/>
            </p:nvSpPr>
            <p:spPr bwMode="ltGray">
              <a:xfrm rot="-6220433">
                <a:off x="237" y="244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2" name="Rectangle 106"/>
              <p:cNvSpPr>
                <a:spLocks noChangeArrowheads="1"/>
              </p:cNvSpPr>
              <p:nvPr userDrawn="1"/>
            </p:nvSpPr>
            <p:spPr bwMode="ltGray">
              <a:xfrm rot="-6110943">
                <a:off x="266" y="243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3" name="Rectangle 107"/>
              <p:cNvSpPr>
                <a:spLocks noChangeArrowheads="1"/>
              </p:cNvSpPr>
              <p:nvPr userDrawn="1"/>
            </p:nvSpPr>
            <p:spPr bwMode="ltGray">
              <a:xfrm rot="-5919570">
                <a:off x="293" y="2426"/>
                <a:ext cx="69"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4" name="Rectangle 108"/>
              <p:cNvSpPr>
                <a:spLocks noChangeArrowheads="1"/>
              </p:cNvSpPr>
              <p:nvPr userDrawn="1"/>
            </p:nvSpPr>
            <p:spPr bwMode="ltGray">
              <a:xfrm rot="-7376291">
                <a:off x="6" y="254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5" name="Rectangle 109"/>
              <p:cNvSpPr>
                <a:spLocks noChangeArrowheads="1"/>
              </p:cNvSpPr>
              <p:nvPr userDrawn="1"/>
            </p:nvSpPr>
            <p:spPr bwMode="ltGray">
              <a:xfrm rot="-7168347">
                <a:off x="65" y="2516"/>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6" name="Rectangle 110"/>
              <p:cNvSpPr>
                <a:spLocks noChangeArrowheads="1"/>
              </p:cNvSpPr>
              <p:nvPr userDrawn="1"/>
            </p:nvSpPr>
            <p:spPr bwMode="ltGray">
              <a:xfrm rot="-6802416">
                <a:off x="92" y="2502"/>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7" name="Rectangle 111"/>
              <p:cNvSpPr>
                <a:spLocks noChangeArrowheads="1"/>
              </p:cNvSpPr>
              <p:nvPr userDrawn="1"/>
            </p:nvSpPr>
            <p:spPr bwMode="ltGray">
              <a:xfrm rot="-6802416">
                <a:off x="119" y="2492"/>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8" name="Rectangle 112"/>
              <p:cNvSpPr>
                <a:spLocks noChangeArrowheads="1"/>
              </p:cNvSpPr>
              <p:nvPr userDrawn="1"/>
            </p:nvSpPr>
            <p:spPr bwMode="ltGray">
              <a:xfrm rot="-6457704">
                <a:off x="150" y="2478"/>
                <a:ext cx="6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89" name="Rectangle 113"/>
              <p:cNvSpPr>
                <a:spLocks noChangeArrowheads="1"/>
              </p:cNvSpPr>
              <p:nvPr userDrawn="1"/>
            </p:nvSpPr>
            <p:spPr bwMode="ltGray">
              <a:xfrm rot="-1876771">
                <a:off x="0" y="3363"/>
                <a:ext cx="7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0" name="Rectangle 114"/>
              <p:cNvSpPr>
                <a:spLocks noChangeArrowheads="1"/>
              </p:cNvSpPr>
              <p:nvPr userDrawn="1"/>
            </p:nvSpPr>
            <p:spPr bwMode="ltGray">
              <a:xfrm rot="3283992">
                <a:off x="511" y="3478"/>
                <a:ext cx="24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1" name="Rectangle 115"/>
              <p:cNvSpPr>
                <a:spLocks noChangeArrowheads="1"/>
              </p:cNvSpPr>
              <p:nvPr userDrawn="1"/>
            </p:nvSpPr>
            <p:spPr bwMode="ltGray">
              <a:xfrm rot="3283992">
                <a:off x="35" y="2798"/>
                <a:ext cx="24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2" name="Rectangle 116"/>
              <p:cNvSpPr>
                <a:spLocks noChangeArrowheads="1"/>
              </p:cNvSpPr>
              <p:nvPr userDrawn="1"/>
            </p:nvSpPr>
            <p:spPr bwMode="ltGray">
              <a:xfrm rot="-1876771">
                <a:off x="700" y="2851"/>
                <a:ext cx="31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3" name="Rectangle 117"/>
              <p:cNvSpPr>
                <a:spLocks noChangeArrowheads="1"/>
              </p:cNvSpPr>
              <p:nvPr userDrawn="1"/>
            </p:nvSpPr>
            <p:spPr bwMode="ltGray">
              <a:xfrm rot="5908516">
                <a:off x="200" y="3915"/>
                <a:ext cx="138"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4" name="Rectangle 118"/>
              <p:cNvSpPr>
                <a:spLocks noChangeArrowheads="1"/>
              </p:cNvSpPr>
              <p:nvPr userDrawn="1"/>
            </p:nvSpPr>
            <p:spPr bwMode="ltGray">
              <a:xfrm rot="6683973">
                <a:off x="45" y="3915"/>
                <a:ext cx="144"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5" name="Rectangle 119"/>
              <p:cNvSpPr>
                <a:spLocks noChangeArrowheads="1"/>
              </p:cNvSpPr>
              <p:nvPr userDrawn="1"/>
            </p:nvSpPr>
            <p:spPr bwMode="ltGray">
              <a:xfrm rot="5245609">
                <a:off x="361" y="3893"/>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6" name="Rectangle 120"/>
              <p:cNvSpPr>
                <a:spLocks noChangeArrowheads="1"/>
              </p:cNvSpPr>
              <p:nvPr userDrawn="1"/>
            </p:nvSpPr>
            <p:spPr bwMode="ltGray">
              <a:xfrm rot="4500520">
                <a:off x="522" y="3847"/>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7" name="Rectangle 121"/>
              <p:cNvSpPr>
                <a:spLocks noChangeArrowheads="1"/>
              </p:cNvSpPr>
              <p:nvPr userDrawn="1"/>
            </p:nvSpPr>
            <p:spPr bwMode="ltGray">
              <a:xfrm rot="3805227">
                <a:off x="670" y="3778"/>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8" name="Rectangle 122"/>
              <p:cNvSpPr>
                <a:spLocks noChangeArrowheads="1"/>
              </p:cNvSpPr>
              <p:nvPr userDrawn="1"/>
            </p:nvSpPr>
            <p:spPr bwMode="ltGray">
              <a:xfrm rot="3060138">
                <a:off x="813" y="3688"/>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299" name="Rectangle 123"/>
              <p:cNvSpPr>
                <a:spLocks noChangeArrowheads="1"/>
              </p:cNvSpPr>
              <p:nvPr userDrawn="1"/>
            </p:nvSpPr>
            <p:spPr bwMode="ltGray">
              <a:xfrm rot="2090281">
                <a:off x="938" y="3582"/>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0" name="Rectangle 124"/>
              <p:cNvSpPr>
                <a:spLocks noChangeArrowheads="1"/>
              </p:cNvSpPr>
              <p:nvPr userDrawn="1"/>
            </p:nvSpPr>
            <p:spPr bwMode="ltGray">
              <a:xfrm rot="-7168347">
                <a:off x="-18" y="2506"/>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1" name="Rectangle 125"/>
              <p:cNvSpPr>
                <a:spLocks noChangeArrowheads="1"/>
              </p:cNvSpPr>
              <p:nvPr userDrawn="1"/>
            </p:nvSpPr>
            <p:spPr bwMode="ltGray">
              <a:xfrm rot="-6406501">
                <a:off x="136" y="2433"/>
                <a:ext cx="132"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2" name="Rectangle 126"/>
              <p:cNvSpPr>
                <a:spLocks noChangeArrowheads="1"/>
              </p:cNvSpPr>
              <p:nvPr userDrawn="1"/>
            </p:nvSpPr>
            <p:spPr bwMode="ltGray">
              <a:xfrm rot="-4970620">
                <a:off x="447" y="2364"/>
                <a:ext cx="138"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3" name="Rectangle 127"/>
              <p:cNvSpPr>
                <a:spLocks noChangeArrowheads="1"/>
              </p:cNvSpPr>
              <p:nvPr userDrawn="1"/>
            </p:nvSpPr>
            <p:spPr bwMode="ltGray">
              <a:xfrm rot="-4298502">
                <a:off x="597" y="2360"/>
                <a:ext cx="150"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4" name="Rectangle 128"/>
              <p:cNvSpPr>
                <a:spLocks noChangeArrowheads="1"/>
              </p:cNvSpPr>
              <p:nvPr userDrawn="1"/>
            </p:nvSpPr>
            <p:spPr bwMode="ltGray">
              <a:xfrm rot="-3676305">
                <a:off x="739" y="2386"/>
                <a:ext cx="155"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5" name="Rectangle 129"/>
              <p:cNvSpPr>
                <a:spLocks noChangeArrowheads="1"/>
              </p:cNvSpPr>
              <p:nvPr userDrawn="1"/>
            </p:nvSpPr>
            <p:spPr bwMode="ltGray">
              <a:xfrm rot="-3188616">
                <a:off x="869" y="2430"/>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6" name="Rectangle 130"/>
              <p:cNvSpPr>
                <a:spLocks noChangeArrowheads="1"/>
              </p:cNvSpPr>
              <p:nvPr userDrawn="1"/>
            </p:nvSpPr>
            <p:spPr bwMode="ltGray">
              <a:xfrm rot="-2610246">
                <a:off x="984" y="2497"/>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7" name="Rectangle 131"/>
              <p:cNvSpPr>
                <a:spLocks noChangeArrowheads="1"/>
              </p:cNvSpPr>
              <p:nvPr userDrawn="1"/>
            </p:nvSpPr>
            <p:spPr bwMode="ltGray">
              <a:xfrm rot="-2190008">
                <a:off x="1075" y="2585"/>
                <a:ext cx="173"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8" name="Rectangle 132"/>
              <p:cNvSpPr>
                <a:spLocks noChangeArrowheads="1"/>
              </p:cNvSpPr>
              <p:nvPr userDrawn="1"/>
            </p:nvSpPr>
            <p:spPr bwMode="ltGray">
              <a:xfrm rot="-1728558">
                <a:off x="1147" y="2688"/>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09" name="Rectangle 133"/>
              <p:cNvSpPr>
                <a:spLocks noChangeArrowheads="1"/>
              </p:cNvSpPr>
              <p:nvPr userDrawn="1"/>
            </p:nvSpPr>
            <p:spPr bwMode="ltGray">
              <a:xfrm rot="-1172118">
                <a:off x="1198" y="2805"/>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10" name="Rectangle 134"/>
              <p:cNvSpPr>
                <a:spLocks noChangeArrowheads="1"/>
              </p:cNvSpPr>
              <p:nvPr userDrawn="1"/>
            </p:nvSpPr>
            <p:spPr bwMode="ltGray">
              <a:xfrm rot="-753845">
                <a:off x="1218" y="2930"/>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11" name="Rectangle 135"/>
              <p:cNvSpPr>
                <a:spLocks noChangeArrowheads="1"/>
              </p:cNvSpPr>
              <p:nvPr userDrawn="1"/>
            </p:nvSpPr>
            <p:spPr bwMode="ltGray">
              <a:xfrm rot="-287823">
                <a:off x="1213" y="3066"/>
                <a:ext cx="167"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12" name="Rectangle 136"/>
              <p:cNvSpPr>
                <a:spLocks noChangeArrowheads="1"/>
              </p:cNvSpPr>
              <p:nvPr userDrawn="1"/>
            </p:nvSpPr>
            <p:spPr bwMode="ltGray">
              <a:xfrm rot="696741">
                <a:off x="1126" y="3337"/>
                <a:ext cx="150"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13" name="Rectangle 137"/>
              <p:cNvSpPr>
                <a:spLocks noChangeArrowheads="1"/>
              </p:cNvSpPr>
              <p:nvPr userDrawn="1"/>
            </p:nvSpPr>
            <p:spPr bwMode="ltGray">
              <a:xfrm rot="1529990">
                <a:off x="1041" y="3465"/>
                <a:ext cx="140"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14" name="Freeform 138"/>
              <p:cNvSpPr>
                <a:spLocks/>
              </p:cNvSpPr>
              <p:nvPr userDrawn="1"/>
            </p:nvSpPr>
            <p:spPr bwMode="ltGray">
              <a:xfrm>
                <a:off x="850" y="3136"/>
                <a:ext cx="204" cy="120"/>
              </a:xfrm>
              <a:custGeom>
                <a:avLst/>
                <a:gdLst/>
                <a:ahLst/>
                <a:cxnLst>
                  <a:cxn ang="0">
                    <a:pos x="168" y="120"/>
                  </a:cxn>
                  <a:cxn ang="0">
                    <a:pos x="204" y="12"/>
                  </a:cxn>
                  <a:cxn ang="0">
                    <a:pos x="42" y="0"/>
                  </a:cxn>
                  <a:cxn ang="0">
                    <a:pos x="0" y="108"/>
                  </a:cxn>
                  <a:cxn ang="0">
                    <a:pos x="30" y="114"/>
                  </a:cxn>
                  <a:cxn ang="0">
                    <a:pos x="60" y="30"/>
                  </a:cxn>
                  <a:cxn ang="0">
                    <a:pos x="102" y="36"/>
                  </a:cxn>
                  <a:cxn ang="0">
                    <a:pos x="78" y="108"/>
                  </a:cxn>
                  <a:cxn ang="0">
                    <a:pos x="102" y="108"/>
                  </a:cxn>
                  <a:cxn ang="0">
                    <a:pos x="132" y="36"/>
                  </a:cxn>
                  <a:cxn ang="0">
                    <a:pos x="162" y="36"/>
                  </a:cxn>
                  <a:cxn ang="0">
                    <a:pos x="138" y="114"/>
                  </a:cxn>
                  <a:cxn ang="0">
                    <a:pos x="168" y="120"/>
                  </a:cxn>
                </a:cxnLst>
                <a:rect l="0" t="0" r="r" b="b"/>
                <a:pathLst>
                  <a:path w="204" h="120">
                    <a:moveTo>
                      <a:pt x="168" y="120"/>
                    </a:moveTo>
                    <a:lnTo>
                      <a:pt x="204" y="12"/>
                    </a:lnTo>
                    <a:lnTo>
                      <a:pt x="42" y="0"/>
                    </a:lnTo>
                    <a:lnTo>
                      <a:pt x="0" y="108"/>
                    </a:lnTo>
                    <a:lnTo>
                      <a:pt x="30" y="114"/>
                    </a:lnTo>
                    <a:lnTo>
                      <a:pt x="60" y="30"/>
                    </a:lnTo>
                    <a:lnTo>
                      <a:pt x="102" y="36"/>
                    </a:lnTo>
                    <a:lnTo>
                      <a:pt x="78" y="108"/>
                    </a:lnTo>
                    <a:lnTo>
                      <a:pt x="102" y="108"/>
                    </a:lnTo>
                    <a:lnTo>
                      <a:pt x="132" y="36"/>
                    </a:lnTo>
                    <a:lnTo>
                      <a:pt x="162" y="36"/>
                    </a:lnTo>
                    <a:lnTo>
                      <a:pt x="138" y="114"/>
                    </a:lnTo>
                    <a:lnTo>
                      <a:pt x="168" y="120"/>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15" name="Freeform 139"/>
              <p:cNvSpPr>
                <a:spLocks/>
              </p:cNvSpPr>
              <p:nvPr userDrawn="1"/>
            </p:nvSpPr>
            <p:spPr bwMode="ltGray">
              <a:xfrm>
                <a:off x="19" y="2722"/>
                <a:ext cx="90" cy="78"/>
              </a:xfrm>
              <a:custGeom>
                <a:avLst/>
                <a:gdLst/>
                <a:ahLst/>
                <a:cxnLst>
                  <a:cxn ang="0">
                    <a:pos x="66" y="36"/>
                  </a:cxn>
                  <a:cxn ang="0">
                    <a:pos x="66" y="36"/>
                  </a:cxn>
                  <a:cxn ang="0">
                    <a:pos x="18" y="24"/>
                  </a:cxn>
                  <a:cxn ang="0">
                    <a:pos x="0" y="30"/>
                  </a:cxn>
                  <a:cxn ang="0">
                    <a:pos x="36" y="78"/>
                  </a:cxn>
                  <a:cxn ang="0">
                    <a:pos x="48" y="72"/>
                  </a:cxn>
                  <a:cxn ang="0">
                    <a:pos x="24" y="36"/>
                  </a:cxn>
                  <a:cxn ang="0">
                    <a:pos x="24" y="36"/>
                  </a:cxn>
                  <a:cxn ang="0">
                    <a:pos x="72" y="54"/>
                  </a:cxn>
                  <a:cxn ang="0">
                    <a:pos x="90" y="42"/>
                  </a:cxn>
                  <a:cxn ang="0">
                    <a:pos x="54" y="0"/>
                  </a:cxn>
                  <a:cxn ang="0">
                    <a:pos x="42" y="6"/>
                  </a:cxn>
                  <a:cxn ang="0">
                    <a:pos x="66" y="36"/>
                  </a:cxn>
                </a:cxnLst>
                <a:rect l="0" t="0" r="r" b="b"/>
                <a:pathLst>
                  <a:path w="90" h="78">
                    <a:moveTo>
                      <a:pt x="66" y="36"/>
                    </a:moveTo>
                    <a:lnTo>
                      <a:pt x="66" y="36"/>
                    </a:lnTo>
                    <a:lnTo>
                      <a:pt x="18" y="24"/>
                    </a:lnTo>
                    <a:lnTo>
                      <a:pt x="0" y="30"/>
                    </a:lnTo>
                    <a:lnTo>
                      <a:pt x="36" y="78"/>
                    </a:lnTo>
                    <a:lnTo>
                      <a:pt x="48" y="72"/>
                    </a:lnTo>
                    <a:lnTo>
                      <a:pt x="24" y="36"/>
                    </a:lnTo>
                    <a:lnTo>
                      <a:pt x="24" y="36"/>
                    </a:lnTo>
                    <a:lnTo>
                      <a:pt x="72" y="54"/>
                    </a:lnTo>
                    <a:lnTo>
                      <a:pt x="90" y="42"/>
                    </a:lnTo>
                    <a:lnTo>
                      <a:pt x="54" y="0"/>
                    </a:lnTo>
                    <a:lnTo>
                      <a:pt x="42" y="6"/>
                    </a:lnTo>
                    <a:lnTo>
                      <a:pt x="66" y="36"/>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16" name="Freeform 140"/>
              <p:cNvSpPr>
                <a:spLocks/>
              </p:cNvSpPr>
              <p:nvPr userDrawn="1"/>
            </p:nvSpPr>
            <p:spPr bwMode="ltGray">
              <a:xfrm>
                <a:off x="97" y="2651"/>
                <a:ext cx="101" cy="89"/>
              </a:xfrm>
              <a:custGeom>
                <a:avLst/>
                <a:gdLst/>
                <a:ahLst/>
                <a:cxnLst>
                  <a:cxn ang="0">
                    <a:pos x="54" y="89"/>
                  </a:cxn>
                  <a:cxn ang="0">
                    <a:pos x="65" y="83"/>
                  </a:cxn>
                  <a:cxn ang="0">
                    <a:pos x="48" y="35"/>
                  </a:cxn>
                  <a:cxn ang="0">
                    <a:pos x="89" y="65"/>
                  </a:cxn>
                  <a:cxn ang="0">
                    <a:pos x="101" y="59"/>
                  </a:cxn>
                  <a:cxn ang="0">
                    <a:pos x="83" y="0"/>
                  </a:cxn>
                  <a:cxn ang="0">
                    <a:pos x="71" y="12"/>
                  </a:cxn>
                  <a:cxn ang="0">
                    <a:pos x="83" y="41"/>
                  </a:cxn>
                  <a:cxn ang="0">
                    <a:pos x="48" y="23"/>
                  </a:cxn>
                  <a:cxn ang="0">
                    <a:pos x="36" y="29"/>
                  </a:cxn>
                  <a:cxn ang="0">
                    <a:pos x="45" y="68"/>
                  </a:cxn>
                  <a:cxn ang="0">
                    <a:pos x="18" y="41"/>
                  </a:cxn>
                  <a:cxn ang="0">
                    <a:pos x="0" y="53"/>
                  </a:cxn>
                  <a:cxn ang="0">
                    <a:pos x="54" y="89"/>
                  </a:cxn>
                </a:cxnLst>
                <a:rect l="0" t="0" r="r" b="b"/>
                <a:pathLst>
                  <a:path w="101" h="89">
                    <a:moveTo>
                      <a:pt x="54" y="89"/>
                    </a:moveTo>
                    <a:lnTo>
                      <a:pt x="65" y="83"/>
                    </a:lnTo>
                    <a:lnTo>
                      <a:pt x="48" y="35"/>
                    </a:lnTo>
                    <a:lnTo>
                      <a:pt x="89" y="65"/>
                    </a:lnTo>
                    <a:lnTo>
                      <a:pt x="101" y="59"/>
                    </a:lnTo>
                    <a:lnTo>
                      <a:pt x="83" y="0"/>
                    </a:lnTo>
                    <a:lnTo>
                      <a:pt x="71" y="12"/>
                    </a:lnTo>
                    <a:lnTo>
                      <a:pt x="83" y="41"/>
                    </a:lnTo>
                    <a:lnTo>
                      <a:pt x="48" y="23"/>
                    </a:lnTo>
                    <a:lnTo>
                      <a:pt x="36" y="29"/>
                    </a:lnTo>
                    <a:lnTo>
                      <a:pt x="45" y="68"/>
                    </a:lnTo>
                    <a:lnTo>
                      <a:pt x="18" y="41"/>
                    </a:lnTo>
                    <a:lnTo>
                      <a:pt x="0" y="53"/>
                    </a:lnTo>
                    <a:lnTo>
                      <a:pt x="54" y="89"/>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17" name="Freeform 141"/>
              <p:cNvSpPr>
                <a:spLocks/>
              </p:cNvSpPr>
              <p:nvPr userDrawn="1"/>
            </p:nvSpPr>
            <p:spPr bwMode="ltGray">
              <a:xfrm>
                <a:off x="677" y="3502"/>
                <a:ext cx="83" cy="78"/>
              </a:xfrm>
              <a:custGeom>
                <a:avLst/>
                <a:gdLst/>
                <a:ahLst/>
                <a:cxnLst>
                  <a:cxn ang="0">
                    <a:pos x="36" y="78"/>
                  </a:cxn>
                  <a:cxn ang="0">
                    <a:pos x="83" y="48"/>
                  </a:cxn>
                  <a:cxn ang="0">
                    <a:pos x="54" y="0"/>
                  </a:cxn>
                  <a:cxn ang="0">
                    <a:pos x="0" y="30"/>
                  </a:cxn>
                  <a:cxn ang="0">
                    <a:pos x="6" y="36"/>
                  </a:cxn>
                  <a:cxn ang="0">
                    <a:pos x="42" y="18"/>
                  </a:cxn>
                  <a:cxn ang="0">
                    <a:pos x="54" y="30"/>
                  </a:cxn>
                  <a:cxn ang="0">
                    <a:pos x="24" y="48"/>
                  </a:cxn>
                  <a:cxn ang="0">
                    <a:pos x="30" y="54"/>
                  </a:cxn>
                  <a:cxn ang="0">
                    <a:pos x="60" y="36"/>
                  </a:cxn>
                  <a:cxn ang="0">
                    <a:pos x="66" y="48"/>
                  </a:cxn>
                  <a:cxn ang="0">
                    <a:pos x="30" y="66"/>
                  </a:cxn>
                  <a:cxn ang="0">
                    <a:pos x="36" y="78"/>
                  </a:cxn>
                </a:cxnLst>
                <a:rect l="0" t="0" r="r" b="b"/>
                <a:pathLst>
                  <a:path w="83" h="78">
                    <a:moveTo>
                      <a:pt x="36" y="78"/>
                    </a:moveTo>
                    <a:lnTo>
                      <a:pt x="83" y="48"/>
                    </a:lnTo>
                    <a:lnTo>
                      <a:pt x="54" y="0"/>
                    </a:lnTo>
                    <a:lnTo>
                      <a:pt x="0" y="30"/>
                    </a:lnTo>
                    <a:lnTo>
                      <a:pt x="6" y="36"/>
                    </a:lnTo>
                    <a:lnTo>
                      <a:pt x="42" y="18"/>
                    </a:lnTo>
                    <a:lnTo>
                      <a:pt x="54" y="30"/>
                    </a:lnTo>
                    <a:lnTo>
                      <a:pt x="24" y="48"/>
                    </a:lnTo>
                    <a:lnTo>
                      <a:pt x="30" y="54"/>
                    </a:lnTo>
                    <a:lnTo>
                      <a:pt x="60" y="36"/>
                    </a:lnTo>
                    <a:lnTo>
                      <a:pt x="66" y="48"/>
                    </a:lnTo>
                    <a:lnTo>
                      <a:pt x="30" y="66"/>
                    </a:lnTo>
                    <a:lnTo>
                      <a:pt x="36" y="78"/>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18" name="Freeform 142"/>
              <p:cNvSpPr>
                <a:spLocks/>
              </p:cNvSpPr>
              <p:nvPr userDrawn="1"/>
            </p:nvSpPr>
            <p:spPr bwMode="ltGray">
              <a:xfrm>
                <a:off x="940" y="2782"/>
                <a:ext cx="90" cy="72"/>
              </a:xfrm>
              <a:custGeom>
                <a:avLst/>
                <a:gdLst/>
                <a:ahLst/>
                <a:cxnLst>
                  <a:cxn ang="0">
                    <a:pos x="90" y="30"/>
                  </a:cxn>
                  <a:cxn ang="0">
                    <a:pos x="66" y="0"/>
                  </a:cxn>
                  <a:cxn ang="0">
                    <a:pos x="0" y="36"/>
                  </a:cxn>
                  <a:cxn ang="0">
                    <a:pos x="24" y="72"/>
                  </a:cxn>
                  <a:cxn ang="0">
                    <a:pos x="36" y="66"/>
                  </a:cxn>
                  <a:cxn ang="0">
                    <a:pos x="18" y="42"/>
                  </a:cxn>
                  <a:cxn ang="0">
                    <a:pos x="36" y="30"/>
                  </a:cxn>
                  <a:cxn ang="0">
                    <a:pos x="54" y="54"/>
                  </a:cxn>
                  <a:cxn ang="0">
                    <a:pos x="60" y="48"/>
                  </a:cxn>
                  <a:cxn ang="0">
                    <a:pos x="48" y="24"/>
                  </a:cxn>
                  <a:cxn ang="0">
                    <a:pos x="60" y="12"/>
                  </a:cxn>
                  <a:cxn ang="0">
                    <a:pos x="78" y="42"/>
                  </a:cxn>
                  <a:cxn ang="0">
                    <a:pos x="90" y="30"/>
                  </a:cxn>
                </a:cxnLst>
                <a:rect l="0" t="0" r="r" b="b"/>
                <a:pathLst>
                  <a:path w="90" h="72">
                    <a:moveTo>
                      <a:pt x="90" y="30"/>
                    </a:moveTo>
                    <a:lnTo>
                      <a:pt x="66" y="0"/>
                    </a:lnTo>
                    <a:lnTo>
                      <a:pt x="0" y="36"/>
                    </a:lnTo>
                    <a:lnTo>
                      <a:pt x="24" y="72"/>
                    </a:lnTo>
                    <a:lnTo>
                      <a:pt x="36" y="66"/>
                    </a:lnTo>
                    <a:lnTo>
                      <a:pt x="18" y="42"/>
                    </a:lnTo>
                    <a:lnTo>
                      <a:pt x="36" y="30"/>
                    </a:lnTo>
                    <a:lnTo>
                      <a:pt x="54" y="54"/>
                    </a:lnTo>
                    <a:lnTo>
                      <a:pt x="60" y="48"/>
                    </a:lnTo>
                    <a:lnTo>
                      <a:pt x="48" y="24"/>
                    </a:lnTo>
                    <a:lnTo>
                      <a:pt x="60" y="12"/>
                    </a:lnTo>
                    <a:lnTo>
                      <a:pt x="78" y="42"/>
                    </a:lnTo>
                    <a:lnTo>
                      <a:pt x="90" y="30"/>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19" name="Freeform 143"/>
              <p:cNvSpPr>
                <a:spLocks/>
              </p:cNvSpPr>
              <p:nvPr userDrawn="1"/>
            </p:nvSpPr>
            <p:spPr bwMode="ltGray">
              <a:xfrm>
                <a:off x="898" y="2716"/>
                <a:ext cx="90" cy="84"/>
              </a:xfrm>
              <a:custGeom>
                <a:avLst/>
                <a:gdLst/>
                <a:ahLst/>
                <a:cxnLst>
                  <a:cxn ang="0">
                    <a:pos x="42" y="60"/>
                  </a:cxn>
                  <a:cxn ang="0">
                    <a:pos x="42" y="60"/>
                  </a:cxn>
                  <a:cxn ang="0">
                    <a:pos x="72" y="12"/>
                  </a:cxn>
                  <a:cxn ang="0">
                    <a:pos x="66" y="0"/>
                  </a:cxn>
                  <a:cxn ang="0">
                    <a:pos x="0" y="42"/>
                  </a:cxn>
                  <a:cxn ang="0">
                    <a:pos x="6" y="54"/>
                  </a:cxn>
                  <a:cxn ang="0">
                    <a:pos x="54" y="24"/>
                  </a:cxn>
                  <a:cxn ang="0">
                    <a:pos x="54" y="24"/>
                  </a:cxn>
                  <a:cxn ang="0">
                    <a:pos x="18" y="72"/>
                  </a:cxn>
                  <a:cxn ang="0">
                    <a:pos x="24" y="84"/>
                  </a:cxn>
                  <a:cxn ang="0">
                    <a:pos x="90" y="42"/>
                  </a:cxn>
                  <a:cxn ang="0">
                    <a:pos x="84" y="30"/>
                  </a:cxn>
                  <a:cxn ang="0">
                    <a:pos x="42" y="60"/>
                  </a:cxn>
                </a:cxnLst>
                <a:rect l="0" t="0" r="r" b="b"/>
                <a:pathLst>
                  <a:path w="90" h="84">
                    <a:moveTo>
                      <a:pt x="42" y="60"/>
                    </a:moveTo>
                    <a:lnTo>
                      <a:pt x="42" y="60"/>
                    </a:lnTo>
                    <a:lnTo>
                      <a:pt x="72" y="12"/>
                    </a:lnTo>
                    <a:lnTo>
                      <a:pt x="66" y="0"/>
                    </a:lnTo>
                    <a:lnTo>
                      <a:pt x="0" y="42"/>
                    </a:lnTo>
                    <a:lnTo>
                      <a:pt x="6" y="54"/>
                    </a:lnTo>
                    <a:lnTo>
                      <a:pt x="54" y="24"/>
                    </a:lnTo>
                    <a:lnTo>
                      <a:pt x="54" y="24"/>
                    </a:lnTo>
                    <a:lnTo>
                      <a:pt x="18" y="72"/>
                    </a:lnTo>
                    <a:lnTo>
                      <a:pt x="24" y="84"/>
                    </a:lnTo>
                    <a:lnTo>
                      <a:pt x="90" y="42"/>
                    </a:lnTo>
                    <a:lnTo>
                      <a:pt x="84" y="30"/>
                    </a:lnTo>
                    <a:lnTo>
                      <a:pt x="42" y="60"/>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20" name="Freeform 144"/>
              <p:cNvSpPr>
                <a:spLocks/>
              </p:cNvSpPr>
              <p:nvPr userDrawn="1"/>
            </p:nvSpPr>
            <p:spPr bwMode="ltGray">
              <a:xfrm>
                <a:off x="7" y="3837"/>
                <a:ext cx="6" cy="12"/>
              </a:xfrm>
              <a:custGeom>
                <a:avLst/>
                <a:gdLst/>
                <a:ahLst/>
                <a:cxnLst>
                  <a:cxn ang="0">
                    <a:pos x="6" y="0"/>
                  </a:cxn>
                  <a:cxn ang="0">
                    <a:pos x="6" y="0"/>
                  </a:cxn>
                  <a:cxn ang="0">
                    <a:pos x="0" y="0"/>
                  </a:cxn>
                  <a:cxn ang="0">
                    <a:pos x="0" y="0"/>
                  </a:cxn>
                  <a:cxn ang="0">
                    <a:pos x="0" y="12"/>
                  </a:cxn>
                  <a:cxn ang="0">
                    <a:pos x="6" y="0"/>
                  </a:cxn>
                  <a:cxn ang="0">
                    <a:pos x="6" y="0"/>
                  </a:cxn>
                </a:cxnLst>
                <a:rect l="0" t="0" r="r" b="b"/>
                <a:pathLst>
                  <a:path w="6" h="12">
                    <a:moveTo>
                      <a:pt x="6" y="0"/>
                    </a:moveTo>
                    <a:lnTo>
                      <a:pt x="6" y="0"/>
                    </a:lnTo>
                    <a:lnTo>
                      <a:pt x="0" y="0"/>
                    </a:lnTo>
                    <a:lnTo>
                      <a:pt x="0" y="0"/>
                    </a:lnTo>
                    <a:lnTo>
                      <a:pt x="0" y="12"/>
                    </a:lnTo>
                    <a:lnTo>
                      <a:pt x="6" y="0"/>
                    </a:lnTo>
                    <a:lnTo>
                      <a:pt x="6" y="0"/>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21" name="Freeform 145"/>
              <p:cNvSpPr>
                <a:spLocks/>
              </p:cNvSpPr>
              <p:nvPr userDrawn="1"/>
            </p:nvSpPr>
            <p:spPr bwMode="ltGray">
              <a:xfrm>
                <a:off x="7" y="2555"/>
                <a:ext cx="30" cy="48"/>
              </a:xfrm>
              <a:custGeom>
                <a:avLst/>
                <a:gdLst/>
                <a:ahLst/>
                <a:cxnLst>
                  <a:cxn ang="0">
                    <a:pos x="18" y="48"/>
                  </a:cxn>
                  <a:cxn ang="0">
                    <a:pos x="18" y="48"/>
                  </a:cxn>
                  <a:cxn ang="0">
                    <a:pos x="30" y="42"/>
                  </a:cxn>
                  <a:cxn ang="0">
                    <a:pos x="0" y="0"/>
                  </a:cxn>
                  <a:cxn ang="0">
                    <a:pos x="0" y="24"/>
                  </a:cxn>
                  <a:cxn ang="0">
                    <a:pos x="18" y="48"/>
                  </a:cxn>
                  <a:cxn ang="0">
                    <a:pos x="18" y="48"/>
                  </a:cxn>
                </a:cxnLst>
                <a:rect l="0" t="0" r="r" b="b"/>
                <a:pathLst>
                  <a:path w="30" h="48">
                    <a:moveTo>
                      <a:pt x="18" y="48"/>
                    </a:moveTo>
                    <a:lnTo>
                      <a:pt x="18" y="48"/>
                    </a:lnTo>
                    <a:lnTo>
                      <a:pt x="30" y="42"/>
                    </a:lnTo>
                    <a:lnTo>
                      <a:pt x="0" y="0"/>
                    </a:lnTo>
                    <a:lnTo>
                      <a:pt x="0" y="24"/>
                    </a:lnTo>
                    <a:lnTo>
                      <a:pt x="18" y="48"/>
                    </a:lnTo>
                    <a:lnTo>
                      <a:pt x="18" y="48"/>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22" name="Freeform 146"/>
              <p:cNvSpPr>
                <a:spLocks/>
              </p:cNvSpPr>
              <p:nvPr userDrawn="1"/>
            </p:nvSpPr>
            <p:spPr bwMode="ltGray">
              <a:xfrm>
                <a:off x="7" y="3843"/>
                <a:ext cx="36" cy="66"/>
              </a:xfrm>
              <a:custGeom>
                <a:avLst/>
                <a:gdLst/>
                <a:ahLst/>
                <a:cxnLst>
                  <a:cxn ang="0">
                    <a:pos x="36" y="0"/>
                  </a:cxn>
                  <a:cxn ang="0">
                    <a:pos x="24" y="0"/>
                  </a:cxn>
                  <a:cxn ang="0">
                    <a:pos x="24" y="0"/>
                  </a:cxn>
                  <a:cxn ang="0">
                    <a:pos x="0" y="36"/>
                  </a:cxn>
                  <a:cxn ang="0">
                    <a:pos x="0" y="66"/>
                  </a:cxn>
                  <a:cxn ang="0">
                    <a:pos x="36" y="0"/>
                  </a:cxn>
                  <a:cxn ang="0">
                    <a:pos x="36" y="0"/>
                  </a:cxn>
                </a:cxnLst>
                <a:rect l="0" t="0" r="r" b="b"/>
                <a:pathLst>
                  <a:path w="36" h="66">
                    <a:moveTo>
                      <a:pt x="36" y="0"/>
                    </a:moveTo>
                    <a:lnTo>
                      <a:pt x="24" y="0"/>
                    </a:lnTo>
                    <a:lnTo>
                      <a:pt x="24" y="0"/>
                    </a:lnTo>
                    <a:lnTo>
                      <a:pt x="0" y="36"/>
                    </a:lnTo>
                    <a:lnTo>
                      <a:pt x="0" y="66"/>
                    </a:lnTo>
                    <a:lnTo>
                      <a:pt x="36" y="0"/>
                    </a:lnTo>
                    <a:lnTo>
                      <a:pt x="36" y="0"/>
                    </a:lnTo>
                    <a:close/>
                  </a:path>
                </a:pathLst>
              </a:custGeom>
              <a:solidFill>
                <a:schemeClr val="bg2"/>
              </a:solidFill>
              <a:ln w="9525">
                <a:noFill/>
                <a:round/>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50323" name="Rectangle 147"/>
              <p:cNvSpPr>
                <a:spLocks noChangeArrowheads="1"/>
              </p:cNvSpPr>
              <p:nvPr userDrawn="1"/>
            </p:nvSpPr>
            <p:spPr bwMode="ltGray">
              <a:xfrm rot="244926">
                <a:off x="1177" y="3201"/>
                <a:ext cx="161"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24" name="Rectangle 148"/>
              <p:cNvSpPr>
                <a:spLocks noChangeArrowheads="1"/>
              </p:cNvSpPr>
              <p:nvPr userDrawn="1"/>
            </p:nvSpPr>
            <p:spPr bwMode="ltGray">
              <a:xfrm rot="-5598588">
                <a:off x="290" y="2386"/>
                <a:ext cx="138" cy="12"/>
              </a:xfrm>
              <a:prstGeom prst="rect">
                <a:avLst/>
              </a:prstGeom>
              <a:solidFill>
                <a:schemeClr val="bg2"/>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0325" name="Freeform 149"/>
              <p:cNvSpPr>
                <a:spLocks/>
              </p:cNvSpPr>
              <p:nvPr userDrawn="1"/>
            </p:nvSpPr>
            <p:spPr bwMode="ltGray">
              <a:xfrm>
                <a:off x="139" y="3573"/>
                <a:ext cx="144" cy="154"/>
              </a:xfrm>
              <a:custGeom>
                <a:avLst/>
                <a:gdLst/>
                <a:ahLst/>
                <a:cxnLst>
                  <a:cxn ang="0">
                    <a:pos x="0" y="102"/>
                  </a:cxn>
                  <a:cxn ang="0">
                    <a:pos x="59" y="154"/>
                  </a:cxn>
                  <a:cxn ang="0">
                    <a:pos x="117" y="120"/>
                  </a:cxn>
                  <a:cxn ang="0">
                    <a:pos x="62" y="55"/>
                  </a:cxn>
                  <a:cxn ang="0">
                    <a:pos x="104" y="34"/>
                  </a:cxn>
                  <a:cxn ang="0">
                    <a:pos x="117" y="53"/>
                  </a:cxn>
                  <a:cxn ang="0">
                    <a:pos x="141" y="47"/>
                  </a:cxn>
                  <a:cxn ang="0">
                    <a:pos x="97" y="2"/>
                  </a:cxn>
                  <a:cxn ang="0">
                    <a:pos x="36" y="33"/>
                  </a:cxn>
                  <a:cxn ang="0">
                    <a:pos x="90" y="107"/>
                  </a:cxn>
                  <a:cxn ang="0">
                    <a:pos x="28" y="101"/>
                  </a:cxn>
                  <a:cxn ang="0">
                    <a:pos x="0" y="102"/>
                  </a:cxn>
                </a:cxnLst>
                <a:rect l="0" t="0" r="r" b="b"/>
                <a:pathLst>
                  <a:path w="144" h="154">
                    <a:moveTo>
                      <a:pt x="0" y="102"/>
                    </a:moveTo>
                    <a:cubicBezTo>
                      <a:pt x="6" y="140"/>
                      <a:pt x="25" y="154"/>
                      <a:pt x="59" y="154"/>
                    </a:cubicBezTo>
                    <a:cubicBezTo>
                      <a:pt x="111" y="152"/>
                      <a:pt x="106" y="130"/>
                      <a:pt x="117" y="120"/>
                    </a:cubicBezTo>
                    <a:cubicBezTo>
                      <a:pt x="119" y="61"/>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w="9525">
                <a:noFill/>
                <a:round/>
                <a:headEnd/>
                <a:tailEnd/>
              </a:ln>
              <a:effectLst/>
            </p:spPr>
            <p:txBody>
              <a:bodyPr/>
              <a:lstStyle/>
              <a:p>
                <a:pPr>
                  <a:defRPr/>
                </a:pPr>
                <a:endParaRPr lang="ru-RU" dirty="0">
                  <a:effectLst>
                    <a:outerShdw blurRad="38100" dist="38100" dir="2700000" algn="tl">
                      <a:srgbClr val="000000">
                        <a:alpha val="43137"/>
                      </a:srgbClr>
                    </a:outerShdw>
                  </a:effectLst>
                </a:endParaRPr>
              </a:p>
            </p:txBody>
          </p:sp>
          <p:sp>
            <p:nvSpPr>
              <p:cNvPr id="50326" name="Freeform 150"/>
              <p:cNvSpPr>
                <a:spLocks/>
              </p:cNvSpPr>
              <p:nvPr userDrawn="1"/>
            </p:nvSpPr>
            <p:spPr bwMode="ltGray">
              <a:xfrm rot="-2857037">
                <a:off x="619" y="3550"/>
                <a:ext cx="68" cy="69"/>
              </a:xfrm>
              <a:custGeom>
                <a:avLst/>
                <a:gdLst/>
                <a:ahLst/>
                <a:cxnLst>
                  <a:cxn ang="0">
                    <a:pos x="0" y="102"/>
                  </a:cxn>
                  <a:cxn ang="0">
                    <a:pos x="59" y="154"/>
                  </a:cxn>
                  <a:cxn ang="0">
                    <a:pos x="117" y="120"/>
                  </a:cxn>
                  <a:cxn ang="0">
                    <a:pos x="62" y="55"/>
                  </a:cxn>
                  <a:cxn ang="0">
                    <a:pos x="104" y="34"/>
                  </a:cxn>
                  <a:cxn ang="0">
                    <a:pos x="117" y="53"/>
                  </a:cxn>
                  <a:cxn ang="0">
                    <a:pos x="141" y="47"/>
                  </a:cxn>
                  <a:cxn ang="0">
                    <a:pos x="97" y="2"/>
                  </a:cxn>
                  <a:cxn ang="0">
                    <a:pos x="36" y="33"/>
                  </a:cxn>
                  <a:cxn ang="0">
                    <a:pos x="90" y="107"/>
                  </a:cxn>
                  <a:cxn ang="0">
                    <a:pos x="28" y="101"/>
                  </a:cxn>
                  <a:cxn ang="0">
                    <a:pos x="0" y="102"/>
                  </a:cxn>
                </a:cxnLst>
                <a:rect l="0" t="0" r="r" b="b"/>
                <a:pathLst>
                  <a:path w="144" h="154">
                    <a:moveTo>
                      <a:pt x="0" y="102"/>
                    </a:moveTo>
                    <a:cubicBezTo>
                      <a:pt x="6" y="140"/>
                      <a:pt x="25" y="154"/>
                      <a:pt x="59" y="154"/>
                    </a:cubicBezTo>
                    <a:cubicBezTo>
                      <a:pt x="111" y="152"/>
                      <a:pt x="106" y="130"/>
                      <a:pt x="117" y="120"/>
                    </a:cubicBezTo>
                    <a:cubicBezTo>
                      <a:pt x="113" y="47"/>
                      <a:pt x="84" y="84"/>
                      <a:pt x="62" y="55"/>
                    </a:cubicBezTo>
                    <a:cubicBezTo>
                      <a:pt x="59" y="42"/>
                      <a:pt x="78" y="11"/>
                      <a:pt x="104" y="34"/>
                    </a:cubicBezTo>
                    <a:cubicBezTo>
                      <a:pt x="108" y="41"/>
                      <a:pt x="111" y="51"/>
                      <a:pt x="117" y="53"/>
                    </a:cubicBezTo>
                    <a:cubicBezTo>
                      <a:pt x="123" y="55"/>
                      <a:pt x="144" y="55"/>
                      <a:pt x="141" y="47"/>
                    </a:cubicBezTo>
                    <a:cubicBezTo>
                      <a:pt x="138" y="39"/>
                      <a:pt x="126" y="5"/>
                      <a:pt x="97" y="2"/>
                    </a:cubicBezTo>
                    <a:cubicBezTo>
                      <a:pt x="77" y="0"/>
                      <a:pt x="48" y="0"/>
                      <a:pt x="36" y="33"/>
                    </a:cubicBezTo>
                    <a:cubicBezTo>
                      <a:pt x="15" y="89"/>
                      <a:pt x="83" y="79"/>
                      <a:pt x="90" y="107"/>
                    </a:cubicBezTo>
                    <a:cubicBezTo>
                      <a:pt x="96" y="130"/>
                      <a:pt x="34" y="147"/>
                      <a:pt x="28" y="101"/>
                    </a:cubicBezTo>
                    <a:cubicBezTo>
                      <a:pt x="12" y="104"/>
                      <a:pt x="15" y="98"/>
                      <a:pt x="0" y="102"/>
                    </a:cubicBezTo>
                    <a:close/>
                  </a:path>
                </a:pathLst>
              </a:custGeom>
              <a:solidFill>
                <a:schemeClr val="bg2"/>
              </a:solidFill>
              <a:ln w="9525">
                <a:noFill/>
                <a:round/>
                <a:headEnd/>
                <a:tailEnd/>
              </a:ln>
              <a:effectLst/>
            </p:spPr>
            <p:txBody>
              <a:bodyPr/>
              <a:lstStyle/>
              <a:p>
                <a:pPr>
                  <a:defRPr/>
                </a:pPr>
                <a:endParaRPr lang="ru-RU" dirty="0">
                  <a:effectLst>
                    <a:outerShdw blurRad="38100" dist="38100" dir="2700000" algn="tl">
                      <a:srgbClr val="000000">
                        <a:alpha val="43137"/>
                      </a:srgbClr>
                    </a:outerShdw>
                  </a:effectLst>
                </a:endParaRPr>
              </a:p>
            </p:txBody>
          </p:sp>
          <p:sp>
            <p:nvSpPr>
              <p:cNvPr id="50327" name="Freeform 151"/>
              <p:cNvSpPr>
                <a:spLocks/>
              </p:cNvSpPr>
              <p:nvPr userDrawn="1"/>
            </p:nvSpPr>
            <p:spPr bwMode="ltGray">
              <a:xfrm>
                <a:off x="235" y="2503"/>
                <a:ext cx="348" cy="1272"/>
              </a:xfrm>
              <a:custGeom>
                <a:avLst/>
                <a:gdLst/>
                <a:ahLst/>
                <a:cxnLst>
                  <a:cxn ang="0">
                    <a:pos x="0" y="0"/>
                  </a:cxn>
                  <a:cxn ang="0">
                    <a:pos x="287" y="582"/>
                  </a:cxn>
                  <a:cxn ang="0">
                    <a:pos x="348" y="1272"/>
                  </a:cxn>
                  <a:cxn ang="0">
                    <a:pos x="54" y="676"/>
                  </a:cxn>
                  <a:cxn ang="0">
                    <a:pos x="0" y="0"/>
                  </a:cxn>
                </a:cxnLst>
                <a:rect l="0" t="0" r="r" b="b"/>
                <a:pathLst>
                  <a:path w="348" h="1272">
                    <a:moveTo>
                      <a:pt x="0" y="0"/>
                    </a:moveTo>
                    <a:lnTo>
                      <a:pt x="287" y="582"/>
                    </a:lnTo>
                    <a:lnTo>
                      <a:pt x="348" y="1272"/>
                    </a:lnTo>
                    <a:lnTo>
                      <a:pt x="54" y="676"/>
                    </a:lnTo>
                    <a:lnTo>
                      <a:pt x="0" y="0"/>
                    </a:lnTo>
                    <a:close/>
                  </a:path>
                </a:pathLst>
              </a:custGeom>
              <a:gradFill rotWithShape="0">
                <a:gsLst>
                  <a:gs pos="0">
                    <a:schemeClr val="bg2"/>
                  </a:gs>
                  <a:gs pos="100000">
                    <a:schemeClr val="bg2">
                      <a:gamma/>
                      <a:shade val="96863"/>
                      <a:invGamma/>
                    </a:schemeClr>
                  </a:gs>
                </a:gsLst>
                <a:lin ang="18900000" scaled="1"/>
              </a:gradFill>
              <a:ln w="9525" cap="flat" cmpd="sng">
                <a:noFill/>
                <a:prstDash val="solid"/>
                <a:round/>
                <a:headEnd type="none" w="med" len="med"/>
                <a:tailEnd type="none" w="med" len="med"/>
              </a:ln>
              <a:effectLst/>
            </p:spPr>
            <p:txBody>
              <a:bodyPr/>
              <a:lstStyle/>
              <a:p>
                <a:pPr>
                  <a:defRPr/>
                </a:pPr>
                <a:endParaRPr lang="ru-RU" dirty="0">
                  <a:effectLst>
                    <a:outerShdw blurRad="38100" dist="38100" dir="2700000" algn="tl">
                      <a:srgbClr val="000000">
                        <a:alpha val="43137"/>
                      </a:srgbClr>
                    </a:outerShdw>
                  </a:effectLst>
                </a:endParaRPr>
              </a:p>
            </p:txBody>
          </p:sp>
          <p:sp>
            <p:nvSpPr>
              <p:cNvPr id="50328" name="Oval 152"/>
              <p:cNvSpPr>
                <a:spLocks noChangeArrowheads="1"/>
              </p:cNvSpPr>
              <p:nvPr userDrawn="1"/>
            </p:nvSpPr>
            <p:spPr bwMode="ltGray">
              <a:xfrm rot="-1684349">
                <a:off x="296" y="3047"/>
                <a:ext cx="221" cy="174"/>
              </a:xfrm>
              <a:prstGeom prst="ellipse">
                <a:avLst/>
              </a:prstGeom>
              <a:gradFill rotWithShape="0">
                <a:gsLst>
                  <a:gs pos="0">
                    <a:schemeClr val="bg2">
                      <a:gamma/>
                      <a:shade val="90980"/>
                      <a:invGamma/>
                    </a:schemeClr>
                  </a:gs>
                  <a:gs pos="50000">
                    <a:schemeClr val="bg2"/>
                  </a:gs>
                  <a:gs pos="100000">
                    <a:schemeClr val="bg2">
                      <a:gamma/>
                      <a:shade val="90980"/>
                      <a:invGamma/>
                    </a:schemeClr>
                  </a:gs>
                </a:gsLst>
                <a:lin ang="18900000" scaled="1"/>
              </a:gradFill>
              <a:ln w="9525">
                <a:noFill/>
                <a:round/>
                <a:headEnd/>
                <a:tailEnd/>
              </a:ln>
              <a:effectLst/>
            </p:spPr>
            <p:txBody>
              <a:bodyPr/>
              <a:lstStyle/>
              <a:p>
                <a:pPr>
                  <a:defRPr/>
                </a:pPr>
                <a:endParaRPr lang="ru-RU" dirty="0">
                  <a:effectLst>
                    <a:outerShdw blurRad="38100" dist="38100" dir="2700000" algn="tl">
                      <a:srgbClr val="000000">
                        <a:alpha val="43137"/>
                      </a:srgbClr>
                    </a:outerShdw>
                  </a:effectLst>
                </a:endParaRPr>
              </a:p>
            </p:txBody>
          </p:sp>
        </p:grpSp>
      </p:grpSp>
      <p:sp>
        <p:nvSpPr>
          <p:cNvPr id="50329" name="Rectangle 153"/>
          <p:cNvSpPr>
            <a:spLocks noGrp="1" noRot="1" noChangeArrowheads="1"/>
          </p:cNvSpPr>
          <p:nvPr>
            <p:ph type="title"/>
          </p:nvPr>
        </p:nvSpPr>
        <p:spPr bwMode="auto">
          <a:xfrm>
            <a:off x="301625" y="2286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0330" name="Rectangle 15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effectLst/>
                <a:latin typeface="Arial" charset="0"/>
              </a:defRPr>
            </a:lvl1pPr>
          </a:lstStyle>
          <a:p>
            <a:pPr>
              <a:defRPr/>
            </a:pPr>
            <a:endParaRPr lang="ru-RU" dirty="0"/>
          </a:p>
        </p:txBody>
      </p:sp>
      <p:sp>
        <p:nvSpPr>
          <p:cNvPr id="50331" name="Rectangle 15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ffectLst/>
                <a:latin typeface="Arial" charset="0"/>
              </a:defRPr>
            </a:lvl1pPr>
          </a:lstStyle>
          <a:p>
            <a:pPr>
              <a:defRPr/>
            </a:pPr>
            <a:endParaRPr lang="ru-RU" dirty="0"/>
          </a:p>
        </p:txBody>
      </p:sp>
      <p:sp>
        <p:nvSpPr>
          <p:cNvPr id="50332" name="Rectangle 15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effectLst/>
                <a:latin typeface="Arial" charset="0"/>
              </a:defRPr>
            </a:lvl1pPr>
          </a:lstStyle>
          <a:p>
            <a:pPr>
              <a:defRPr/>
            </a:pPr>
            <a:fld id="{6622C084-946C-4DD5-9BBD-4506B77D3E19}" type="slidenum">
              <a:rPr lang="ru-RU"/>
              <a:pPr>
                <a:defRPr/>
              </a:pPr>
              <a:t>‹#›</a:t>
            </a:fld>
            <a:endParaRPr lang="ru-RU" dirty="0"/>
          </a:p>
        </p:txBody>
      </p:sp>
      <p:sp>
        <p:nvSpPr>
          <p:cNvPr id="50333" name="Rectangle 157"/>
          <p:cNvSpPr>
            <a:spLocks noGrp="1" noRot="1" noChangeArrowheads="1"/>
          </p:cNvSpPr>
          <p:nvPr>
            <p:ph type="body" idx="1"/>
          </p:nvPr>
        </p:nvSpPr>
        <p:spPr bwMode="auto">
          <a:xfrm>
            <a:off x="301625" y="1600200"/>
            <a:ext cx="8540750" cy="449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80" r:id="rId1"/>
    <p:sldLayoutId id="2147483691" r:id="rId2"/>
    <p:sldLayoutId id="2147483690" r:id="rId3"/>
    <p:sldLayoutId id="2147483689" r:id="rId4"/>
    <p:sldLayoutId id="2147483688" r:id="rId5"/>
    <p:sldLayoutId id="2147483687" r:id="rId6"/>
    <p:sldLayoutId id="2147483686" r:id="rId7"/>
    <p:sldLayoutId id="2147483685" r:id="rId8"/>
    <p:sldLayoutId id="2147483684" r:id="rId9"/>
    <p:sldLayoutId id="2147483683" r:id="rId10"/>
    <p:sldLayoutId id="2147483682" r:id="rId11"/>
    <p:sldLayoutId id="2147483681"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80000"/>
        <a:buFont typeface="Arial" charset="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Font typeface="Wingdings" pitchFamily="2" charset="2"/>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80000"/>
        <a:buFont typeface="Arial" charset="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Font typeface="Wingdings" pitchFamily="2" charset="2"/>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Arial" charset="0"/>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Arial" charset="0"/>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Arial" charset="0"/>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Arial" charset="0"/>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Arial" charset="0"/>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audio" Target="../media/audio1.wav"/><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4"/>
          <p:cNvSpPr>
            <a:spLocks noGrp="1" noRot="1" noChangeArrowheads="1"/>
          </p:cNvSpPr>
          <p:nvPr>
            <p:ph type="title"/>
          </p:nvPr>
        </p:nvSpPr>
        <p:spPr>
          <a:xfrm>
            <a:off x="323850" y="2492375"/>
            <a:ext cx="8540750" cy="1728788"/>
          </a:xfrm>
        </p:spPr>
        <p:txBody>
          <a:bodyPr/>
          <a:lstStyle/>
          <a:p>
            <a:pPr eaLnBrk="1" hangingPunct="1"/>
            <a:r>
              <a:rPr lang="en-US" sz="6000" b="1" dirty="0" smtClean="0">
                <a:solidFill>
                  <a:schemeClr val="tx1"/>
                </a:solidFill>
              </a:rPr>
              <a:t>The History of Automobile Transport</a:t>
            </a:r>
            <a:endParaRPr lang="ru-RU" sz="6000" b="1" dirty="0" smtClean="0">
              <a:solidFill>
                <a:schemeClr val="tx1"/>
              </a:solidFill>
            </a:endParaRPr>
          </a:p>
        </p:txBody>
      </p:sp>
      <p:sp>
        <p:nvSpPr>
          <p:cNvPr id="3" name="Прямоугольник 2"/>
          <p:cNvSpPr/>
          <p:nvPr/>
        </p:nvSpPr>
        <p:spPr>
          <a:xfrm>
            <a:off x="0" y="1916113"/>
            <a:ext cx="9144000" cy="2862262"/>
          </a:xfrm>
          <a:prstGeom prst="rect">
            <a:avLst/>
          </a:prstGeom>
        </p:spPr>
        <p:txBody>
          <a:bodyPr>
            <a:spAutoFit/>
          </a:bodyPr>
          <a:lstStyle/>
          <a:p>
            <a:pPr algn="ctr"/>
            <a:r>
              <a:rPr lang="ru-RU" sz="6000" dirty="0">
                <a:effectLst>
                  <a:outerShdw blurRad="38100" dist="38100" dir="2700000" algn="tl">
                    <a:srgbClr val="000000"/>
                  </a:outerShdw>
                </a:effectLst>
              </a:rPr>
              <a:t>История Автомобильного Транспорта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107524"/>
                                        </p:tgtEl>
                                      </p:cBhvr>
                                    </p:animEffect>
                                    <p:set>
                                      <p:cBhvr>
                                        <p:cTn id="7" dur="1" fill="hold">
                                          <p:stCondLst>
                                            <p:cond delay="999"/>
                                          </p:stCondLst>
                                        </p:cTn>
                                        <p:tgtEl>
                                          <p:spTgt spid="10752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0" y="376238"/>
            <a:ext cx="9144000" cy="1201737"/>
          </a:xfrm>
          <a:prstGeom prst="rect">
            <a:avLst/>
          </a:prstGeom>
          <a:noFill/>
          <a:ln w="9525">
            <a:noFill/>
            <a:miter lim="800000"/>
            <a:headEnd/>
            <a:tailEnd/>
          </a:ln>
          <a:effectLst/>
        </p:spPr>
        <p:txBody>
          <a:bodyPr anchor="ctr">
            <a:spAutoFit/>
          </a:bodyPr>
          <a:lstStyle/>
          <a:p>
            <a:pPr indent="361950" algn="just">
              <a:defRPr/>
            </a:pPr>
            <a:r>
              <a:rPr lang="en-US" dirty="0">
                <a:effectLst>
                  <a:outerShdw blurRad="38100" dist="38100" dir="2700000" algn="tl">
                    <a:srgbClr val="000000"/>
                  </a:outerShdw>
                </a:effectLst>
              </a:rPr>
              <a:t>In 1789 the first automobile patent in the United States was granted to </a:t>
            </a:r>
            <a:r>
              <a:rPr lang="en-US" u="sng" dirty="0">
                <a:effectLst>
                  <a:outerShdw blurRad="38100" dist="38100" dir="2700000" algn="tl">
                    <a:srgbClr val="000000"/>
                  </a:outerShdw>
                </a:effectLst>
              </a:rPr>
              <a:t>Oliver Evans</a:t>
            </a:r>
            <a:r>
              <a:rPr lang="en-US" dirty="0">
                <a:effectLst>
                  <a:outerShdw blurRad="38100" dist="38100" dir="2700000" algn="tl">
                    <a:srgbClr val="000000"/>
                  </a:outerShdw>
                </a:effectLst>
              </a:rPr>
              <a:t>. He was the first American to construct steam-powered vehicle which was able to travel on wheels on land and via a paddle wheel in the water.</a:t>
            </a:r>
          </a:p>
        </p:txBody>
      </p:sp>
      <p:pic>
        <p:nvPicPr>
          <p:cNvPr id="12291" name="Picture 5" descr="oliver_evans"/>
          <p:cNvPicPr>
            <a:picLocks noChangeAspect="1" noChangeArrowheads="1"/>
          </p:cNvPicPr>
          <p:nvPr/>
        </p:nvPicPr>
        <p:blipFill>
          <a:blip r:embed="rId2"/>
          <a:srcRect/>
          <a:stretch>
            <a:fillRect/>
          </a:stretch>
        </p:blipFill>
        <p:spPr bwMode="auto">
          <a:xfrm>
            <a:off x="250825" y="1700213"/>
            <a:ext cx="2665413" cy="3054350"/>
          </a:xfrm>
          <a:prstGeom prst="rect">
            <a:avLst/>
          </a:prstGeom>
          <a:ln>
            <a:noFill/>
          </a:ln>
          <a:effectLst>
            <a:outerShdw blurRad="190500" algn="tl" rotWithShape="0">
              <a:srgbClr val="000000">
                <a:alpha val="70000"/>
              </a:srgbClr>
            </a:outerShdw>
          </a:effectLst>
        </p:spPr>
      </p:pic>
      <p:pic>
        <p:nvPicPr>
          <p:cNvPr id="12292" name="Picture 6" descr="oliver_evans_1805"/>
          <p:cNvPicPr>
            <a:picLocks noChangeAspect="1" noChangeArrowheads="1"/>
          </p:cNvPicPr>
          <p:nvPr/>
        </p:nvPicPr>
        <p:blipFill>
          <a:blip r:embed="rId3" cstate="print"/>
          <a:srcRect/>
          <a:stretch>
            <a:fillRect/>
          </a:stretch>
        </p:blipFill>
        <p:spPr bwMode="auto">
          <a:xfrm>
            <a:off x="2987824" y="3212976"/>
            <a:ext cx="5952490" cy="3049712"/>
          </a:xfrm>
          <a:prstGeom prst="rect">
            <a:avLst/>
          </a:prstGeom>
          <a:ln>
            <a:noFill/>
          </a:ln>
          <a:effectLst>
            <a:softEdge rad="112500"/>
          </a:effectLst>
        </p:spPr>
      </p:pic>
      <p:sp>
        <p:nvSpPr>
          <p:cNvPr id="54283" name="AutoShape 11">
            <a:hlinkClick r:id="" action="ppaction://noaction" highlightClick="1">
              <a:snd r:embed="rId4"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6" name="Прямоугольник 5"/>
          <p:cNvSpPr/>
          <p:nvPr/>
        </p:nvSpPr>
        <p:spPr>
          <a:xfrm>
            <a:off x="0" y="404813"/>
            <a:ext cx="9144000" cy="1200150"/>
          </a:xfrm>
          <a:prstGeom prst="rect">
            <a:avLst/>
          </a:prstGeom>
        </p:spPr>
        <p:txBody>
          <a:bodyPr>
            <a:spAutoFit/>
          </a:bodyPr>
          <a:lstStyle/>
          <a:p>
            <a:pPr indent="361950" algn="just">
              <a:defRPr/>
            </a:pPr>
            <a:r>
              <a:rPr lang="ru-RU" dirty="0">
                <a:effectLst>
                  <a:outerShdw blurRad="38100" dist="38100" dir="2700000" algn="tl">
                    <a:srgbClr val="000000"/>
                  </a:outerShdw>
                </a:effectLst>
              </a:rPr>
              <a:t>В 1789 году первый патент в Соединенных штатах был выдан </a:t>
            </a:r>
            <a:r>
              <a:rPr lang="ru-RU" u="sng" dirty="0">
                <a:effectLst>
                  <a:outerShdw blurRad="38100" dist="38100" dir="2700000" algn="tl">
                    <a:srgbClr val="000000"/>
                  </a:outerShdw>
                </a:effectLst>
              </a:rPr>
              <a:t>Оливеру Эвансу. </a:t>
            </a:r>
            <a:r>
              <a:rPr lang="ru-RU" dirty="0">
                <a:effectLst>
                  <a:outerShdw blurRad="38100" dist="38100" dir="2700000" algn="tl">
                    <a:srgbClr val="000000"/>
                  </a:outerShdw>
                </a:effectLst>
              </a:rPr>
              <a:t>Он был первый американец, который сконструировал машину с паровым двигателем, которая передвигалась по земле с помощью колес, а по воде с помощью гребного колеса.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54276">
                                            <p:txEl>
                                              <p:pRg st="0" end="0"/>
                                            </p:txEl>
                                          </p:spTgt>
                                        </p:tgtEl>
                                      </p:cBhvr>
                                    </p:animEffect>
                                    <p:set>
                                      <p:cBhvr>
                                        <p:cTn id="7" dur="1" fill="hold">
                                          <p:stCondLst>
                                            <p:cond delay="999"/>
                                          </p:stCondLst>
                                        </p:cTn>
                                        <p:tgtEl>
                                          <p:spTgt spid="54276">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3" name="Rectangle 7"/>
          <p:cNvSpPr>
            <a:spLocks noChangeArrowheads="1"/>
          </p:cNvSpPr>
          <p:nvPr/>
        </p:nvSpPr>
        <p:spPr bwMode="auto">
          <a:xfrm>
            <a:off x="0" y="692150"/>
            <a:ext cx="9144000" cy="646113"/>
          </a:xfrm>
          <a:prstGeom prst="rect">
            <a:avLst/>
          </a:prstGeom>
          <a:noFill/>
          <a:ln w="9525">
            <a:noFill/>
            <a:miter lim="800000"/>
            <a:headEnd/>
            <a:tailEnd/>
          </a:ln>
          <a:effectLst/>
        </p:spPr>
        <p:txBody>
          <a:bodyPr>
            <a:spAutoFit/>
          </a:bodyPr>
          <a:lstStyle/>
          <a:p>
            <a:pPr algn="ctr">
              <a:spcBef>
                <a:spcPts val="0"/>
              </a:spcBef>
              <a:defRPr/>
            </a:pPr>
            <a:r>
              <a:rPr lang="en-US" dirty="0"/>
              <a:t>In 1815, a professor at </a:t>
            </a:r>
            <a:r>
              <a:rPr lang="en-US" dirty="0">
                <a:effectLst>
                  <a:outerShdw blurRad="38100" dist="38100" dir="2700000" algn="tl">
                    <a:srgbClr val="000000"/>
                  </a:outerShdw>
                </a:effectLst>
              </a:rPr>
              <a:t>Prague</a:t>
            </a:r>
            <a:r>
              <a:rPr lang="en-US" dirty="0"/>
              <a:t> </a:t>
            </a:r>
            <a:r>
              <a:rPr lang="en-US" dirty="0"/>
              <a:t>Polytechnich</a:t>
            </a:r>
            <a:r>
              <a:rPr lang="en-US" dirty="0"/>
              <a:t> , </a:t>
            </a:r>
            <a:endParaRPr lang="ru-RU" dirty="0"/>
          </a:p>
          <a:p>
            <a:pPr algn="ctr">
              <a:spcBef>
                <a:spcPts val="0"/>
              </a:spcBef>
              <a:defRPr/>
            </a:pPr>
            <a:r>
              <a:rPr lang="en-US" u="sng" dirty="0"/>
              <a:t>Josef  </a:t>
            </a:r>
            <a:r>
              <a:rPr lang="en-US" u="sng" dirty="0"/>
              <a:t>Bosek</a:t>
            </a:r>
            <a:r>
              <a:rPr lang="en-US" dirty="0"/>
              <a:t> built an oil-fired steam car</a:t>
            </a:r>
            <a:endParaRPr lang="ru-RU" dirty="0"/>
          </a:p>
        </p:txBody>
      </p:sp>
      <p:pic>
        <p:nvPicPr>
          <p:cNvPr id="13315" name="Picture 8" descr="Josef_Bozek_Erfinder"/>
          <p:cNvPicPr>
            <a:picLocks noChangeAspect="1" noChangeArrowheads="1"/>
          </p:cNvPicPr>
          <p:nvPr/>
        </p:nvPicPr>
        <p:blipFill>
          <a:blip r:embed="rId2"/>
          <a:srcRect/>
          <a:stretch>
            <a:fillRect/>
          </a:stretch>
        </p:blipFill>
        <p:spPr bwMode="auto">
          <a:xfrm>
            <a:off x="611188" y="1989138"/>
            <a:ext cx="2952750" cy="3633787"/>
          </a:xfrm>
          <a:prstGeom prst="rect">
            <a:avLst/>
          </a:prstGeom>
          <a:ln>
            <a:noFill/>
          </a:ln>
          <a:effectLst>
            <a:outerShdw blurRad="190500" algn="tl" rotWithShape="0">
              <a:srgbClr val="000000">
                <a:alpha val="70000"/>
              </a:srgbClr>
            </a:outerShdw>
          </a:effectLst>
        </p:spPr>
      </p:pic>
      <p:pic>
        <p:nvPicPr>
          <p:cNvPr id="13316" name="Picture 9" descr="739px-Bozek's_steam_automobile"/>
          <p:cNvPicPr>
            <a:picLocks noChangeAspect="1" noChangeArrowheads="1"/>
          </p:cNvPicPr>
          <p:nvPr/>
        </p:nvPicPr>
        <p:blipFill>
          <a:blip r:embed="rId3" cstate="print"/>
          <a:srcRect/>
          <a:stretch>
            <a:fillRect/>
          </a:stretch>
        </p:blipFill>
        <p:spPr bwMode="auto">
          <a:xfrm>
            <a:off x="3995936" y="1822688"/>
            <a:ext cx="4680520" cy="3794618"/>
          </a:xfrm>
          <a:prstGeom prst="rect">
            <a:avLst/>
          </a:prstGeom>
          <a:ln>
            <a:noFill/>
          </a:ln>
          <a:effectLst>
            <a:softEdge rad="112500"/>
          </a:effectLst>
        </p:spPr>
      </p:pic>
      <p:sp>
        <p:nvSpPr>
          <p:cNvPr id="55306" name="AutoShape 10">
            <a:hlinkClick r:id="" action="ppaction://noaction" highlightClick="1">
              <a:snd r:embed="rId4"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6" name="Прямоугольник 5"/>
          <p:cNvSpPr/>
          <p:nvPr/>
        </p:nvSpPr>
        <p:spPr>
          <a:xfrm>
            <a:off x="0" y="620713"/>
            <a:ext cx="9144000" cy="923925"/>
          </a:xfrm>
          <a:prstGeom prst="rect">
            <a:avLst/>
          </a:prstGeom>
        </p:spPr>
        <p:txBody>
          <a:bodyPr>
            <a:spAutoFit/>
          </a:bodyPr>
          <a:lstStyle/>
          <a:p>
            <a:pPr algn="ctr">
              <a:defRPr/>
            </a:pPr>
            <a:r>
              <a:rPr lang="ru-RU" dirty="0">
                <a:effectLst>
                  <a:outerShdw blurRad="38100" dist="38100" dir="2700000" algn="tl">
                    <a:srgbClr val="000000"/>
                  </a:outerShdw>
                </a:effectLst>
              </a:rPr>
              <a:t>В 1815 году профессор Пражского политехнического университета </a:t>
            </a:r>
            <a:r>
              <a:rPr lang="ru-RU" u="sng" dirty="0">
                <a:effectLst>
                  <a:outerShdw blurRad="38100" dist="38100" dir="2700000" algn="tl">
                    <a:srgbClr val="000000"/>
                  </a:outerShdw>
                </a:effectLst>
              </a:rPr>
              <a:t>Джозэф</a:t>
            </a:r>
            <a:r>
              <a:rPr lang="ru-RU" u="sng" dirty="0">
                <a:effectLst>
                  <a:outerShdw blurRad="38100" dist="38100" dir="2700000" algn="tl">
                    <a:srgbClr val="000000"/>
                  </a:outerShdw>
                </a:effectLst>
              </a:rPr>
              <a:t> </a:t>
            </a:r>
            <a:r>
              <a:rPr lang="ru-RU" u="sng" dirty="0">
                <a:effectLst>
                  <a:outerShdw blurRad="38100" dist="38100" dir="2700000" algn="tl">
                    <a:srgbClr val="000000"/>
                  </a:outerShdw>
                </a:effectLst>
              </a:rPr>
              <a:t>Бозек</a:t>
            </a:r>
            <a:r>
              <a:rPr lang="ru-RU" u="sng" dirty="0">
                <a:effectLst>
                  <a:outerShdw blurRad="38100" dist="38100" dir="2700000" algn="tl">
                    <a:srgbClr val="000000"/>
                  </a:outerShdw>
                </a:effectLst>
              </a:rPr>
              <a:t> </a:t>
            </a:r>
            <a:r>
              <a:rPr lang="ru-RU" dirty="0">
                <a:effectLst>
                  <a:outerShdw blurRad="38100" dist="38100" dir="2700000" algn="tl">
                    <a:srgbClr val="000000"/>
                  </a:outerShdw>
                </a:effectLst>
              </a:rPr>
              <a:t>построил автомобиль с паровым двигателем; зажигание в автомобиле производилось путем впрыскивания струи бензина.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55303">
                                            <p:txEl>
                                              <p:pRg st="0" end="0"/>
                                            </p:txEl>
                                          </p:spTgt>
                                        </p:tgtEl>
                                      </p:cBhvr>
                                    </p:animEffect>
                                    <p:set>
                                      <p:cBhvr>
                                        <p:cTn id="7" dur="1" fill="hold">
                                          <p:stCondLst>
                                            <p:cond delay="999"/>
                                          </p:stCondLst>
                                        </p:cTn>
                                        <p:tgtEl>
                                          <p:spTgt spid="55303">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55303">
                                            <p:txEl>
                                              <p:pRg st="1" end="1"/>
                                            </p:txEl>
                                          </p:spTgt>
                                        </p:tgtEl>
                                      </p:cBhvr>
                                    </p:animEffect>
                                    <p:set>
                                      <p:cBhvr>
                                        <p:cTn id="10" dur="1" fill="hold">
                                          <p:stCondLst>
                                            <p:cond delay="999"/>
                                          </p:stCondLst>
                                        </p:cTn>
                                        <p:tgtEl>
                                          <p:spTgt spid="55303">
                                            <p:txEl>
                                              <p:pRg st="1" end="1"/>
                                            </p:txEl>
                                          </p:spTgt>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0" y="549275"/>
            <a:ext cx="9144000" cy="641350"/>
          </a:xfrm>
          <a:prstGeom prst="rect">
            <a:avLst/>
          </a:prstGeom>
          <a:noFill/>
          <a:ln w="9525">
            <a:noFill/>
            <a:miter lim="800000"/>
            <a:headEnd/>
            <a:tailEnd/>
          </a:ln>
          <a:effectLst/>
        </p:spPr>
        <p:txBody>
          <a:bodyPr>
            <a:spAutoFit/>
          </a:bodyPr>
          <a:lstStyle/>
          <a:p>
            <a:pPr algn="ctr">
              <a:defRPr/>
            </a:pPr>
            <a:r>
              <a:rPr lang="en-US" dirty="0">
                <a:effectLst>
                  <a:outerShdw blurRad="38100" dist="38100" dir="2700000" algn="tl">
                    <a:srgbClr val="000000"/>
                  </a:outerShdw>
                </a:effectLst>
              </a:rPr>
              <a:t>In 1825 </a:t>
            </a:r>
            <a:r>
              <a:rPr lang="en-US" u="sng" dirty="0">
                <a:effectLst>
                  <a:outerShdw blurRad="38100" dist="38100" dir="2700000" algn="tl">
                    <a:srgbClr val="000000"/>
                  </a:outerShdw>
                </a:effectLst>
              </a:rPr>
              <a:t>Samuel Brown</a:t>
            </a:r>
            <a:r>
              <a:rPr lang="en-US" dirty="0">
                <a:effectLst>
                  <a:outerShdw blurRad="38100" dist="38100" dir="2700000" algn="tl">
                    <a:srgbClr val="000000"/>
                  </a:outerShdw>
                </a:effectLst>
              </a:rPr>
              <a:t> tested his hydrogen fueled </a:t>
            </a:r>
            <a:endParaRPr lang="ru-RU" dirty="0">
              <a:effectLst>
                <a:outerShdw blurRad="38100" dist="38100" dir="2700000" algn="tl">
                  <a:srgbClr val="000000"/>
                </a:outerShdw>
              </a:effectLst>
            </a:endParaRPr>
          </a:p>
          <a:p>
            <a:pPr algn="ctr">
              <a:defRPr/>
            </a:pPr>
            <a:r>
              <a:rPr lang="en-US" dirty="0">
                <a:effectLst>
                  <a:outerShdw blurRad="38100" dist="38100" dir="2700000" algn="tl">
                    <a:srgbClr val="000000"/>
                  </a:outerShdw>
                </a:effectLst>
              </a:rPr>
              <a:t>internal combustion engine.</a:t>
            </a:r>
            <a:endParaRPr lang="ru-RU" dirty="0">
              <a:effectLst>
                <a:outerShdw blurRad="38100" dist="38100" dir="2700000" algn="tl">
                  <a:srgbClr val="000000"/>
                </a:outerShdw>
              </a:effectLst>
            </a:endParaRPr>
          </a:p>
        </p:txBody>
      </p:sp>
      <p:pic>
        <p:nvPicPr>
          <p:cNvPr id="14339" name="Picture 5" descr="Samuel-Brown-the-inventor"/>
          <p:cNvPicPr>
            <a:picLocks noChangeAspect="1" noChangeArrowheads="1"/>
          </p:cNvPicPr>
          <p:nvPr/>
        </p:nvPicPr>
        <p:blipFill>
          <a:blip r:embed="rId2"/>
          <a:srcRect/>
          <a:stretch>
            <a:fillRect/>
          </a:stretch>
        </p:blipFill>
        <p:spPr bwMode="auto">
          <a:xfrm>
            <a:off x="1187450" y="2060575"/>
            <a:ext cx="2736850" cy="3140075"/>
          </a:xfrm>
          <a:prstGeom prst="rect">
            <a:avLst/>
          </a:prstGeom>
          <a:ln>
            <a:noFill/>
          </a:ln>
          <a:effectLst>
            <a:outerShdw blurRad="190500" algn="tl" rotWithShape="0">
              <a:srgbClr val="000000">
                <a:alpha val="70000"/>
              </a:srgbClr>
            </a:outerShdw>
          </a:effectLst>
        </p:spPr>
      </p:pic>
      <p:pic>
        <p:nvPicPr>
          <p:cNvPr id="14340" name="Picture 6" descr="Brown's_Gas_Vacuum_Engine_1823"/>
          <p:cNvPicPr>
            <a:picLocks noChangeAspect="1" noChangeArrowheads="1"/>
          </p:cNvPicPr>
          <p:nvPr/>
        </p:nvPicPr>
        <p:blipFill>
          <a:blip r:embed="rId3"/>
          <a:srcRect/>
          <a:stretch>
            <a:fillRect/>
          </a:stretch>
        </p:blipFill>
        <p:spPr bwMode="auto">
          <a:xfrm>
            <a:off x="4356100" y="1268413"/>
            <a:ext cx="3384550" cy="5430837"/>
          </a:xfrm>
          <a:prstGeom prst="rect">
            <a:avLst/>
          </a:prstGeom>
          <a:ln>
            <a:noFill/>
          </a:ln>
          <a:effectLst>
            <a:outerShdw blurRad="190500" algn="tl" rotWithShape="0">
              <a:srgbClr val="000000">
                <a:alpha val="70000"/>
              </a:srgbClr>
            </a:outerShdw>
          </a:effectLst>
        </p:spPr>
      </p:pic>
      <p:sp>
        <p:nvSpPr>
          <p:cNvPr id="78855" name="AutoShape 7">
            <a:hlinkClick r:id="" action="ppaction://noaction" highlightClick="1">
              <a:snd r:embed="rId4"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6" name="Прямоугольник 5"/>
          <p:cNvSpPr/>
          <p:nvPr/>
        </p:nvSpPr>
        <p:spPr>
          <a:xfrm>
            <a:off x="0" y="549275"/>
            <a:ext cx="9144000" cy="646113"/>
          </a:xfrm>
          <a:prstGeom prst="rect">
            <a:avLst/>
          </a:prstGeom>
        </p:spPr>
        <p:txBody>
          <a:bodyPr>
            <a:spAutoFit/>
          </a:bodyPr>
          <a:lstStyle/>
          <a:p>
            <a:pPr algn="ctr">
              <a:defRPr/>
            </a:pPr>
            <a:r>
              <a:rPr lang="ru-RU" dirty="0">
                <a:effectLst>
                  <a:outerShdw blurRad="38100" dist="38100" dir="2700000" algn="tl">
                    <a:srgbClr val="000000"/>
                  </a:outerShdw>
                </a:effectLst>
              </a:rPr>
              <a:t>В 1825 году </a:t>
            </a:r>
            <a:r>
              <a:rPr lang="ru-RU" u="sng" dirty="0">
                <a:effectLst>
                  <a:outerShdw blurRad="38100" dist="38100" dir="2700000" algn="tl">
                    <a:srgbClr val="000000"/>
                  </a:outerShdw>
                </a:effectLst>
              </a:rPr>
              <a:t>Самуэль</a:t>
            </a:r>
            <a:r>
              <a:rPr lang="ru-RU" u="sng" dirty="0">
                <a:effectLst>
                  <a:outerShdw blurRad="38100" dist="38100" dir="2700000" algn="tl">
                    <a:srgbClr val="000000"/>
                  </a:outerShdw>
                </a:effectLst>
              </a:rPr>
              <a:t> Браун </a:t>
            </a:r>
            <a:r>
              <a:rPr lang="ru-RU" dirty="0">
                <a:effectLst>
                  <a:outerShdw blurRad="38100" dist="38100" dir="2700000" algn="tl">
                    <a:srgbClr val="000000"/>
                  </a:outerShdw>
                </a:effectLst>
              </a:rPr>
              <a:t>опробовал двигатель </a:t>
            </a:r>
          </a:p>
          <a:p>
            <a:pPr algn="ctr">
              <a:defRPr/>
            </a:pPr>
            <a:r>
              <a:rPr lang="ru-RU" dirty="0">
                <a:effectLst>
                  <a:outerShdw blurRad="38100" dist="38100" dir="2700000" algn="tl">
                    <a:srgbClr val="000000"/>
                  </a:outerShdw>
                </a:effectLst>
              </a:rPr>
              <a:t>внутреннего сгорания, работающий на</a:t>
            </a:r>
            <a:r>
              <a:rPr lang="en-US" dirty="0">
                <a:effectLst>
                  <a:outerShdw blurRad="38100" dist="38100" dir="2700000" algn="tl">
                    <a:srgbClr val="000000"/>
                  </a:outerShdw>
                </a:effectLst>
              </a:rPr>
              <a:t> </a:t>
            </a:r>
            <a:r>
              <a:rPr lang="ru-RU" dirty="0">
                <a:effectLst>
                  <a:outerShdw blurRad="38100" dist="38100" dir="2700000" algn="tl">
                    <a:srgbClr val="000000"/>
                  </a:outerShdw>
                </a:effectLst>
              </a:rPr>
              <a:t>водороде.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78852">
                                            <p:txEl>
                                              <p:pRg st="0" end="0"/>
                                            </p:txEl>
                                          </p:spTgt>
                                        </p:tgtEl>
                                      </p:cBhvr>
                                    </p:animEffect>
                                    <p:set>
                                      <p:cBhvr>
                                        <p:cTn id="7" dur="1" fill="hold">
                                          <p:stCondLst>
                                            <p:cond delay="999"/>
                                          </p:stCondLst>
                                        </p:cTn>
                                        <p:tgtEl>
                                          <p:spTgt spid="78852">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78852">
                                            <p:txEl>
                                              <p:pRg st="1" end="1"/>
                                            </p:txEl>
                                          </p:spTgt>
                                        </p:tgtEl>
                                      </p:cBhvr>
                                    </p:animEffect>
                                    <p:set>
                                      <p:cBhvr>
                                        <p:cTn id="10" dur="1" fill="hold">
                                          <p:stCondLst>
                                            <p:cond delay="999"/>
                                          </p:stCondLst>
                                        </p:cTn>
                                        <p:tgtEl>
                                          <p:spTgt spid="78852">
                                            <p:txEl>
                                              <p:pRg st="1" end="1"/>
                                            </p:txEl>
                                          </p:spTgt>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p:cNvSpPr>
            <a:spLocks noChangeArrowheads="1"/>
          </p:cNvSpPr>
          <p:nvPr/>
        </p:nvSpPr>
        <p:spPr bwMode="auto">
          <a:xfrm>
            <a:off x="468313" y="188913"/>
            <a:ext cx="8208962" cy="1938337"/>
          </a:xfrm>
          <a:prstGeom prst="rect">
            <a:avLst/>
          </a:prstGeom>
          <a:noFill/>
          <a:ln w="9525">
            <a:noFill/>
            <a:miter lim="800000"/>
            <a:headEnd/>
            <a:tailEnd/>
          </a:ln>
          <a:effectLst/>
        </p:spPr>
        <p:txBody>
          <a:bodyPr>
            <a:spAutoFit/>
          </a:bodyPr>
          <a:lstStyle/>
          <a:p>
            <a:pPr indent="361950" algn="just">
              <a:defRPr/>
            </a:pPr>
            <a:r>
              <a:rPr lang="en-US" sz="2400" dirty="0">
                <a:effectLst>
                  <a:outerShdw blurRad="38100" dist="38100" dir="2700000" algn="tl">
                    <a:srgbClr val="000000"/>
                  </a:outerShdw>
                </a:effectLst>
              </a:rPr>
              <a:t>1840 Scotsman </a:t>
            </a:r>
            <a:r>
              <a:rPr lang="en-US" sz="2400" u="sng" dirty="0">
                <a:effectLst>
                  <a:outerShdw blurRad="38100" dist="38100" dir="2700000" algn="tl">
                    <a:srgbClr val="000000"/>
                  </a:outerShdw>
                </a:effectLst>
              </a:rPr>
              <a:t>Robert Davidson</a:t>
            </a:r>
            <a:r>
              <a:rPr lang="en-US" sz="2400" dirty="0">
                <a:effectLst>
                  <a:outerShdw blurRad="38100" dist="38100" dir="2700000" algn="tl">
                    <a:srgbClr val="000000"/>
                  </a:outerShdw>
                </a:effectLst>
              </a:rPr>
              <a:t> was granted a patent for building electric locomotive. Between 1832 and 1839 Robert Anderson of Scotland invented the first crude electric carriage, powered by non-rechargeable primary cells.</a:t>
            </a:r>
            <a:endParaRPr lang="ru-RU" sz="2400" dirty="0">
              <a:effectLst>
                <a:outerShdw blurRad="38100" dist="38100" dir="2700000" algn="tl">
                  <a:srgbClr val="000000"/>
                </a:outerShdw>
              </a:effectLst>
            </a:endParaRPr>
          </a:p>
        </p:txBody>
      </p:sp>
      <p:sp>
        <p:nvSpPr>
          <p:cNvPr id="79877" name="AutoShape 5">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pic>
        <p:nvPicPr>
          <p:cNvPr id="26627" name="Picture 6" descr="Jedlik's_electric-car"/>
          <p:cNvPicPr>
            <a:picLocks noChangeAspect="1" noChangeArrowheads="1"/>
          </p:cNvPicPr>
          <p:nvPr/>
        </p:nvPicPr>
        <p:blipFill>
          <a:blip r:embed="rId3"/>
          <a:srcRect/>
          <a:stretch>
            <a:fillRect/>
          </a:stretch>
        </p:blipFill>
        <p:spPr bwMode="auto">
          <a:xfrm>
            <a:off x="1476375" y="2349500"/>
            <a:ext cx="6191250" cy="4311650"/>
          </a:xfrm>
          <a:prstGeom prst="rect">
            <a:avLst/>
          </a:prstGeom>
          <a:noFill/>
          <a:ln w="9525">
            <a:noFill/>
            <a:miter lim="800000"/>
            <a:headEnd/>
            <a:tailEnd/>
          </a:ln>
        </p:spPr>
      </p:pic>
      <p:sp>
        <p:nvSpPr>
          <p:cNvPr id="5" name="Прямоугольник 4"/>
          <p:cNvSpPr/>
          <p:nvPr/>
        </p:nvSpPr>
        <p:spPr>
          <a:xfrm>
            <a:off x="468313" y="188913"/>
            <a:ext cx="8207375" cy="2308225"/>
          </a:xfrm>
          <a:prstGeom prst="rect">
            <a:avLst/>
          </a:prstGeom>
        </p:spPr>
        <p:txBody>
          <a:bodyPr>
            <a:spAutoFit/>
          </a:bodyPr>
          <a:lstStyle/>
          <a:p>
            <a:pPr indent="361950" algn="just">
              <a:defRPr/>
            </a:pPr>
            <a:r>
              <a:rPr lang="ru-RU" sz="2400" dirty="0">
                <a:effectLst>
                  <a:outerShdw blurRad="38100" dist="38100" dir="2700000" algn="tl">
                    <a:srgbClr val="000000"/>
                  </a:outerShdw>
                </a:effectLst>
              </a:rPr>
              <a:t>В 1840 году шотландец </a:t>
            </a:r>
            <a:r>
              <a:rPr lang="ru-RU" sz="2400" u="sng" dirty="0">
                <a:effectLst>
                  <a:outerShdw blurRad="38100" dist="38100" dir="2700000" algn="tl">
                    <a:srgbClr val="000000"/>
                  </a:outerShdw>
                </a:effectLst>
              </a:rPr>
              <a:t>Роберт </a:t>
            </a:r>
            <a:r>
              <a:rPr lang="ru-RU" sz="2400" u="sng" dirty="0">
                <a:effectLst>
                  <a:outerShdw blurRad="38100" dist="38100" dir="2700000" algn="tl">
                    <a:srgbClr val="000000"/>
                  </a:outerShdw>
                </a:effectLst>
              </a:rPr>
              <a:t>Дэвидсон</a:t>
            </a:r>
            <a:r>
              <a:rPr lang="ru-RU" sz="2400" u="sng" dirty="0">
                <a:effectLst>
                  <a:outerShdw blurRad="38100" dist="38100" dir="2700000" algn="tl">
                    <a:srgbClr val="000000"/>
                  </a:outerShdw>
                </a:effectLst>
              </a:rPr>
              <a:t> </a:t>
            </a:r>
            <a:r>
              <a:rPr lang="ru-RU" sz="2400" dirty="0">
                <a:effectLst>
                  <a:outerShdw blurRad="38100" dist="38100" dir="2700000" algn="tl">
                    <a:srgbClr val="000000"/>
                  </a:outerShdw>
                </a:effectLst>
              </a:rPr>
              <a:t>получил патент за изобретение локомотива, работающего на электричестве. Между 1832 и 1839 годом Роберт Андерсон из Шотландии изобрел первый экипаж, работавший на </a:t>
            </a:r>
            <a:r>
              <a:rPr lang="ru-RU" sz="2400" dirty="0" smtClean="0">
                <a:effectLst>
                  <a:outerShdw blurRad="38100" dist="38100" dir="2700000" algn="tl">
                    <a:srgbClr val="000000"/>
                  </a:outerShdw>
                </a:effectLst>
              </a:rPr>
              <a:t>не перезаряжаемом </a:t>
            </a:r>
            <a:r>
              <a:rPr lang="ru-RU" sz="2400" dirty="0">
                <a:effectLst>
                  <a:outerShdw blurRad="38100" dist="38100" dir="2700000" algn="tl">
                    <a:srgbClr val="000000"/>
                  </a:outerShdw>
                </a:effectLst>
              </a:rPr>
              <a:t>аккумуляторе.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79876">
                                            <p:txEl>
                                              <p:pRg st="0" end="0"/>
                                            </p:txEl>
                                          </p:spTgt>
                                        </p:tgtEl>
                                      </p:cBhvr>
                                    </p:animEffect>
                                    <p:set>
                                      <p:cBhvr>
                                        <p:cTn id="7" dur="1" fill="hold">
                                          <p:stCondLst>
                                            <p:cond delay="999"/>
                                          </p:stCondLst>
                                        </p:cTn>
                                        <p:tgtEl>
                                          <p:spTgt spid="79876">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ChangeArrowheads="1"/>
          </p:cNvSpPr>
          <p:nvPr/>
        </p:nvSpPr>
        <p:spPr bwMode="auto">
          <a:xfrm>
            <a:off x="250825" y="1484313"/>
            <a:ext cx="8569325" cy="3108325"/>
          </a:xfrm>
          <a:prstGeom prst="rect">
            <a:avLst/>
          </a:prstGeom>
          <a:noFill/>
          <a:ln w="9525">
            <a:noFill/>
            <a:miter lim="800000"/>
            <a:headEnd/>
            <a:tailEnd/>
          </a:ln>
          <a:effectLst/>
        </p:spPr>
        <p:txBody>
          <a:bodyPr>
            <a:spAutoFit/>
          </a:bodyPr>
          <a:lstStyle/>
          <a:p>
            <a:pPr indent="361950" algn="just">
              <a:defRPr/>
            </a:pPr>
            <a:r>
              <a:rPr lang="en-US" sz="2800" dirty="0">
                <a:effectLst>
                  <a:outerShdw blurRad="38100" dist="38100" dir="2700000" algn="tl">
                    <a:srgbClr val="000000"/>
                  </a:outerShdw>
                </a:effectLst>
              </a:rPr>
              <a:t>These inventors are the representatives of the so-called steam era in the development of the automobile. Their vehicles were in vogue for a time, such innovations as hand breaks, multi-speed transmissions, better steering, internal combustion engine, ignition, battery and many others were invented.</a:t>
            </a:r>
            <a:endParaRPr lang="ru-RU" sz="2800" dirty="0">
              <a:effectLst>
                <a:outerShdw blurRad="38100" dist="38100" dir="2700000" algn="tl">
                  <a:srgbClr val="000000"/>
                </a:outerShdw>
              </a:effectLst>
            </a:endParaRPr>
          </a:p>
        </p:txBody>
      </p:sp>
      <p:sp>
        <p:nvSpPr>
          <p:cNvPr id="80901" name="AutoShape 5">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4" name="Прямоугольник 3"/>
          <p:cNvSpPr/>
          <p:nvPr/>
        </p:nvSpPr>
        <p:spPr>
          <a:xfrm>
            <a:off x="250825" y="1484313"/>
            <a:ext cx="8642350" cy="3970337"/>
          </a:xfrm>
          <a:prstGeom prst="rect">
            <a:avLst/>
          </a:prstGeom>
        </p:spPr>
        <p:txBody>
          <a:bodyPr>
            <a:spAutoFit/>
          </a:bodyPr>
          <a:lstStyle/>
          <a:p>
            <a:pPr indent="361950" algn="just">
              <a:defRPr/>
            </a:pPr>
            <a:r>
              <a:rPr lang="ru-RU" sz="2800" dirty="0">
                <a:effectLst>
                  <a:outerShdw blurRad="38100" dist="38100" dir="2700000" algn="tl">
                    <a:srgbClr val="000000"/>
                  </a:outerShdw>
                </a:effectLst>
              </a:rPr>
              <a:t>Эти изобретатели - представители так называемой эры пара в развитии автомобиля. Их машины были популярны какое- то время, такие новшества как ручные тормоза, многоскоростная передача, улучшенное рулевое управление, двигатель внутреннего сгорания, зажигание, аккумулятор и многое другое были изобретены.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80900"/>
                                        </p:tgtEl>
                                      </p:cBhvr>
                                    </p:animEffect>
                                    <p:set>
                                      <p:cBhvr>
                                        <p:cTn id="7" dur="1" fill="hold">
                                          <p:stCondLst>
                                            <p:cond delay="999"/>
                                          </p:stCondLst>
                                        </p:cTn>
                                        <p:tgtEl>
                                          <p:spTgt spid="80900"/>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a:spLocks noChangeArrowheads="1"/>
          </p:cNvSpPr>
          <p:nvPr/>
        </p:nvSpPr>
        <p:spPr bwMode="auto">
          <a:xfrm>
            <a:off x="323850" y="333375"/>
            <a:ext cx="8135938" cy="3108325"/>
          </a:xfrm>
          <a:prstGeom prst="rect">
            <a:avLst/>
          </a:prstGeom>
          <a:noFill/>
          <a:ln w="9525">
            <a:noFill/>
            <a:miter lim="800000"/>
            <a:headEnd/>
            <a:tailEnd/>
          </a:ln>
          <a:effectLst/>
        </p:spPr>
        <p:txBody>
          <a:bodyPr>
            <a:spAutoFit/>
          </a:bodyPr>
          <a:lstStyle/>
          <a:p>
            <a:pPr indent="539750" algn="just">
              <a:defRPr/>
            </a:pPr>
            <a:r>
              <a:rPr lang="en-US" sz="2800" dirty="0">
                <a:effectLst>
                  <a:outerShdw blurRad="38100" dist="38100" dir="2700000" algn="tl">
                    <a:srgbClr val="000000"/>
                  </a:outerShdw>
                </a:effectLst>
              </a:rPr>
              <a:t>About 1870 in Vienna, inventor </a:t>
            </a:r>
            <a:r>
              <a:rPr lang="en-US" sz="2800" u="sng" dirty="0">
                <a:effectLst>
                  <a:outerShdw blurRad="38100" dist="38100" dir="2700000" algn="tl">
                    <a:srgbClr val="000000"/>
                  </a:outerShdw>
                </a:effectLst>
              </a:rPr>
              <a:t>Siegfrid</a:t>
            </a:r>
            <a:r>
              <a:rPr lang="en-US" sz="2800" u="sng" dirty="0">
                <a:effectLst>
                  <a:outerShdw blurRad="38100" dist="38100" dir="2700000" algn="tl">
                    <a:srgbClr val="000000"/>
                  </a:outerShdw>
                </a:effectLst>
              </a:rPr>
              <a:t> Marcus</a:t>
            </a:r>
            <a:r>
              <a:rPr lang="en-US" sz="2800" dirty="0">
                <a:effectLst>
                  <a:outerShdw blurRad="38100" dist="38100" dir="2700000" algn="tl">
                    <a:srgbClr val="000000"/>
                  </a:outerShdw>
                </a:effectLst>
              </a:rPr>
              <a:t> was the first to use a gasoline-fuelled internal combustion engine. He also invented a low voltage ignition of the magneto type. This ignition in conjunction with the “rotating brush carburetor” made his work very innovative.</a:t>
            </a:r>
            <a:endParaRPr lang="ru-RU" sz="2800" dirty="0">
              <a:effectLst>
                <a:outerShdw blurRad="38100" dist="38100" dir="2700000" algn="tl">
                  <a:srgbClr val="000000"/>
                </a:outerShdw>
              </a:effectLst>
            </a:endParaRPr>
          </a:p>
        </p:txBody>
      </p:sp>
      <p:sp>
        <p:nvSpPr>
          <p:cNvPr id="81925" name="AutoShape 5">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pic>
        <p:nvPicPr>
          <p:cNvPr id="28675" name="Picture 6" descr="723px-Magnetzuend"/>
          <p:cNvPicPr>
            <a:picLocks noChangeAspect="1" noChangeArrowheads="1"/>
          </p:cNvPicPr>
          <p:nvPr/>
        </p:nvPicPr>
        <p:blipFill>
          <a:blip r:embed="rId3"/>
          <a:srcRect/>
          <a:stretch>
            <a:fillRect/>
          </a:stretch>
        </p:blipFill>
        <p:spPr bwMode="auto">
          <a:xfrm>
            <a:off x="2700338" y="3870325"/>
            <a:ext cx="3600450" cy="2987675"/>
          </a:xfrm>
          <a:prstGeom prst="rect">
            <a:avLst/>
          </a:prstGeom>
          <a:noFill/>
          <a:ln w="9525">
            <a:noFill/>
            <a:miter lim="800000"/>
            <a:headEnd/>
            <a:tailEnd/>
          </a:ln>
        </p:spPr>
      </p:pic>
      <p:sp>
        <p:nvSpPr>
          <p:cNvPr id="5" name="Прямоугольник 4"/>
          <p:cNvSpPr/>
          <p:nvPr/>
        </p:nvSpPr>
        <p:spPr>
          <a:xfrm>
            <a:off x="395288" y="333375"/>
            <a:ext cx="8064500" cy="3538538"/>
          </a:xfrm>
          <a:prstGeom prst="rect">
            <a:avLst/>
          </a:prstGeom>
        </p:spPr>
        <p:txBody>
          <a:bodyPr>
            <a:spAutoFit/>
          </a:bodyPr>
          <a:lstStyle/>
          <a:p>
            <a:pPr indent="361950" algn="just">
              <a:defRPr/>
            </a:pPr>
            <a:r>
              <a:rPr lang="ru-RU" sz="2800" dirty="0">
                <a:effectLst>
                  <a:outerShdw blurRad="38100" dist="38100" dir="2700000" algn="tl">
                    <a:srgbClr val="000000"/>
                  </a:outerShdw>
                </a:effectLst>
              </a:rPr>
              <a:t>Около 1870 года в Вене </a:t>
            </a:r>
            <a:r>
              <a:rPr lang="ru-RU" sz="2800" u="sng" dirty="0">
                <a:effectLst>
                  <a:outerShdw blurRad="38100" dist="38100" dir="2700000" algn="tl">
                    <a:srgbClr val="000000"/>
                  </a:outerShdw>
                </a:effectLst>
              </a:rPr>
              <a:t>Зигфрид </a:t>
            </a:r>
            <a:r>
              <a:rPr lang="ru-RU" sz="2800" u="sng" dirty="0">
                <a:effectLst>
                  <a:outerShdw blurRad="38100" dist="38100" dir="2700000" algn="tl">
                    <a:srgbClr val="000000"/>
                  </a:outerShdw>
                </a:effectLst>
              </a:rPr>
              <a:t>Маркус</a:t>
            </a:r>
            <a:r>
              <a:rPr lang="ru-RU" sz="2800" u="sng" dirty="0">
                <a:effectLst>
                  <a:outerShdw blurRad="38100" dist="38100" dir="2700000" algn="tl">
                    <a:srgbClr val="000000"/>
                  </a:outerShdw>
                </a:effectLst>
              </a:rPr>
              <a:t> </a:t>
            </a:r>
            <a:r>
              <a:rPr lang="ru-RU" sz="2800" dirty="0">
                <a:effectLst>
                  <a:outerShdw blurRad="38100" dist="38100" dir="2700000" algn="tl">
                    <a:srgbClr val="000000"/>
                  </a:outerShdw>
                </a:effectLst>
              </a:rPr>
              <a:t>был первым, кто использовал бензин для работы двигателя внутреннего сгорания. Он также изобрел катушку зажигания индукционного вида.</a:t>
            </a:r>
            <a:r>
              <a:rPr lang="en-US" sz="2800" dirty="0">
                <a:effectLst>
                  <a:outerShdw blurRad="38100" dist="38100" dir="2700000" algn="tl">
                    <a:srgbClr val="000000"/>
                  </a:outerShdw>
                </a:effectLst>
              </a:rPr>
              <a:t> </a:t>
            </a:r>
            <a:r>
              <a:rPr lang="ru-RU" sz="2800" dirty="0">
                <a:effectLst>
                  <a:outerShdw blurRad="38100" dist="38100" dir="2700000" algn="tl">
                    <a:srgbClr val="000000"/>
                  </a:outerShdw>
                </a:effectLst>
              </a:rPr>
              <a:t>Это зажигание в сочетании с новым карбюратором,</a:t>
            </a:r>
            <a:r>
              <a:rPr lang="en-US" sz="2800" dirty="0">
                <a:effectLst>
                  <a:outerShdw blurRad="38100" dist="38100" dir="2700000" algn="tl">
                    <a:srgbClr val="000000"/>
                  </a:outerShdw>
                </a:effectLst>
              </a:rPr>
              <a:t> </a:t>
            </a:r>
            <a:r>
              <a:rPr lang="ru-RU" sz="2800" dirty="0">
                <a:effectLst>
                  <a:outerShdw blurRad="38100" dist="38100" dir="2700000" algn="tl">
                    <a:srgbClr val="000000"/>
                  </a:outerShdw>
                </a:effectLst>
              </a:rPr>
              <a:t>сделало его работу инновационной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1924">
                                            <p:txEl>
                                              <p:pRg st="0" end="0"/>
                                            </p:txEl>
                                          </p:spTgt>
                                        </p:tgtEl>
                                      </p:cBhvr>
                                    </p:animEffect>
                                    <p:set>
                                      <p:cBhvr>
                                        <p:cTn id="7" dur="1" fill="hold">
                                          <p:stCondLst>
                                            <p:cond delay="499"/>
                                          </p:stCondLst>
                                        </p:cTn>
                                        <p:tgtEl>
                                          <p:spTgt spid="81924">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ChangeArrowheads="1"/>
          </p:cNvSpPr>
          <p:nvPr/>
        </p:nvSpPr>
        <p:spPr bwMode="auto">
          <a:xfrm>
            <a:off x="0" y="333375"/>
            <a:ext cx="9144000" cy="1200150"/>
          </a:xfrm>
          <a:prstGeom prst="rect">
            <a:avLst/>
          </a:prstGeom>
          <a:noFill/>
          <a:ln w="9525">
            <a:noFill/>
            <a:miter lim="800000"/>
            <a:headEnd/>
            <a:tailEnd/>
          </a:ln>
          <a:effectLst/>
        </p:spPr>
        <p:txBody>
          <a:bodyPr>
            <a:spAutoFit/>
          </a:bodyPr>
          <a:lstStyle/>
          <a:p>
            <a:pPr indent="361950" algn="just">
              <a:defRPr/>
            </a:pPr>
            <a:r>
              <a:rPr lang="en-US" dirty="0">
                <a:effectLst>
                  <a:outerShdw blurRad="38100" dist="38100" dir="2700000" algn="tl">
                    <a:srgbClr val="000000"/>
                  </a:outerShdw>
                </a:effectLst>
              </a:rPr>
              <a:t>The first automobiles with gasoline engines were constructed almost  at the same time by several German inventors: </a:t>
            </a:r>
            <a:r>
              <a:rPr lang="en-US" u="sng" dirty="0">
                <a:effectLst>
                  <a:outerShdw blurRad="38100" dist="38100" dir="2700000" algn="tl">
                    <a:srgbClr val="000000"/>
                  </a:outerShdw>
                </a:effectLst>
              </a:rPr>
              <a:t>Karl Benz</a:t>
            </a:r>
            <a:r>
              <a:rPr lang="en-US" dirty="0">
                <a:effectLst>
                  <a:outerShdw blurRad="38100" dist="38100" dir="2700000" algn="tl">
                    <a:srgbClr val="000000"/>
                  </a:outerShdw>
                </a:effectLst>
              </a:rPr>
              <a:t>, </a:t>
            </a:r>
            <a:r>
              <a:rPr lang="en-US" u="sng" dirty="0">
                <a:effectLst>
                  <a:outerShdw blurRad="38100" dist="38100" dir="2700000" algn="tl">
                    <a:srgbClr val="000000"/>
                  </a:outerShdw>
                </a:effectLst>
              </a:rPr>
              <a:t>Gottlieb Daimler</a:t>
            </a:r>
            <a:r>
              <a:rPr lang="en-US" dirty="0">
                <a:effectLst>
                  <a:outerShdw blurRad="38100" dist="38100" dir="2700000" algn="tl">
                    <a:srgbClr val="000000"/>
                  </a:outerShdw>
                </a:effectLst>
              </a:rPr>
              <a:t> and </a:t>
            </a:r>
            <a:r>
              <a:rPr lang="en-US" u="sng" dirty="0">
                <a:effectLst>
                  <a:outerShdw blurRad="38100" dist="38100" dir="2700000" algn="tl">
                    <a:srgbClr val="000000"/>
                  </a:outerShdw>
                </a:effectLst>
              </a:rPr>
              <a:t>Wilhelm Maybach</a:t>
            </a:r>
            <a:r>
              <a:rPr lang="en-US" dirty="0">
                <a:effectLst>
                  <a:outerShdw blurRad="38100" dist="38100" dir="2700000" algn="tl">
                    <a:srgbClr val="000000"/>
                  </a:outerShdw>
                </a:effectLst>
              </a:rPr>
              <a:t>. They also are usually credited as inventors of the first motorbike.</a:t>
            </a:r>
            <a:endParaRPr lang="ru-RU" dirty="0">
              <a:effectLst>
                <a:outerShdw blurRad="38100" dist="38100" dir="2700000" algn="tl">
                  <a:srgbClr val="000000"/>
                </a:outerShdw>
              </a:effectLst>
            </a:endParaRPr>
          </a:p>
        </p:txBody>
      </p:sp>
      <p:pic>
        <p:nvPicPr>
          <p:cNvPr id="18435" name="Picture 5" descr="6"/>
          <p:cNvPicPr>
            <a:picLocks noChangeAspect="1" noChangeArrowheads="1"/>
          </p:cNvPicPr>
          <p:nvPr/>
        </p:nvPicPr>
        <p:blipFill>
          <a:blip r:embed="rId2" cstate="print"/>
          <a:srcRect/>
          <a:stretch>
            <a:fillRect/>
          </a:stretch>
        </p:blipFill>
        <p:spPr bwMode="auto">
          <a:xfrm>
            <a:off x="4788024" y="4270375"/>
            <a:ext cx="4068763" cy="2587625"/>
          </a:xfrm>
          <a:prstGeom prst="rect">
            <a:avLst/>
          </a:prstGeom>
          <a:ln>
            <a:noFill/>
          </a:ln>
          <a:effectLst>
            <a:softEdge rad="112500"/>
          </a:effectLst>
        </p:spPr>
      </p:pic>
      <p:sp>
        <p:nvSpPr>
          <p:cNvPr id="82950" name="AutoShape 6">
            <a:hlinkClick r:id="" action="ppaction://noaction" highlightClick="1">
              <a:snd r:embed="rId3"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pic>
        <p:nvPicPr>
          <p:cNvPr id="29700" name="Picture 7" descr="Carl-Benz_coloriert"/>
          <p:cNvPicPr>
            <a:picLocks noChangeAspect="1" noChangeArrowheads="1"/>
          </p:cNvPicPr>
          <p:nvPr/>
        </p:nvPicPr>
        <p:blipFill>
          <a:blip r:embed="rId4"/>
          <a:srcRect/>
          <a:stretch>
            <a:fillRect/>
          </a:stretch>
        </p:blipFill>
        <p:spPr bwMode="auto">
          <a:xfrm>
            <a:off x="0" y="3860800"/>
            <a:ext cx="1562100" cy="2270125"/>
          </a:xfrm>
          <a:prstGeom prst="rect">
            <a:avLst/>
          </a:prstGeom>
          <a:noFill/>
          <a:ln w="9525">
            <a:noFill/>
            <a:miter lim="800000"/>
            <a:headEnd/>
            <a:tailEnd/>
          </a:ln>
        </p:spPr>
      </p:pic>
      <p:sp>
        <p:nvSpPr>
          <p:cNvPr id="82952" name="Rectangle 8"/>
          <p:cNvSpPr>
            <a:spLocks noChangeArrowheads="1"/>
          </p:cNvSpPr>
          <p:nvPr/>
        </p:nvSpPr>
        <p:spPr bwMode="auto">
          <a:xfrm>
            <a:off x="73025" y="6237288"/>
            <a:ext cx="1273175" cy="366712"/>
          </a:xfrm>
          <a:prstGeom prst="rect">
            <a:avLst/>
          </a:prstGeom>
          <a:noFill/>
          <a:ln w="9525">
            <a:noFill/>
            <a:miter lim="800000"/>
            <a:headEnd/>
            <a:tailEnd/>
          </a:ln>
          <a:effectLst/>
        </p:spPr>
        <p:txBody>
          <a:bodyPr wrap="none">
            <a:spAutoFit/>
          </a:bodyPr>
          <a:lstStyle/>
          <a:p>
            <a:pPr>
              <a:defRPr/>
            </a:pPr>
            <a:r>
              <a:rPr lang="en-US" u="sng" dirty="0">
                <a:effectLst>
                  <a:outerShdw blurRad="38100" dist="38100" dir="2700000" algn="tl">
                    <a:srgbClr val="000000"/>
                  </a:outerShdw>
                </a:effectLst>
              </a:rPr>
              <a:t>Karl Benz</a:t>
            </a:r>
            <a:endParaRPr lang="ru-RU" u="sng" dirty="0">
              <a:effectLst>
                <a:outerShdw blurRad="38100" dist="38100" dir="2700000" algn="tl">
                  <a:srgbClr val="000000"/>
                </a:outerShdw>
              </a:effectLst>
            </a:endParaRPr>
          </a:p>
        </p:txBody>
      </p:sp>
      <p:pic>
        <p:nvPicPr>
          <p:cNvPr id="29702" name="Picture 9" descr="432px-Gottliebdaimler1"/>
          <p:cNvPicPr>
            <a:picLocks noChangeAspect="1" noChangeArrowheads="1"/>
          </p:cNvPicPr>
          <p:nvPr/>
        </p:nvPicPr>
        <p:blipFill>
          <a:blip r:embed="rId5"/>
          <a:srcRect/>
          <a:stretch>
            <a:fillRect/>
          </a:stretch>
        </p:blipFill>
        <p:spPr bwMode="auto">
          <a:xfrm>
            <a:off x="1835150" y="2492375"/>
            <a:ext cx="1639888" cy="2278063"/>
          </a:xfrm>
          <a:prstGeom prst="rect">
            <a:avLst/>
          </a:prstGeom>
          <a:noFill/>
          <a:ln w="9525">
            <a:noFill/>
            <a:miter lim="800000"/>
            <a:headEnd/>
            <a:tailEnd/>
          </a:ln>
        </p:spPr>
      </p:pic>
      <p:sp>
        <p:nvSpPr>
          <p:cNvPr id="82954" name="Rectangle 10"/>
          <p:cNvSpPr>
            <a:spLocks noChangeArrowheads="1"/>
          </p:cNvSpPr>
          <p:nvPr/>
        </p:nvSpPr>
        <p:spPr bwMode="auto">
          <a:xfrm>
            <a:off x="1547813" y="4797425"/>
            <a:ext cx="2303462" cy="366713"/>
          </a:xfrm>
          <a:prstGeom prst="rect">
            <a:avLst/>
          </a:prstGeom>
          <a:noFill/>
          <a:ln w="9525">
            <a:noFill/>
            <a:miter lim="800000"/>
            <a:headEnd/>
            <a:tailEnd/>
          </a:ln>
          <a:effectLst/>
        </p:spPr>
        <p:txBody>
          <a:bodyPr>
            <a:spAutoFit/>
          </a:bodyPr>
          <a:lstStyle/>
          <a:p>
            <a:pPr>
              <a:defRPr/>
            </a:pPr>
            <a:r>
              <a:rPr lang="en-US" u="sng" dirty="0">
                <a:effectLst>
                  <a:outerShdw blurRad="38100" dist="38100" dir="2700000" algn="tl">
                    <a:srgbClr val="000000"/>
                  </a:outerShdw>
                </a:effectLst>
              </a:rPr>
              <a:t>Gottlieb Daimler</a:t>
            </a:r>
            <a:endParaRPr lang="ru-RU" u="sng" dirty="0">
              <a:effectLst>
                <a:outerShdw blurRad="38100" dist="38100" dir="2700000" algn="tl">
                  <a:srgbClr val="000000"/>
                </a:outerShdw>
              </a:effectLst>
            </a:endParaRPr>
          </a:p>
        </p:txBody>
      </p:sp>
      <p:pic>
        <p:nvPicPr>
          <p:cNvPr id="29704" name="Picture 11" descr="maybach"/>
          <p:cNvPicPr>
            <a:picLocks noChangeAspect="1" noChangeArrowheads="1"/>
          </p:cNvPicPr>
          <p:nvPr/>
        </p:nvPicPr>
        <p:blipFill>
          <a:blip r:embed="rId6"/>
          <a:srcRect/>
          <a:stretch>
            <a:fillRect/>
          </a:stretch>
        </p:blipFill>
        <p:spPr bwMode="auto">
          <a:xfrm>
            <a:off x="3779838" y="1557338"/>
            <a:ext cx="1865312" cy="2244725"/>
          </a:xfrm>
          <a:prstGeom prst="rect">
            <a:avLst/>
          </a:prstGeom>
          <a:noFill/>
          <a:ln w="9525">
            <a:noFill/>
            <a:miter lim="800000"/>
            <a:headEnd/>
            <a:tailEnd/>
          </a:ln>
        </p:spPr>
      </p:pic>
      <p:sp>
        <p:nvSpPr>
          <p:cNvPr id="82956" name="Rectangle 12"/>
          <p:cNvSpPr>
            <a:spLocks noChangeArrowheads="1"/>
          </p:cNvSpPr>
          <p:nvPr/>
        </p:nvSpPr>
        <p:spPr bwMode="auto">
          <a:xfrm>
            <a:off x="3563938" y="3789363"/>
            <a:ext cx="2211387" cy="366712"/>
          </a:xfrm>
          <a:prstGeom prst="rect">
            <a:avLst/>
          </a:prstGeom>
          <a:noFill/>
          <a:ln w="9525">
            <a:noFill/>
            <a:miter lim="800000"/>
            <a:headEnd/>
            <a:tailEnd/>
          </a:ln>
          <a:effectLst/>
        </p:spPr>
        <p:txBody>
          <a:bodyPr wrap="none">
            <a:spAutoFit/>
          </a:bodyPr>
          <a:lstStyle/>
          <a:p>
            <a:pPr>
              <a:defRPr/>
            </a:pPr>
            <a:r>
              <a:rPr lang="en-US" u="sng" dirty="0">
                <a:effectLst>
                  <a:outerShdw blurRad="38100" dist="38100" dir="2700000" algn="tl">
                    <a:srgbClr val="000000"/>
                  </a:outerShdw>
                </a:effectLst>
              </a:rPr>
              <a:t>Wilhelm Maybach</a:t>
            </a:r>
            <a:endParaRPr lang="ru-RU" u="sng" dirty="0">
              <a:effectLst>
                <a:outerShdw blurRad="38100" dist="38100" dir="2700000" algn="tl">
                  <a:srgbClr val="000000"/>
                </a:outerShdw>
              </a:effectLst>
            </a:endParaRPr>
          </a:p>
        </p:txBody>
      </p:sp>
      <p:sp>
        <p:nvSpPr>
          <p:cNvPr id="12" name="Прямоугольник 11"/>
          <p:cNvSpPr/>
          <p:nvPr/>
        </p:nvSpPr>
        <p:spPr>
          <a:xfrm>
            <a:off x="0" y="333375"/>
            <a:ext cx="9144000" cy="1200150"/>
          </a:xfrm>
          <a:prstGeom prst="rect">
            <a:avLst/>
          </a:prstGeom>
        </p:spPr>
        <p:txBody>
          <a:bodyPr>
            <a:spAutoFit/>
          </a:bodyPr>
          <a:lstStyle/>
          <a:p>
            <a:pPr indent="361950" algn="just">
              <a:defRPr/>
            </a:pPr>
            <a:r>
              <a:rPr lang="ru-RU" dirty="0">
                <a:effectLst>
                  <a:outerShdw blurRad="38100" dist="38100" dir="2700000" algn="tl">
                    <a:srgbClr val="000000"/>
                  </a:outerShdw>
                </a:effectLst>
              </a:rPr>
              <a:t>Первые автомобили, работающие на бензиновом двигателе, были сконструированы практически одновременно несколькими немецкими изобретателями: </a:t>
            </a:r>
            <a:r>
              <a:rPr lang="ru-RU" u="sng" dirty="0">
                <a:effectLst>
                  <a:outerShdw blurRad="38100" dist="38100" dir="2700000" algn="tl">
                    <a:srgbClr val="000000"/>
                  </a:outerShdw>
                </a:effectLst>
              </a:rPr>
              <a:t>Карлом </a:t>
            </a:r>
            <a:r>
              <a:rPr lang="ru-RU" u="sng" dirty="0">
                <a:effectLst>
                  <a:outerShdw blurRad="38100" dist="38100" dir="2700000" algn="tl">
                    <a:srgbClr val="000000"/>
                  </a:outerShdw>
                </a:effectLst>
              </a:rPr>
              <a:t>Бенцем</a:t>
            </a:r>
            <a:r>
              <a:rPr lang="ru-RU" u="sng" dirty="0">
                <a:effectLst>
                  <a:outerShdw blurRad="38100" dist="38100" dir="2700000" algn="tl">
                    <a:srgbClr val="000000"/>
                  </a:outerShdw>
                </a:effectLst>
              </a:rPr>
              <a:t>, </a:t>
            </a:r>
            <a:r>
              <a:rPr lang="ru-RU" u="sng" dirty="0">
                <a:effectLst>
                  <a:outerShdw blurRad="38100" dist="38100" dir="2700000" algn="tl">
                    <a:srgbClr val="000000"/>
                  </a:outerShdw>
                </a:effectLst>
              </a:rPr>
              <a:t>Готлибом</a:t>
            </a:r>
            <a:r>
              <a:rPr lang="ru-RU" u="sng" dirty="0">
                <a:effectLst>
                  <a:outerShdw blurRad="38100" dist="38100" dir="2700000" algn="tl">
                    <a:srgbClr val="000000"/>
                  </a:outerShdw>
                </a:effectLst>
              </a:rPr>
              <a:t> </a:t>
            </a:r>
            <a:r>
              <a:rPr lang="ru-RU" u="sng" dirty="0">
                <a:effectLst>
                  <a:outerShdw blurRad="38100" dist="38100" dir="2700000" algn="tl">
                    <a:srgbClr val="000000"/>
                  </a:outerShdw>
                </a:effectLst>
              </a:rPr>
              <a:t>Даймлером</a:t>
            </a:r>
            <a:r>
              <a:rPr lang="ru-RU" dirty="0">
                <a:effectLst>
                  <a:outerShdw blurRad="38100" dist="38100" dir="2700000" algn="tl">
                    <a:srgbClr val="000000"/>
                  </a:outerShdw>
                </a:effectLst>
              </a:rPr>
              <a:t>, </a:t>
            </a:r>
            <a:r>
              <a:rPr lang="ru-RU" u="sng" dirty="0">
                <a:effectLst>
                  <a:outerShdw blurRad="38100" dist="38100" dir="2700000" algn="tl">
                    <a:srgbClr val="000000"/>
                  </a:outerShdw>
                </a:effectLst>
              </a:rPr>
              <a:t>Вильгельмом Майбахом</a:t>
            </a:r>
            <a:r>
              <a:rPr lang="ru-RU" dirty="0">
                <a:effectLst>
                  <a:outerShdw blurRad="38100" dist="38100" dir="2700000" algn="tl">
                    <a:srgbClr val="000000"/>
                  </a:outerShdw>
                </a:effectLst>
              </a:rPr>
              <a:t>. Обычно их также считают создателями мотоцикла.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2948">
                                            <p:txEl>
                                              <p:pRg st="0" end="0"/>
                                            </p:txEl>
                                          </p:spTgt>
                                        </p:tgtEl>
                                      </p:cBhvr>
                                    </p:animEffect>
                                    <p:set>
                                      <p:cBhvr>
                                        <p:cTn id="7" dur="1" fill="hold">
                                          <p:stCondLst>
                                            <p:cond delay="999"/>
                                          </p:stCondLst>
                                        </p:cTn>
                                        <p:tgtEl>
                                          <p:spTgt spid="82948">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4"/>
          <p:cNvSpPr>
            <a:spLocks noChangeArrowheads="1"/>
          </p:cNvSpPr>
          <p:nvPr/>
        </p:nvSpPr>
        <p:spPr bwMode="auto">
          <a:xfrm>
            <a:off x="468313" y="333375"/>
            <a:ext cx="7786687" cy="641350"/>
          </a:xfrm>
          <a:prstGeom prst="rect">
            <a:avLst/>
          </a:prstGeom>
          <a:noFill/>
          <a:ln w="9525">
            <a:noFill/>
            <a:miter lim="800000"/>
            <a:headEnd/>
            <a:tailEnd/>
          </a:ln>
          <a:effectLst/>
        </p:spPr>
        <p:txBody>
          <a:bodyPr>
            <a:spAutoFit/>
          </a:bodyPr>
          <a:lstStyle/>
          <a:p>
            <a:pPr algn="ctr">
              <a:spcBef>
                <a:spcPct val="50000"/>
              </a:spcBef>
              <a:defRPr/>
            </a:pPr>
            <a:r>
              <a:rPr lang="en-US" u="sng" dirty="0">
                <a:effectLst>
                  <a:outerShdw blurRad="38100" dist="38100" dir="2700000" algn="tl">
                    <a:srgbClr val="000000"/>
                  </a:outerShdw>
                </a:effectLst>
              </a:rPr>
              <a:t>What is the contribution of these inventors to the development of the automobile</a:t>
            </a:r>
            <a:r>
              <a:rPr lang="ru-RU" u="sng" dirty="0">
                <a:effectLst>
                  <a:outerShdw blurRad="38100" dist="38100" dir="2700000" algn="tl">
                    <a:srgbClr val="000000"/>
                  </a:outerShdw>
                </a:effectLst>
              </a:rPr>
              <a:t>?</a:t>
            </a:r>
            <a:endParaRPr lang="en-US" u="sng" dirty="0">
              <a:effectLst>
                <a:outerShdw blurRad="38100" dist="38100" dir="2700000" algn="tl">
                  <a:srgbClr val="000000"/>
                </a:outerShdw>
              </a:effectLst>
            </a:endParaRPr>
          </a:p>
        </p:txBody>
      </p:sp>
      <p:sp>
        <p:nvSpPr>
          <p:cNvPr id="83973" name="Rectangle 5"/>
          <p:cNvSpPr>
            <a:spLocks noChangeArrowheads="1"/>
          </p:cNvSpPr>
          <p:nvPr/>
        </p:nvSpPr>
        <p:spPr bwMode="auto">
          <a:xfrm>
            <a:off x="395288" y="1916113"/>
            <a:ext cx="8532812" cy="2170112"/>
          </a:xfrm>
          <a:prstGeom prst="rect">
            <a:avLst/>
          </a:prstGeom>
          <a:noFill/>
          <a:ln w="9525">
            <a:noFill/>
            <a:miter lim="800000"/>
            <a:headEnd/>
            <a:tailEnd/>
          </a:ln>
          <a:effectLst/>
        </p:spPr>
        <p:txBody>
          <a:bodyPr>
            <a:spAutoFit/>
          </a:bodyPr>
          <a:lstStyle/>
          <a:p>
            <a:pPr marL="342900" indent="-342900">
              <a:lnSpc>
                <a:spcPct val="150000"/>
              </a:lnSpc>
              <a:buFontTx/>
              <a:buAutoNum type="arabicPeriod"/>
              <a:defRPr/>
            </a:pPr>
            <a:r>
              <a:rPr lang="en-US" dirty="0">
                <a:effectLst>
                  <a:outerShdw blurRad="38100" dist="38100" dir="2700000" algn="tl">
                    <a:srgbClr val="000000"/>
                  </a:outerShdw>
                </a:effectLst>
              </a:rPr>
              <a:t>They invented gasoline combustion engine.</a:t>
            </a:r>
          </a:p>
          <a:p>
            <a:pPr marL="342900" indent="-342900">
              <a:lnSpc>
                <a:spcPct val="150000"/>
              </a:lnSpc>
              <a:buFontTx/>
              <a:buAutoNum type="arabicPeriod"/>
              <a:defRPr/>
            </a:pPr>
            <a:r>
              <a:rPr lang="en-US" dirty="0">
                <a:effectLst>
                  <a:outerShdw blurRad="38100" dist="38100" dir="2700000" algn="tl">
                    <a:srgbClr val="000000"/>
                  </a:outerShdw>
                </a:effectLst>
              </a:rPr>
              <a:t>They developed and improved all the main units and components of the present-day automobile.</a:t>
            </a:r>
            <a:endParaRPr lang="ru-RU" dirty="0">
              <a:effectLst>
                <a:outerShdw blurRad="38100" dist="38100" dir="2700000" algn="tl">
                  <a:srgbClr val="000000"/>
                </a:outerShdw>
              </a:effectLst>
            </a:endParaRPr>
          </a:p>
          <a:p>
            <a:pPr marL="342900" indent="-342900">
              <a:lnSpc>
                <a:spcPct val="150000"/>
              </a:lnSpc>
              <a:buFontTx/>
              <a:buAutoNum type="arabicPeriod"/>
              <a:defRPr/>
            </a:pPr>
            <a:r>
              <a:rPr lang="en-US" dirty="0">
                <a:effectLst>
                  <a:outerShdw blurRad="38100" dist="38100" dir="2700000" algn="tl">
                    <a:srgbClr val="000000"/>
                  </a:outerShdw>
                </a:effectLst>
              </a:rPr>
              <a:t>They tested the automobiles in work.</a:t>
            </a:r>
            <a:endParaRPr lang="ru-RU" dirty="0">
              <a:effectLst>
                <a:outerShdw blurRad="38100" dist="38100" dir="2700000" algn="tl">
                  <a:srgbClr val="000000"/>
                </a:outerShdw>
              </a:effectLst>
            </a:endParaRPr>
          </a:p>
          <a:p>
            <a:pPr marL="342900" indent="-342900">
              <a:lnSpc>
                <a:spcPct val="150000"/>
              </a:lnSpc>
              <a:buFontTx/>
              <a:buAutoNum type="arabicPeriod"/>
              <a:defRPr/>
            </a:pPr>
            <a:r>
              <a:rPr lang="en-US" dirty="0">
                <a:effectLst>
                  <a:outerShdw blurRad="38100" dist="38100" dir="2700000" algn="tl">
                    <a:srgbClr val="000000"/>
                  </a:outerShdw>
                </a:effectLst>
              </a:rPr>
              <a:t>They made it possible to start mass production of the vehicles.</a:t>
            </a:r>
            <a:endParaRPr lang="ru-RU" dirty="0">
              <a:effectLst>
                <a:outerShdw blurRad="38100" dist="38100" dir="2700000" algn="tl">
                  <a:srgbClr val="000000"/>
                </a:outerShdw>
              </a:effectLst>
            </a:endParaRPr>
          </a:p>
        </p:txBody>
      </p:sp>
      <p:sp>
        <p:nvSpPr>
          <p:cNvPr id="83974" name="AutoShape 6">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 name="Прямоугольник 4"/>
          <p:cNvSpPr/>
          <p:nvPr/>
        </p:nvSpPr>
        <p:spPr>
          <a:xfrm>
            <a:off x="395288" y="1916113"/>
            <a:ext cx="8964612" cy="2078037"/>
          </a:xfrm>
          <a:prstGeom prst="rect">
            <a:avLst/>
          </a:prstGeom>
        </p:spPr>
        <p:txBody>
          <a:bodyPr>
            <a:spAutoFit/>
          </a:bodyPr>
          <a:lstStyle/>
          <a:p>
            <a:pPr marL="342900" indent="-342900">
              <a:lnSpc>
                <a:spcPct val="150000"/>
              </a:lnSpc>
              <a:defRPr/>
            </a:pPr>
            <a:r>
              <a:rPr lang="en-US" sz="1700" dirty="0">
                <a:effectLst>
                  <a:outerShdw blurRad="38100" dist="38100" dir="2700000" algn="tl">
                    <a:srgbClr val="000000"/>
                  </a:outerShdw>
                </a:effectLst>
              </a:rPr>
              <a:t>1</a:t>
            </a:r>
            <a:r>
              <a:rPr lang="en-US" dirty="0">
                <a:effectLst>
                  <a:outerShdw blurRad="38100" dist="38100" dir="2700000" algn="tl">
                    <a:srgbClr val="000000"/>
                  </a:outerShdw>
                </a:effectLst>
              </a:rPr>
              <a:t>. </a:t>
            </a:r>
            <a:r>
              <a:rPr lang="ru-RU" sz="1700" dirty="0">
                <a:effectLst>
                  <a:outerShdw blurRad="38100" dist="38100" dir="2700000" algn="tl">
                    <a:srgbClr val="000000"/>
                  </a:outerShdw>
                </a:effectLst>
              </a:rPr>
              <a:t>Они изобрели двигатель внутреннего сгорания, работающий на бензине. </a:t>
            </a:r>
            <a:endParaRPr lang="en-US" sz="1700" dirty="0">
              <a:effectLst>
                <a:outerShdw blurRad="38100" dist="38100" dir="2700000" algn="tl">
                  <a:srgbClr val="000000"/>
                </a:outerShdw>
              </a:effectLst>
            </a:endParaRPr>
          </a:p>
          <a:p>
            <a:pPr marL="342900" indent="-342900">
              <a:lnSpc>
                <a:spcPct val="150000"/>
              </a:lnSpc>
              <a:defRPr/>
            </a:pPr>
            <a:r>
              <a:rPr lang="ru-RU" sz="1700" dirty="0">
                <a:effectLst>
                  <a:outerShdw blurRad="38100" dist="38100" dir="2700000" algn="tl">
                    <a:srgbClr val="000000"/>
                  </a:outerShdw>
                </a:effectLst>
              </a:rPr>
              <a:t>2. Они разработали и усовершенствовали основные узлы и части современного автомобиля.</a:t>
            </a:r>
          </a:p>
          <a:p>
            <a:pPr marL="342900" indent="-342900">
              <a:lnSpc>
                <a:spcPct val="150000"/>
              </a:lnSpc>
              <a:defRPr/>
            </a:pPr>
            <a:r>
              <a:rPr lang="ru-RU" sz="1700" dirty="0">
                <a:effectLst>
                  <a:outerShdw blurRad="38100" dist="38100" dir="2700000" algn="tl">
                    <a:srgbClr val="000000"/>
                  </a:outerShdw>
                </a:effectLst>
              </a:rPr>
              <a:t>3. Они проверили автомобили в работе.</a:t>
            </a:r>
          </a:p>
          <a:p>
            <a:pPr marL="342900" indent="-342900">
              <a:lnSpc>
                <a:spcPct val="150000"/>
              </a:lnSpc>
              <a:defRPr/>
            </a:pPr>
            <a:r>
              <a:rPr lang="ru-RU" sz="1700" dirty="0">
                <a:effectLst>
                  <a:outerShdw blurRad="38100" dist="38100" dir="2700000" algn="tl">
                    <a:srgbClr val="000000"/>
                  </a:outerShdw>
                </a:effectLst>
              </a:rPr>
              <a:t>4. Они подготовили почву для массового производства автомобиля.</a:t>
            </a:r>
          </a:p>
        </p:txBody>
      </p:sp>
      <p:sp>
        <p:nvSpPr>
          <p:cNvPr id="6" name="Прямоугольник 5"/>
          <p:cNvSpPr/>
          <p:nvPr/>
        </p:nvSpPr>
        <p:spPr>
          <a:xfrm>
            <a:off x="0" y="476250"/>
            <a:ext cx="9144000" cy="369888"/>
          </a:xfrm>
          <a:prstGeom prst="rect">
            <a:avLst/>
          </a:prstGeom>
        </p:spPr>
        <p:txBody>
          <a:bodyPr>
            <a:spAutoFit/>
          </a:bodyPr>
          <a:lstStyle/>
          <a:p>
            <a:pPr marL="342900" indent="-342900" algn="ctr">
              <a:defRPr/>
            </a:pPr>
            <a:r>
              <a:rPr lang="ru-RU" u="sng" dirty="0">
                <a:solidFill>
                  <a:srgbClr val="FFFFFF"/>
                </a:solidFill>
                <a:effectLst>
                  <a:outerShdw blurRad="38100" dist="38100" dir="2700000" algn="tl">
                    <a:srgbClr val="000000"/>
                  </a:outerShdw>
                </a:effectLst>
              </a:rPr>
              <a:t>Каков вклад этих изобретателей в разработку автомобиля?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3972">
                                            <p:txEl>
                                              <p:pRg st="0" end="0"/>
                                            </p:txEl>
                                          </p:spTgt>
                                        </p:tgtEl>
                                      </p:cBhvr>
                                    </p:animEffect>
                                    <p:set>
                                      <p:cBhvr>
                                        <p:cTn id="7" dur="1" fill="hold">
                                          <p:stCondLst>
                                            <p:cond delay="999"/>
                                          </p:stCondLst>
                                        </p:cTn>
                                        <p:tgtEl>
                                          <p:spTgt spid="83972">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83973">
                                            <p:txEl>
                                              <p:pRg st="0" end="0"/>
                                            </p:txEl>
                                          </p:spTgt>
                                        </p:tgtEl>
                                      </p:cBhvr>
                                    </p:animEffect>
                                    <p:set>
                                      <p:cBhvr>
                                        <p:cTn id="15" dur="1" fill="hold">
                                          <p:stCondLst>
                                            <p:cond delay="499"/>
                                          </p:stCondLst>
                                        </p:cTn>
                                        <p:tgtEl>
                                          <p:spTgt spid="83973">
                                            <p:txEl>
                                              <p:pRg st="0" end="0"/>
                                            </p:txEl>
                                          </p:spTgt>
                                        </p:tgtEl>
                                        <p:attrNameLst>
                                          <p:attrName>style.visibility</p:attrName>
                                        </p:attrNameLst>
                                      </p:cBhvr>
                                      <p:to>
                                        <p:strVal val="hidden"/>
                                      </p:to>
                                    </p:set>
                                  </p:childTnLst>
                                </p:cTn>
                              </p:par>
                              <p:par>
                                <p:cTn id="16" presetID="3" presetClass="entr" presetSubtype="10" fill="hold"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nodeType="clickEffect">
                                  <p:stCondLst>
                                    <p:cond delay="0"/>
                                  </p:stCondLst>
                                  <p:childTnLst>
                                    <p:animEffect transition="out" filter="blinds(horizontal)">
                                      <p:cBhvr>
                                        <p:cTn id="22" dur="500"/>
                                        <p:tgtEl>
                                          <p:spTgt spid="83973">
                                            <p:txEl>
                                              <p:pRg st="1" end="1"/>
                                            </p:txEl>
                                          </p:spTgt>
                                        </p:tgtEl>
                                      </p:cBhvr>
                                    </p:animEffect>
                                    <p:set>
                                      <p:cBhvr>
                                        <p:cTn id="23" dur="1" fill="hold">
                                          <p:stCondLst>
                                            <p:cond delay="499"/>
                                          </p:stCondLst>
                                        </p:cTn>
                                        <p:tgtEl>
                                          <p:spTgt spid="83973">
                                            <p:txEl>
                                              <p:pRg st="1" end="1"/>
                                            </p:txEl>
                                          </p:spTgt>
                                        </p:tgtEl>
                                        <p:attrNameLst>
                                          <p:attrName>style.visibility</p:attrName>
                                        </p:attrNameLst>
                                      </p:cBhvr>
                                      <p:to>
                                        <p:strVal val="hidden"/>
                                      </p:to>
                                    </p:set>
                                  </p:childTnLst>
                                </p:cTn>
                              </p:par>
                              <p:par>
                                <p:cTn id="24" presetID="3" presetClass="entr" presetSubtype="10" fill="hold" nodeType="with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blinds(horizontal)">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nodeType="clickEffect">
                                  <p:stCondLst>
                                    <p:cond delay="0"/>
                                  </p:stCondLst>
                                  <p:childTnLst>
                                    <p:animEffect transition="out" filter="blinds(horizontal)">
                                      <p:cBhvr>
                                        <p:cTn id="30" dur="500"/>
                                        <p:tgtEl>
                                          <p:spTgt spid="83973">
                                            <p:txEl>
                                              <p:pRg st="2" end="2"/>
                                            </p:txEl>
                                          </p:spTgt>
                                        </p:tgtEl>
                                      </p:cBhvr>
                                    </p:animEffect>
                                    <p:set>
                                      <p:cBhvr>
                                        <p:cTn id="31" dur="1" fill="hold">
                                          <p:stCondLst>
                                            <p:cond delay="499"/>
                                          </p:stCondLst>
                                        </p:cTn>
                                        <p:tgtEl>
                                          <p:spTgt spid="83973">
                                            <p:txEl>
                                              <p:pRg st="2" end="2"/>
                                            </p:txEl>
                                          </p:spTgt>
                                        </p:tgtEl>
                                        <p:attrNameLst>
                                          <p:attrName>style.visibility</p:attrName>
                                        </p:attrNameLst>
                                      </p:cBhvr>
                                      <p:to>
                                        <p:strVal val="hidden"/>
                                      </p:to>
                                    </p:set>
                                  </p:childTnLst>
                                </p:cTn>
                              </p:par>
                              <p:par>
                                <p:cTn id="32" presetID="3" presetClass="entr" presetSubtype="10" fill="hold"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blinds(horizontal)">
                                      <p:cBhvr>
                                        <p:cTn id="34" dur="500"/>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nodeType="clickEffect">
                                  <p:stCondLst>
                                    <p:cond delay="0"/>
                                  </p:stCondLst>
                                  <p:childTnLst>
                                    <p:animEffect transition="out" filter="blinds(horizontal)">
                                      <p:cBhvr>
                                        <p:cTn id="38" dur="500"/>
                                        <p:tgtEl>
                                          <p:spTgt spid="83973">
                                            <p:txEl>
                                              <p:pRg st="3" end="3"/>
                                            </p:txEl>
                                          </p:spTgt>
                                        </p:tgtEl>
                                      </p:cBhvr>
                                    </p:animEffect>
                                    <p:set>
                                      <p:cBhvr>
                                        <p:cTn id="39" dur="1" fill="hold">
                                          <p:stCondLst>
                                            <p:cond delay="499"/>
                                          </p:stCondLst>
                                        </p:cTn>
                                        <p:tgtEl>
                                          <p:spTgt spid="83973">
                                            <p:txEl>
                                              <p:pRg st="3" end="3"/>
                                            </p:txEl>
                                          </p:spTgt>
                                        </p:tgtEl>
                                        <p:attrNameLst>
                                          <p:attrName>style.visibility</p:attrName>
                                        </p:attrNameLst>
                                      </p:cBhvr>
                                      <p:to>
                                        <p:strVal val="hidden"/>
                                      </p:to>
                                    </p:set>
                                  </p:childTnLst>
                                </p:cTn>
                              </p:par>
                              <p:par>
                                <p:cTn id="40" presetID="3" presetClass="entr" presetSubtype="10" fill="hold" nodeType="with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blinds(horizontal)">
                                      <p:cBhvr>
                                        <p:cTn id="4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ChangeArrowheads="1"/>
          </p:cNvSpPr>
          <p:nvPr/>
        </p:nvSpPr>
        <p:spPr bwMode="auto">
          <a:xfrm>
            <a:off x="0" y="476250"/>
            <a:ext cx="9144000" cy="1754188"/>
          </a:xfrm>
          <a:prstGeom prst="rect">
            <a:avLst/>
          </a:prstGeom>
          <a:noFill/>
          <a:ln w="9525">
            <a:noFill/>
            <a:miter lim="800000"/>
            <a:headEnd/>
            <a:tailEnd/>
          </a:ln>
          <a:effectLst/>
        </p:spPr>
        <p:txBody>
          <a:bodyPr>
            <a:spAutoFit/>
          </a:bodyPr>
          <a:lstStyle/>
          <a:p>
            <a:pPr indent="361950" algn="just">
              <a:defRPr/>
            </a:pPr>
            <a:r>
              <a:rPr lang="en-US" u="sng" dirty="0">
                <a:effectLst>
                  <a:outerShdw blurRad="38100" dist="38100" dir="2700000" algn="tl">
                    <a:srgbClr val="000000"/>
                  </a:outerShdw>
                </a:effectLst>
              </a:rPr>
              <a:t>Karl Benz</a:t>
            </a:r>
            <a:r>
              <a:rPr lang="en-US" dirty="0">
                <a:effectLst>
                  <a:outerShdw blurRad="38100" dist="38100" dir="2700000" algn="tl">
                    <a:srgbClr val="000000"/>
                  </a:outerShdw>
                </a:effectLst>
              </a:rPr>
              <a:t> was the first to start automobile production in 1888 in Germany.</a:t>
            </a:r>
            <a:endParaRPr lang="ru-RU" dirty="0">
              <a:effectLst>
                <a:outerShdw blurRad="38100" dist="38100" dir="2700000" algn="tl">
                  <a:srgbClr val="000000"/>
                </a:outerShdw>
              </a:effectLst>
            </a:endParaRPr>
          </a:p>
          <a:p>
            <a:pPr indent="361950" algn="just">
              <a:defRPr/>
            </a:pPr>
            <a:r>
              <a:rPr lang="en-US" dirty="0">
                <a:effectLst>
                  <a:outerShdw blurRad="38100" dist="38100" dir="2700000" algn="tl">
                    <a:srgbClr val="000000"/>
                  </a:outerShdw>
                </a:effectLst>
              </a:rPr>
              <a:t>By 1900 mass production of automobiles had begun in France. But it was Henry Ford who made a revolution in mass production of the cars as he invented an  assembly line. Since 1908 his Ford Model T had become  a really mass automobile. Ford showed a good example of how the automobile plants had to world.</a:t>
            </a:r>
            <a:endParaRPr lang="ru-RU" dirty="0">
              <a:effectLst>
                <a:outerShdw blurRad="38100" dist="38100" dir="2700000" algn="tl">
                  <a:srgbClr val="000000"/>
                </a:outerShdw>
              </a:effectLst>
            </a:endParaRPr>
          </a:p>
        </p:txBody>
      </p:sp>
      <p:sp>
        <p:nvSpPr>
          <p:cNvPr id="86021" name="AutoShape 5">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pic>
        <p:nvPicPr>
          <p:cNvPr id="31747" name="Picture 6" descr="Late_model_Ford_Model_T"/>
          <p:cNvPicPr>
            <a:picLocks noChangeAspect="1" noChangeArrowheads="1"/>
          </p:cNvPicPr>
          <p:nvPr/>
        </p:nvPicPr>
        <p:blipFill>
          <a:blip r:embed="rId3"/>
          <a:srcRect/>
          <a:stretch>
            <a:fillRect/>
          </a:stretch>
        </p:blipFill>
        <p:spPr bwMode="auto">
          <a:xfrm>
            <a:off x="5651500" y="2852738"/>
            <a:ext cx="3279775" cy="2994025"/>
          </a:xfrm>
          <a:prstGeom prst="rect">
            <a:avLst/>
          </a:prstGeom>
          <a:noFill/>
          <a:ln w="9525">
            <a:noFill/>
            <a:miter lim="800000"/>
            <a:headEnd/>
            <a:tailEnd/>
          </a:ln>
        </p:spPr>
      </p:pic>
      <p:sp>
        <p:nvSpPr>
          <p:cNvPr id="86023" name="Rectangle 7"/>
          <p:cNvSpPr>
            <a:spLocks noChangeArrowheads="1"/>
          </p:cNvSpPr>
          <p:nvPr/>
        </p:nvSpPr>
        <p:spPr bwMode="auto">
          <a:xfrm>
            <a:off x="6804025" y="5876925"/>
            <a:ext cx="1670050" cy="366713"/>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000000"/>
                  </a:outerShdw>
                </a:effectLst>
              </a:rPr>
              <a:t>Ford Model T</a:t>
            </a:r>
            <a:endParaRPr lang="ru-RU" dirty="0">
              <a:effectLst>
                <a:outerShdw blurRad="38100" dist="38100" dir="2700000" algn="tl">
                  <a:srgbClr val="000000"/>
                </a:outerShdw>
              </a:effectLst>
            </a:endParaRPr>
          </a:p>
        </p:txBody>
      </p:sp>
      <p:pic>
        <p:nvPicPr>
          <p:cNvPr id="31749" name="Picture 10" descr="Ford"/>
          <p:cNvPicPr>
            <a:picLocks noChangeAspect="1" noChangeArrowheads="1"/>
          </p:cNvPicPr>
          <p:nvPr/>
        </p:nvPicPr>
        <p:blipFill>
          <a:blip r:embed="rId4"/>
          <a:srcRect/>
          <a:stretch>
            <a:fillRect/>
          </a:stretch>
        </p:blipFill>
        <p:spPr bwMode="auto">
          <a:xfrm>
            <a:off x="179388" y="2924175"/>
            <a:ext cx="2497137" cy="3529013"/>
          </a:xfrm>
          <a:prstGeom prst="rect">
            <a:avLst/>
          </a:prstGeom>
          <a:noFill/>
          <a:ln w="9525">
            <a:noFill/>
            <a:miter lim="800000"/>
            <a:headEnd/>
            <a:tailEnd/>
          </a:ln>
        </p:spPr>
      </p:pic>
      <p:pic>
        <p:nvPicPr>
          <p:cNvPr id="31750" name="Picture 11" descr="Henry-Ford-with-V8-Engine"/>
          <p:cNvPicPr>
            <a:picLocks noChangeAspect="1" noChangeArrowheads="1"/>
          </p:cNvPicPr>
          <p:nvPr/>
        </p:nvPicPr>
        <p:blipFill>
          <a:blip r:embed="rId5"/>
          <a:srcRect/>
          <a:stretch>
            <a:fillRect/>
          </a:stretch>
        </p:blipFill>
        <p:spPr bwMode="auto">
          <a:xfrm>
            <a:off x="2771775" y="3141663"/>
            <a:ext cx="2755900" cy="2455862"/>
          </a:xfrm>
          <a:prstGeom prst="rect">
            <a:avLst/>
          </a:prstGeom>
          <a:noFill/>
          <a:ln w="9525">
            <a:noFill/>
            <a:miter lim="800000"/>
            <a:headEnd/>
            <a:tailEnd/>
          </a:ln>
        </p:spPr>
      </p:pic>
      <p:sp>
        <p:nvSpPr>
          <p:cNvPr id="8" name="Прямоугольник 7"/>
          <p:cNvSpPr/>
          <p:nvPr/>
        </p:nvSpPr>
        <p:spPr>
          <a:xfrm>
            <a:off x="0" y="476250"/>
            <a:ext cx="9144000" cy="2308225"/>
          </a:xfrm>
          <a:prstGeom prst="rect">
            <a:avLst/>
          </a:prstGeom>
        </p:spPr>
        <p:txBody>
          <a:bodyPr>
            <a:spAutoFit/>
          </a:bodyPr>
          <a:lstStyle/>
          <a:p>
            <a:pPr indent="361950" algn="just">
              <a:defRPr/>
            </a:pPr>
            <a:r>
              <a:rPr lang="ru-RU" dirty="0">
                <a:effectLst>
                  <a:outerShdw blurRad="38100" dist="38100" dir="2700000" algn="tl">
                    <a:srgbClr val="000000"/>
                  </a:outerShdw>
                </a:effectLst>
              </a:rPr>
              <a:t>Карл </a:t>
            </a:r>
            <a:r>
              <a:rPr lang="ru-RU" dirty="0">
                <a:effectLst>
                  <a:outerShdw blurRad="38100" dist="38100" dir="2700000" algn="tl">
                    <a:srgbClr val="000000"/>
                  </a:outerShdw>
                </a:effectLst>
              </a:rPr>
              <a:t>Бенц</a:t>
            </a:r>
            <a:r>
              <a:rPr lang="ru-RU" dirty="0">
                <a:effectLst>
                  <a:outerShdw blurRad="38100" dist="38100" dir="2700000" algn="tl">
                    <a:srgbClr val="000000"/>
                  </a:outerShdw>
                </a:effectLst>
              </a:rPr>
              <a:t> был первым, кто начал массовое производство автомобилей в Германии в 1888 году.</a:t>
            </a:r>
          </a:p>
          <a:p>
            <a:pPr indent="361950" algn="just">
              <a:defRPr/>
            </a:pPr>
            <a:r>
              <a:rPr lang="ru-RU" dirty="0">
                <a:effectLst>
                  <a:outerShdw blurRad="38100" dist="38100" dir="2700000" algn="tl">
                    <a:srgbClr val="000000"/>
                  </a:outerShdw>
                </a:effectLst>
              </a:rPr>
              <a:t>К 1900 году массовое производство автомобилей началось во Франции. Но именно Генри Форд произвел настоящую революцию в массовом производстве автомобилей, так как он изобрел конвейер. С 1908 года модель Т стала действительно массовым автомобилем. Форд показал хороший пример, как должен работать автомобилестроительный завод. Его идеи распространились по всему миру.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6020">
                                            <p:txEl>
                                              <p:pRg st="0" end="0"/>
                                            </p:txEl>
                                          </p:spTgt>
                                        </p:tgtEl>
                                      </p:cBhvr>
                                    </p:animEffect>
                                    <p:set>
                                      <p:cBhvr>
                                        <p:cTn id="7" dur="1" fill="hold">
                                          <p:stCondLst>
                                            <p:cond delay="999"/>
                                          </p:stCondLst>
                                        </p:cTn>
                                        <p:tgtEl>
                                          <p:spTgt spid="86020">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86020">
                                            <p:txEl>
                                              <p:pRg st="1" end="1"/>
                                            </p:txEl>
                                          </p:spTgt>
                                        </p:tgtEl>
                                      </p:cBhvr>
                                    </p:animEffect>
                                    <p:set>
                                      <p:cBhvr>
                                        <p:cTn id="10" dur="1" fill="hold">
                                          <p:stCondLst>
                                            <p:cond delay="999"/>
                                          </p:stCondLst>
                                        </p:cTn>
                                        <p:tgtEl>
                                          <p:spTgt spid="86020">
                                            <p:txEl>
                                              <p:pRg st="1" end="1"/>
                                            </p:txEl>
                                          </p:spTgt>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ChangeArrowheads="1"/>
          </p:cNvSpPr>
          <p:nvPr/>
        </p:nvSpPr>
        <p:spPr bwMode="auto">
          <a:xfrm>
            <a:off x="755650" y="1628775"/>
            <a:ext cx="7705725" cy="2771775"/>
          </a:xfrm>
          <a:prstGeom prst="rect">
            <a:avLst/>
          </a:prstGeom>
          <a:noFill/>
          <a:ln w="9525">
            <a:noFill/>
            <a:miter lim="800000"/>
            <a:headEnd/>
            <a:tailEnd/>
          </a:ln>
          <a:effectLst/>
        </p:spPr>
        <p:txBody>
          <a:bodyPr>
            <a:spAutoFit/>
          </a:bodyPr>
          <a:lstStyle/>
          <a:p>
            <a:pPr indent="361950" algn="just">
              <a:lnSpc>
                <a:spcPct val="200000"/>
              </a:lnSpc>
              <a:spcBef>
                <a:spcPct val="50000"/>
              </a:spcBef>
              <a:defRPr/>
            </a:pPr>
            <a:r>
              <a:rPr lang="en-US" dirty="0">
                <a:effectLst>
                  <a:outerShdw blurRad="38100" dist="38100" dir="2700000" algn="tl">
                    <a:srgbClr val="000000"/>
                  </a:outerShdw>
                </a:effectLst>
              </a:rPr>
              <a:t>More than 100 years has passed. It is common for every family to have a car. We often say that automobile is not a luxury but a means of traveling. And the vehicles-busses, cars, trucks and lorries, trolleybuses and trams become our great friends and assistants.</a:t>
            </a:r>
            <a:endParaRPr lang="ru-RU" dirty="0">
              <a:effectLst>
                <a:outerShdw blurRad="38100" dist="38100" dir="2700000" algn="tl">
                  <a:srgbClr val="000000"/>
                </a:outerShdw>
              </a:effectLst>
            </a:endParaRPr>
          </a:p>
        </p:txBody>
      </p:sp>
      <p:sp>
        <p:nvSpPr>
          <p:cNvPr id="87045" name="AutoShape 5">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4" name="Прямоугольник 3"/>
          <p:cNvSpPr/>
          <p:nvPr/>
        </p:nvSpPr>
        <p:spPr>
          <a:xfrm>
            <a:off x="755650" y="1628775"/>
            <a:ext cx="7704138" cy="3325813"/>
          </a:xfrm>
          <a:prstGeom prst="rect">
            <a:avLst/>
          </a:prstGeom>
        </p:spPr>
        <p:txBody>
          <a:bodyPr>
            <a:spAutoFit/>
          </a:bodyPr>
          <a:lstStyle/>
          <a:p>
            <a:pPr indent="361950" algn="just">
              <a:lnSpc>
                <a:spcPct val="200000"/>
              </a:lnSpc>
              <a:defRPr/>
            </a:pPr>
            <a:r>
              <a:rPr lang="ru-RU" dirty="0">
                <a:effectLst>
                  <a:outerShdw blurRad="38100" dist="38100" dir="2700000" algn="tl">
                    <a:srgbClr val="000000"/>
                  </a:outerShdw>
                </a:effectLst>
              </a:rPr>
              <a:t>Прошло более 100 лет. Теперь обычное дело иметь в семье автомобиль. Мы часто говорим, что автомобиль не роскошь, а средство передвижения. Человеческая сущность не изменилась: мы любим путешествовать. И транспорт - автобусы, легковые автомобили, грузовики, троллейбусы, трамваи стали нашими друзьями и помощниками.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7044">
                                            <p:txEl>
                                              <p:pRg st="0" end="0"/>
                                            </p:txEl>
                                          </p:spTgt>
                                        </p:tgtEl>
                                      </p:cBhvr>
                                    </p:animEffect>
                                    <p:set>
                                      <p:cBhvr>
                                        <p:cTn id="7" dur="1" fill="hold">
                                          <p:stCondLst>
                                            <p:cond delay="1999"/>
                                          </p:stCondLst>
                                        </p:cTn>
                                        <p:tgtEl>
                                          <p:spTgt spid="87044">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0" name="Rectangle 12"/>
          <p:cNvSpPr>
            <a:spLocks noChangeArrowheads="1"/>
          </p:cNvSpPr>
          <p:nvPr/>
        </p:nvSpPr>
        <p:spPr bwMode="auto">
          <a:xfrm>
            <a:off x="0" y="4291013"/>
            <a:ext cx="9144000" cy="2308225"/>
          </a:xfrm>
          <a:prstGeom prst="rect">
            <a:avLst/>
          </a:prstGeom>
          <a:noFill/>
          <a:ln w="9525">
            <a:noFill/>
            <a:miter lim="800000"/>
            <a:headEnd/>
            <a:tailEnd/>
          </a:ln>
          <a:effectLst/>
        </p:spPr>
        <p:txBody>
          <a:bodyPr anchor="ctr">
            <a:spAutoFit/>
          </a:bodyPr>
          <a:lstStyle/>
          <a:p>
            <a:pPr indent="361950" algn="just">
              <a:spcBef>
                <a:spcPts val="0"/>
              </a:spcBef>
              <a:defRPr/>
            </a:pPr>
            <a:r>
              <a:rPr lang="en-US" dirty="0">
                <a:effectLst>
                  <a:outerShdw blurRad="38100" dist="38100" dir="2700000" algn="tl">
                    <a:srgbClr val="000000"/>
                  </a:outerShdw>
                </a:effectLst>
                <a:latin typeface="Arial" charset="0"/>
              </a:rPr>
              <a:t>The most ancient peoples were wanderers. They moved from place to place and moved their goods themselves. They could not move over long distances as the burden was two heavy sometimes. </a:t>
            </a:r>
            <a:endParaRPr lang="ru-RU" dirty="0">
              <a:effectLst>
                <a:outerShdw blurRad="38100" dist="38100" dir="2700000" algn="tl">
                  <a:srgbClr val="000000"/>
                </a:outerShdw>
              </a:effectLst>
              <a:latin typeface="Arial" charset="0"/>
            </a:endParaRPr>
          </a:p>
          <a:p>
            <a:pPr indent="361950" algn="just">
              <a:spcBef>
                <a:spcPts val="0"/>
              </a:spcBef>
              <a:defRPr/>
            </a:pPr>
            <a:r>
              <a:rPr lang="en-US" dirty="0">
                <a:effectLst>
                  <a:outerShdw blurRad="38100" dist="38100" dir="2700000" algn="tl">
                    <a:srgbClr val="000000"/>
                  </a:outerShdw>
                </a:effectLst>
                <a:latin typeface="Arial" charset="0"/>
              </a:rPr>
              <a:t>So, as time passed the people domesticated some animals and began to use them for carrying goods. The kind of animals used varied in different </a:t>
            </a:r>
            <a:r>
              <a:rPr lang="en-US" dirty="0" smtClean="0">
                <a:effectLst>
                  <a:outerShdw blurRad="38100" dist="38100" dir="2700000" algn="tl">
                    <a:srgbClr val="000000"/>
                  </a:outerShdw>
                </a:effectLst>
                <a:latin typeface="Arial" charset="0"/>
              </a:rPr>
              <a:t>places. </a:t>
            </a:r>
            <a:r>
              <a:rPr lang="en-US" dirty="0">
                <a:effectLst>
                  <a:outerShdw blurRad="38100" dist="38100" dir="2700000" algn="tl">
                    <a:srgbClr val="000000"/>
                  </a:outerShdw>
                </a:effectLst>
                <a:latin typeface="Arial" charset="0"/>
              </a:rPr>
              <a:t>Thus pack animals appeared. Pack animals made the life easier, but their ability to carry goods was limited by their muscular force and by a space on their body the goods could be put on. </a:t>
            </a:r>
            <a:endParaRPr lang="ru-RU" dirty="0">
              <a:effectLst>
                <a:outerShdw blurRad="38100" dist="38100" dir="2700000" algn="tl">
                  <a:srgbClr val="000000"/>
                </a:outerShdw>
              </a:effectLst>
              <a:latin typeface="Arial" charset="0"/>
            </a:endParaRPr>
          </a:p>
        </p:txBody>
      </p:sp>
      <p:pic>
        <p:nvPicPr>
          <p:cNvPr id="15362" name="Picture 13" descr="20"/>
          <p:cNvPicPr>
            <a:picLocks noChangeAspect="1" noChangeArrowheads="1"/>
          </p:cNvPicPr>
          <p:nvPr/>
        </p:nvPicPr>
        <p:blipFill>
          <a:blip r:embed="rId2"/>
          <a:srcRect/>
          <a:stretch>
            <a:fillRect/>
          </a:stretch>
        </p:blipFill>
        <p:spPr bwMode="auto">
          <a:xfrm>
            <a:off x="539750" y="0"/>
            <a:ext cx="7993063" cy="3933825"/>
          </a:xfrm>
          <a:prstGeom prst="rect">
            <a:avLst/>
          </a:prstGeom>
          <a:noFill/>
          <a:ln w="9525">
            <a:noFill/>
            <a:miter lim="800000"/>
            <a:headEnd/>
            <a:tailEnd/>
          </a:ln>
        </p:spPr>
      </p:pic>
      <p:sp>
        <p:nvSpPr>
          <p:cNvPr id="2063" name="AutoShape 15">
            <a:hlinkClick r:id="" action="ppaction://noaction" highlightClick="1">
              <a:snd r:embed="rId3"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5" name="Rectangle 4"/>
          <p:cNvSpPr>
            <a:spLocks noChangeArrowheads="1"/>
          </p:cNvSpPr>
          <p:nvPr/>
        </p:nvSpPr>
        <p:spPr bwMode="auto">
          <a:xfrm>
            <a:off x="0" y="4292600"/>
            <a:ext cx="9144000" cy="2308225"/>
          </a:xfrm>
          <a:prstGeom prst="rect">
            <a:avLst/>
          </a:prstGeom>
          <a:noFill/>
          <a:ln w="9525">
            <a:noFill/>
            <a:miter lim="800000"/>
            <a:headEnd/>
            <a:tailEnd/>
          </a:ln>
          <a:effectLst/>
        </p:spPr>
        <p:txBody>
          <a:bodyPr>
            <a:spAutoFit/>
          </a:bodyPr>
          <a:lstStyle/>
          <a:p>
            <a:pPr indent="361950" algn="just">
              <a:defRPr/>
            </a:pPr>
            <a:r>
              <a:rPr lang="ru-RU" dirty="0">
                <a:effectLst>
                  <a:outerShdw blurRad="38100" dist="38100" dir="2700000" algn="tl">
                    <a:srgbClr val="000000"/>
                  </a:outerShdw>
                </a:effectLst>
                <a:latin typeface="Arial" charset="0"/>
              </a:rPr>
              <a:t>Древние люди были кочевниками. Они кочевали с места на место и переносили свои вещи сами. Они не могли передвигаться на длинные расстояния, т.к. иногда груз был очень тяжелым. </a:t>
            </a:r>
            <a:endParaRPr lang="en-US" dirty="0">
              <a:effectLst>
                <a:outerShdw blurRad="38100" dist="38100" dir="2700000" algn="tl">
                  <a:srgbClr val="000000"/>
                </a:outerShdw>
              </a:effectLst>
              <a:latin typeface="Arial" charset="0"/>
            </a:endParaRPr>
          </a:p>
          <a:p>
            <a:pPr indent="361950" algn="just">
              <a:defRPr/>
            </a:pPr>
            <a:r>
              <a:rPr lang="ru-RU" dirty="0">
                <a:effectLst>
                  <a:outerShdw blurRad="38100" dist="38100" dir="2700000" algn="tl">
                    <a:srgbClr val="000000"/>
                  </a:outerShdw>
                </a:effectLst>
                <a:latin typeface="Arial" charset="0"/>
              </a:rPr>
              <a:t>Время шло, и люди приручили некоторых животных и стали использовать их для переноса грузов.</a:t>
            </a:r>
            <a:r>
              <a:rPr lang="en-US" dirty="0">
                <a:effectLst>
                  <a:outerShdw blurRad="38100" dist="38100" dir="2700000" algn="tl">
                    <a:srgbClr val="000000"/>
                  </a:outerShdw>
                </a:effectLst>
                <a:latin typeface="Arial" charset="0"/>
              </a:rPr>
              <a:t> </a:t>
            </a:r>
            <a:r>
              <a:rPr lang="ru-RU" dirty="0">
                <a:effectLst>
                  <a:outerShdw blurRad="38100" dist="38100" dir="2700000" algn="tl">
                    <a:srgbClr val="000000"/>
                  </a:outerShdw>
                </a:effectLst>
                <a:latin typeface="Arial" charset="0"/>
              </a:rPr>
              <a:t>Так появились вьючные животные. Вьючные животные облегчили жизнь, но их способность перевозить грузы была ограничена силой их мускулов и местом на теле, где могли быть размещены грузы.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060">
                                            <p:txEl>
                                              <p:pRg st="0" end="0"/>
                                            </p:txEl>
                                          </p:spTgt>
                                        </p:tgtEl>
                                      </p:cBhvr>
                                    </p:animEffect>
                                    <p:set>
                                      <p:cBhvr>
                                        <p:cTn id="7" dur="1" fill="hold">
                                          <p:stCondLst>
                                            <p:cond delay="999"/>
                                          </p:stCondLst>
                                        </p:cTn>
                                        <p:tgtEl>
                                          <p:spTgt spid="2060">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2060">
                                            <p:txEl>
                                              <p:pRg st="1" end="1"/>
                                            </p:txEl>
                                          </p:spTgt>
                                        </p:tgtEl>
                                      </p:cBhvr>
                                    </p:animEffect>
                                    <p:set>
                                      <p:cBhvr>
                                        <p:cTn id="10" dur="1" fill="hold">
                                          <p:stCondLst>
                                            <p:cond delay="999"/>
                                          </p:stCondLst>
                                        </p:cTn>
                                        <p:tgtEl>
                                          <p:spTgt spid="2060">
                                            <p:txEl>
                                              <p:pRg st="1" end="1"/>
                                            </p:txEl>
                                          </p:spTgt>
                                        </p:tgtEl>
                                        <p:attrNameLst>
                                          <p:attrName>style.visibility</p:attrName>
                                        </p:attrNameLst>
                                      </p:cBhvr>
                                      <p:to>
                                        <p:strVal val="hidden"/>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476250"/>
            <a:ext cx="9144000" cy="1200150"/>
          </a:xfrm>
          <a:prstGeom prst="rect">
            <a:avLst/>
          </a:prstGeom>
          <a:noFill/>
          <a:ln w="9525">
            <a:noFill/>
            <a:miter lim="800000"/>
            <a:headEnd/>
            <a:tailEnd/>
          </a:ln>
          <a:effectLst/>
        </p:spPr>
        <p:txBody>
          <a:bodyPr>
            <a:spAutoFit/>
          </a:bodyPr>
          <a:lstStyle/>
          <a:p>
            <a:pPr indent="361950" algn="just">
              <a:spcBef>
                <a:spcPct val="50000"/>
              </a:spcBef>
              <a:defRPr/>
            </a:pPr>
            <a:r>
              <a:rPr lang="en-US" dirty="0">
                <a:effectLst>
                  <a:outerShdw blurRad="38100" dist="38100" dir="2700000" algn="tl">
                    <a:srgbClr val="000000"/>
                  </a:outerShdw>
                </a:effectLst>
              </a:rPr>
              <a:t>The next advance in land transport came with the invention of the wheel in the period of Bronze Age. The wheel led to the development </a:t>
            </a:r>
            <a:r>
              <a:rPr lang="en-US">
                <a:effectLst>
                  <a:outerShdw blurRad="38100" dist="38100" dir="2700000" algn="tl">
                    <a:srgbClr val="000000"/>
                  </a:outerShdw>
                </a:effectLst>
              </a:rPr>
              <a:t>of </a:t>
            </a:r>
            <a:r>
              <a:rPr lang="en-US" smtClean="0">
                <a:effectLst>
                  <a:outerShdw blurRad="38100" dist="38100" dir="2700000" algn="tl">
                    <a:srgbClr val="000000"/>
                  </a:outerShdw>
                </a:effectLst>
              </a:rPr>
              <a:t>two-wheeled </a:t>
            </a:r>
            <a:r>
              <a:rPr lang="en-US" dirty="0">
                <a:effectLst>
                  <a:outerShdw blurRad="38100" dist="38100" dir="2700000" algn="tl">
                    <a:srgbClr val="000000"/>
                  </a:outerShdw>
                </a:effectLst>
              </a:rPr>
              <a:t>carts and </a:t>
            </a:r>
            <a:r>
              <a:rPr lang="en-US" dirty="0" smtClean="0">
                <a:effectLst>
                  <a:outerShdw blurRad="38100" dist="38100" dir="2700000" algn="tl">
                    <a:srgbClr val="000000"/>
                  </a:outerShdw>
                </a:effectLst>
              </a:rPr>
              <a:t>four-wheeled </a:t>
            </a:r>
            <a:r>
              <a:rPr lang="en-US" dirty="0">
                <a:effectLst>
                  <a:outerShdw blurRad="38100" dist="38100" dir="2700000" algn="tl">
                    <a:srgbClr val="000000"/>
                  </a:outerShdw>
                </a:effectLst>
              </a:rPr>
              <a:t>wagons and carriages. We know that cartage is still used all over the world.</a:t>
            </a:r>
            <a:endParaRPr lang="ru-RU" dirty="0">
              <a:effectLst>
                <a:outerShdw blurRad="38100" dist="38100" dir="2700000" algn="tl">
                  <a:srgbClr val="000000"/>
                </a:outerShdw>
              </a:effectLst>
            </a:endParaRPr>
          </a:p>
        </p:txBody>
      </p:sp>
      <p:pic>
        <p:nvPicPr>
          <p:cNvPr id="5123" name="Picture 5" descr="st_1history"/>
          <p:cNvPicPr>
            <a:picLocks noChangeAspect="1" noChangeArrowheads="1"/>
          </p:cNvPicPr>
          <p:nvPr/>
        </p:nvPicPr>
        <p:blipFill>
          <a:blip r:embed="rId2" cstate="print"/>
          <a:srcRect/>
          <a:stretch>
            <a:fillRect/>
          </a:stretch>
        </p:blipFill>
        <p:spPr bwMode="auto">
          <a:xfrm>
            <a:off x="323528" y="2276872"/>
            <a:ext cx="2381250" cy="2133600"/>
          </a:xfrm>
          <a:prstGeom prst="rect">
            <a:avLst/>
          </a:prstGeom>
          <a:ln>
            <a:noFill/>
          </a:ln>
          <a:effectLst>
            <a:softEdge rad="112500"/>
          </a:effectLst>
        </p:spPr>
      </p:pic>
      <p:pic>
        <p:nvPicPr>
          <p:cNvPr id="5124" name="Picture 6" descr="st_2history"/>
          <p:cNvPicPr>
            <a:picLocks noChangeAspect="1" noChangeArrowheads="1"/>
          </p:cNvPicPr>
          <p:nvPr/>
        </p:nvPicPr>
        <p:blipFill>
          <a:blip r:embed="rId3" cstate="print"/>
          <a:srcRect/>
          <a:stretch>
            <a:fillRect/>
          </a:stretch>
        </p:blipFill>
        <p:spPr bwMode="auto">
          <a:xfrm>
            <a:off x="5868144" y="2204864"/>
            <a:ext cx="2882900" cy="2595563"/>
          </a:xfrm>
          <a:prstGeom prst="rect">
            <a:avLst/>
          </a:prstGeom>
          <a:ln>
            <a:noFill/>
          </a:ln>
          <a:effectLst>
            <a:softEdge rad="112500"/>
          </a:effectLst>
        </p:spPr>
      </p:pic>
      <p:pic>
        <p:nvPicPr>
          <p:cNvPr id="5125" name="Picture 7" descr="444"/>
          <p:cNvPicPr>
            <a:picLocks noChangeAspect="1" noChangeArrowheads="1"/>
          </p:cNvPicPr>
          <p:nvPr/>
        </p:nvPicPr>
        <p:blipFill>
          <a:blip r:embed="rId4" cstate="print"/>
          <a:srcRect/>
          <a:stretch>
            <a:fillRect/>
          </a:stretch>
        </p:blipFill>
        <p:spPr bwMode="auto">
          <a:xfrm>
            <a:off x="2987675" y="3716338"/>
            <a:ext cx="2189163" cy="2905125"/>
          </a:xfrm>
          <a:prstGeom prst="rect">
            <a:avLst/>
          </a:prstGeom>
          <a:ln>
            <a:noFill/>
          </a:ln>
          <a:effectLst>
            <a:softEdge rad="112500"/>
          </a:effectLst>
        </p:spPr>
      </p:pic>
      <p:sp>
        <p:nvSpPr>
          <p:cNvPr id="3082" name="AutoShape 10">
            <a:hlinkClick r:id="" action="ppaction://noaction" highlightClick="1">
              <a:snd r:embed="rId5"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7" name="Прямоугольник 6"/>
          <p:cNvSpPr/>
          <p:nvPr/>
        </p:nvSpPr>
        <p:spPr>
          <a:xfrm>
            <a:off x="0" y="476250"/>
            <a:ext cx="9144000" cy="1200150"/>
          </a:xfrm>
          <a:prstGeom prst="rect">
            <a:avLst/>
          </a:prstGeom>
        </p:spPr>
        <p:txBody>
          <a:bodyPr>
            <a:spAutoFit/>
          </a:bodyPr>
          <a:lstStyle/>
          <a:p>
            <a:pPr indent="361950" algn="just">
              <a:defRPr/>
            </a:pPr>
            <a:r>
              <a:rPr lang="ru-RU" dirty="0">
                <a:effectLst>
                  <a:outerShdw blurRad="38100" dist="38100" dir="2700000" algn="tl">
                    <a:srgbClr val="000000"/>
                  </a:outerShdw>
                </a:effectLst>
              </a:rPr>
              <a:t>Еще одним шагом в</a:t>
            </a:r>
            <a:r>
              <a:rPr lang="en-US" dirty="0">
                <a:effectLst>
                  <a:outerShdw blurRad="38100" dist="38100" dir="2700000" algn="tl">
                    <a:srgbClr val="000000"/>
                  </a:outerShdw>
                </a:effectLst>
              </a:rPr>
              <a:t> </a:t>
            </a:r>
            <a:r>
              <a:rPr lang="ru-RU" dirty="0">
                <a:effectLst>
                  <a:outerShdw blurRad="38100" dist="38100" dir="2700000" algn="tl">
                    <a:srgbClr val="000000"/>
                  </a:outerShdw>
                </a:effectLst>
              </a:rPr>
              <a:t>усовершенствовании наземного транспорта было изобретение колеса в эпоху Бронзового века. Колесо привело к появлению 2-колесных повозок и 4-колесных телег и экипажей. Мы знаем, что гужевой транспорт широко используют во всем мире.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3076"/>
                                        </p:tgtEl>
                                      </p:cBhvr>
                                    </p:animEffect>
                                    <p:set>
                                      <p:cBhvr>
                                        <p:cTn id="7" dur="1" fill="hold">
                                          <p:stCondLst>
                                            <p:cond delay="999"/>
                                          </p:stCondLst>
                                        </p:cTn>
                                        <p:tgtEl>
                                          <p:spTgt spid="3076"/>
                                        </p:tgtEl>
                                        <p:attrNameLst>
                                          <p:attrName>style.visibility</p:attrName>
                                        </p:attrNameLst>
                                      </p:cBhvr>
                                      <p:to>
                                        <p:strVal val="hidden"/>
                                      </p:to>
                                    </p:se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6"/>
          <p:cNvSpPr>
            <a:spLocks noChangeArrowheads="1"/>
          </p:cNvSpPr>
          <p:nvPr/>
        </p:nvSpPr>
        <p:spPr bwMode="auto">
          <a:xfrm>
            <a:off x="468313" y="1125538"/>
            <a:ext cx="8675687" cy="2030412"/>
          </a:xfrm>
          <a:prstGeom prst="rect">
            <a:avLst/>
          </a:prstGeom>
          <a:noFill/>
          <a:ln w="9525">
            <a:noFill/>
            <a:miter lim="800000"/>
            <a:headEnd/>
            <a:tailEnd/>
          </a:ln>
          <a:effectLst/>
        </p:spPr>
        <p:txBody>
          <a:bodyPr anchor="ctr">
            <a:spAutoFit/>
          </a:bodyPr>
          <a:lstStyle/>
          <a:p>
            <a:pPr marL="342900" indent="-342900">
              <a:buFont typeface="+mj-lt"/>
              <a:buAutoNum type="arabicPeriod"/>
              <a:defRPr/>
            </a:pPr>
            <a:r>
              <a:rPr lang="en-US" dirty="0">
                <a:effectLst>
                  <a:outerShdw blurRad="38100" dist="38100" dir="2700000" algn="tl">
                    <a:srgbClr val="000000"/>
                  </a:outerShdw>
                </a:effectLst>
              </a:rPr>
              <a:t>They can carry goods on longer distances.</a:t>
            </a:r>
            <a:endParaRPr lang="ru-RU" dirty="0">
              <a:effectLst>
                <a:outerShdw blurRad="38100" dist="38100" dir="2700000" algn="tl">
                  <a:srgbClr val="000000"/>
                </a:outerShdw>
              </a:effectLst>
            </a:endParaRPr>
          </a:p>
          <a:p>
            <a:pPr marL="342900" indent="-342900">
              <a:buFont typeface="+mj-lt"/>
              <a:buAutoNum type="arabicPeriod"/>
              <a:defRPr/>
            </a:pPr>
            <a:r>
              <a:rPr lang="en-US" dirty="0">
                <a:effectLst>
                  <a:outerShdw blurRad="38100" dist="38100" dir="2700000" algn="tl">
                    <a:srgbClr val="000000"/>
                  </a:outerShdw>
                </a:effectLst>
              </a:rPr>
              <a:t>They can carry more goods then a man.</a:t>
            </a:r>
            <a:endParaRPr lang="ru-RU" dirty="0">
              <a:effectLst>
                <a:outerShdw blurRad="38100" dist="38100" dir="2700000" algn="tl">
                  <a:srgbClr val="000000"/>
                </a:outerShdw>
              </a:effectLst>
            </a:endParaRPr>
          </a:p>
          <a:p>
            <a:pPr marL="342900" indent="-342900">
              <a:buFont typeface="+mj-lt"/>
              <a:buAutoNum type="arabicPeriod"/>
              <a:defRPr/>
            </a:pPr>
            <a:r>
              <a:rPr lang="en-US" dirty="0">
                <a:effectLst>
                  <a:outerShdw blurRad="38100" dist="38100" dir="2700000" algn="tl">
                    <a:srgbClr val="000000"/>
                  </a:outerShdw>
                </a:effectLst>
              </a:rPr>
              <a:t>They can carry goods quicker then a men</a:t>
            </a:r>
            <a:endParaRPr lang="ru-RU" dirty="0">
              <a:effectLst>
                <a:outerShdw blurRad="38100" dist="38100" dir="2700000" algn="tl">
                  <a:srgbClr val="000000"/>
                </a:outerShdw>
              </a:effectLst>
            </a:endParaRPr>
          </a:p>
          <a:p>
            <a:pPr marL="342900" indent="-342900">
              <a:buFont typeface="+mj-lt"/>
              <a:buAutoNum type="arabicPeriod"/>
              <a:defRPr/>
            </a:pPr>
            <a:r>
              <a:rPr lang="en-US" dirty="0">
                <a:effectLst>
                  <a:outerShdw blurRad="38100" dist="38100" dir="2700000" algn="tl">
                    <a:srgbClr val="000000"/>
                  </a:outerShdw>
                </a:effectLst>
              </a:rPr>
              <a:t>Carrying goods on long distances doesn’t tire a person very much.</a:t>
            </a:r>
            <a:endParaRPr lang="ru-RU" dirty="0">
              <a:effectLst>
                <a:outerShdw blurRad="38100" dist="38100" dir="2700000" algn="tl">
                  <a:srgbClr val="000000"/>
                </a:outerShdw>
              </a:effectLst>
            </a:endParaRPr>
          </a:p>
          <a:p>
            <a:pPr marL="342900" indent="-342900">
              <a:defRPr/>
            </a:pPr>
            <a:endParaRPr lang="ru-RU" dirty="0">
              <a:effectLst>
                <a:outerShdw blurRad="38100" dist="38100" dir="2700000" algn="tl">
                  <a:srgbClr val="000000"/>
                </a:outerShdw>
              </a:effectLst>
            </a:endParaRPr>
          </a:p>
          <a:p>
            <a:pPr marL="342900" indent="-342900">
              <a:defRPr/>
            </a:pPr>
            <a:r>
              <a:rPr lang="ru-RU" dirty="0">
                <a:effectLst>
                  <a:outerShdw blurRad="38100" dist="38100" dir="2700000" algn="tl">
                    <a:srgbClr val="000000"/>
                  </a:outerShdw>
                </a:effectLst>
              </a:rPr>
              <a:t>5. </a:t>
            </a:r>
            <a:r>
              <a:rPr lang="en-US" dirty="0">
                <a:effectLst>
                  <a:outerShdw blurRad="38100" dist="38100" dir="2700000" algn="tl">
                    <a:srgbClr val="000000"/>
                  </a:outerShdw>
                </a:effectLst>
              </a:rPr>
              <a:t>They ease the life of people.</a:t>
            </a:r>
            <a:endParaRPr lang="ru-RU" dirty="0">
              <a:effectLst>
                <a:outerShdw blurRad="38100" dist="38100" dir="2700000" algn="tl">
                  <a:srgbClr val="000000"/>
                </a:outerShdw>
              </a:effectLst>
            </a:endParaRPr>
          </a:p>
          <a:p>
            <a:pPr eaLnBrk="0" hangingPunct="0">
              <a:defRPr/>
            </a:pPr>
            <a:endParaRPr lang="ru-RU" dirty="0">
              <a:effectLst>
                <a:outerShdw blurRad="38100" dist="38100" dir="2700000" algn="tl">
                  <a:srgbClr val="000000"/>
                </a:outerShdw>
              </a:effectLst>
            </a:endParaRPr>
          </a:p>
        </p:txBody>
      </p:sp>
      <p:pic>
        <p:nvPicPr>
          <p:cNvPr id="6147" name="Picture 7" descr="283dc36a37e3"/>
          <p:cNvPicPr>
            <a:picLocks noChangeAspect="1" noChangeArrowheads="1"/>
          </p:cNvPicPr>
          <p:nvPr/>
        </p:nvPicPr>
        <p:blipFill>
          <a:blip r:embed="rId2" cstate="print"/>
          <a:srcRect/>
          <a:stretch>
            <a:fillRect/>
          </a:stretch>
        </p:blipFill>
        <p:spPr bwMode="auto">
          <a:xfrm>
            <a:off x="395536" y="2996952"/>
            <a:ext cx="3744912" cy="2493962"/>
          </a:xfrm>
          <a:prstGeom prst="rect">
            <a:avLst/>
          </a:prstGeom>
          <a:ln>
            <a:noFill/>
          </a:ln>
          <a:effectLst>
            <a:softEdge rad="112500"/>
          </a:effectLst>
        </p:spPr>
      </p:pic>
      <p:pic>
        <p:nvPicPr>
          <p:cNvPr id="6148" name="Picture 8" descr="omnibus01"/>
          <p:cNvPicPr>
            <a:picLocks noChangeAspect="1" noChangeArrowheads="1"/>
          </p:cNvPicPr>
          <p:nvPr/>
        </p:nvPicPr>
        <p:blipFill>
          <a:blip r:embed="rId3" cstate="print"/>
          <a:srcRect/>
          <a:stretch>
            <a:fillRect/>
          </a:stretch>
        </p:blipFill>
        <p:spPr bwMode="auto">
          <a:xfrm>
            <a:off x="5220072" y="2420888"/>
            <a:ext cx="3563938" cy="2352675"/>
          </a:xfrm>
          <a:prstGeom prst="rect">
            <a:avLst/>
          </a:prstGeom>
          <a:ln>
            <a:noFill/>
          </a:ln>
          <a:effectLst>
            <a:softEdge rad="112500"/>
          </a:effectLst>
        </p:spPr>
      </p:pic>
      <p:pic>
        <p:nvPicPr>
          <p:cNvPr id="6149" name="Picture 9" descr="25751"/>
          <p:cNvPicPr>
            <a:picLocks noChangeAspect="1" noChangeArrowheads="1"/>
          </p:cNvPicPr>
          <p:nvPr/>
        </p:nvPicPr>
        <p:blipFill>
          <a:blip r:embed="rId4" cstate="print"/>
          <a:srcRect/>
          <a:stretch>
            <a:fillRect/>
          </a:stretch>
        </p:blipFill>
        <p:spPr bwMode="auto">
          <a:xfrm>
            <a:off x="4427984" y="4869160"/>
            <a:ext cx="2808288" cy="1785937"/>
          </a:xfrm>
          <a:prstGeom prst="rect">
            <a:avLst/>
          </a:prstGeom>
          <a:ln>
            <a:noFill/>
          </a:ln>
          <a:effectLst>
            <a:softEdge rad="112500"/>
          </a:effectLst>
        </p:spPr>
      </p:pic>
      <p:sp>
        <p:nvSpPr>
          <p:cNvPr id="4106" name="Rectangle 10"/>
          <p:cNvSpPr>
            <a:spLocks noChangeArrowheads="1"/>
          </p:cNvSpPr>
          <p:nvPr/>
        </p:nvSpPr>
        <p:spPr bwMode="auto">
          <a:xfrm>
            <a:off x="900113" y="260350"/>
            <a:ext cx="7705725" cy="785813"/>
          </a:xfrm>
          <a:prstGeom prst="rect">
            <a:avLst/>
          </a:prstGeom>
          <a:noFill/>
          <a:ln w="9525">
            <a:noFill/>
            <a:miter lim="800000"/>
            <a:headEnd/>
            <a:tailEnd/>
          </a:ln>
          <a:effectLst/>
        </p:spPr>
        <p:txBody>
          <a:bodyPr>
            <a:spAutoFit/>
          </a:bodyPr>
          <a:lstStyle/>
          <a:p>
            <a:pPr>
              <a:spcBef>
                <a:spcPct val="50000"/>
              </a:spcBef>
              <a:defRPr/>
            </a:pPr>
            <a:r>
              <a:rPr lang="en-US" u="sng" dirty="0">
                <a:effectLst>
                  <a:outerShdw blurRad="38100" dist="38100" dir="2700000" algn="tl">
                    <a:srgbClr val="000000"/>
                  </a:outerShdw>
                </a:effectLst>
              </a:rPr>
              <a:t>What are the advantages of using pack animals and cartages?</a:t>
            </a:r>
            <a:endParaRPr lang="ru-RU" dirty="0">
              <a:effectLst>
                <a:outerShdw blurRad="38100" dist="38100" dir="2700000" algn="tl">
                  <a:srgbClr val="000000"/>
                </a:outerShdw>
              </a:effectLst>
            </a:endParaRPr>
          </a:p>
          <a:p>
            <a:pPr>
              <a:spcBef>
                <a:spcPct val="50000"/>
              </a:spcBef>
              <a:defRPr/>
            </a:pPr>
            <a:endParaRPr lang="ru-RU" dirty="0">
              <a:effectLst>
                <a:outerShdw blurRad="38100" dist="38100" dir="2700000" algn="tl">
                  <a:srgbClr val="000000"/>
                </a:outerShdw>
              </a:effectLst>
            </a:endParaRPr>
          </a:p>
        </p:txBody>
      </p:sp>
      <p:sp>
        <p:nvSpPr>
          <p:cNvPr id="4107" name="AutoShape 11">
            <a:hlinkClick r:id="" action="ppaction://noaction" highlightClick="1">
              <a:snd r:embed="rId5"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8" name="Прямоугольник 7"/>
          <p:cNvSpPr/>
          <p:nvPr/>
        </p:nvSpPr>
        <p:spPr>
          <a:xfrm>
            <a:off x="468313" y="1125538"/>
            <a:ext cx="8531225" cy="1754187"/>
          </a:xfrm>
          <a:prstGeom prst="rect">
            <a:avLst/>
          </a:prstGeom>
        </p:spPr>
        <p:txBody>
          <a:bodyPr>
            <a:spAutoFit/>
          </a:bodyPr>
          <a:lstStyle/>
          <a:p>
            <a:pPr marL="342900" indent="-342900">
              <a:buFontTx/>
              <a:buAutoNum type="arabicPeriod"/>
              <a:defRPr/>
            </a:pPr>
            <a:r>
              <a:rPr lang="ru-RU" dirty="0">
                <a:effectLst>
                  <a:outerShdw blurRad="38100" dist="38100" dir="2700000" algn="tl">
                    <a:srgbClr val="000000"/>
                  </a:outerShdw>
                </a:effectLst>
              </a:rPr>
              <a:t>Они могут перевозить грузы на дальние расстояния. </a:t>
            </a:r>
          </a:p>
          <a:p>
            <a:pPr marL="342900" indent="-342900">
              <a:buFontTx/>
              <a:buAutoNum type="arabicPeriod"/>
              <a:defRPr/>
            </a:pPr>
            <a:r>
              <a:rPr lang="ru-RU" dirty="0">
                <a:effectLst>
                  <a:outerShdw blurRad="38100" dist="38100" dir="2700000" algn="tl">
                    <a:srgbClr val="000000"/>
                  </a:outerShdw>
                </a:effectLst>
              </a:rPr>
              <a:t>Они могут перевезти больше груза, чем человек.</a:t>
            </a:r>
          </a:p>
          <a:p>
            <a:pPr marL="342900" indent="-342900">
              <a:buFontTx/>
              <a:buAutoNum type="arabicPeriod"/>
              <a:defRPr/>
            </a:pPr>
            <a:r>
              <a:rPr lang="ru-RU" dirty="0">
                <a:effectLst>
                  <a:outerShdw blurRad="38100" dist="38100" dir="2700000" algn="tl">
                    <a:srgbClr val="000000"/>
                  </a:outerShdw>
                </a:effectLst>
              </a:rPr>
              <a:t>Они перевозят грузы быстрее, чем человек.</a:t>
            </a:r>
          </a:p>
          <a:p>
            <a:pPr marL="342900" indent="-342900">
              <a:buFontTx/>
              <a:buAutoNum type="arabicPeriod"/>
              <a:defRPr/>
            </a:pPr>
            <a:r>
              <a:rPr lang="ru-RU" dirty="0">
                <a:effectLst>
                  <a:outerShdw blurRad="38100" dist="38100" dir="2700000" algn="tl">
                    <a:srgbClr val="000000"/>
                  </a:outerShdw>
                </a:effectLst>
              </a:rPr>
              <a:t>Перевозка груза на большие расстояния не приводит к большой усталости человека. </a:t>
            </a:r>
          </a:p>
          <a:p>
            <a:pPr marL="342900" indent="-342900">
              <a:buFontTx/>
              <a:buAutoNum type="arabicPeriod"/>
              <a:defRPr/>
            </a:pPr>
            <a:r>
              <a:rPr lang="ru-RU" dirty="0">
                <a:effectLst>
                  <a:outerShdw blurRad="38100" dist="38100" dir="2700000" algn="tl">
                    <a:srgbClr val="000000"/>
                  </a:outerShdw>
                </a:effectLst>
              </a:rPr>
              <a:t>Они облегчают жизнь человека.</a:t>
            </a:r>
          </a:p>
        </p:txBody>
      </p:sp>
      <p:sp>
        <p:nvSpPr>
          <p:cNvPr id="9" name="Прямоугольник 8"/>
          <p:cNvSpPr/>
          <p:nvPr/>
        </p:nvSpPr>
        <p:spPr>
          <a:xfrm>
            <a:off x="0" y="115888"/>
            <a:ext cx="9144000" cy="647700"/>
          </a:xfrm>
          <a:prstGeom prst="rect">
            <a:avLst/>
          </a:prstGeom>
        </p:spPr>
        <p:txBody>
          <a:bodyPr>
            <a:spAutoFit/>
          </a:bodyPr>
          <a:lstStyle/>
          <a:p>
            <a:pPr algn="ctr">
              <a:defRPr/>
            </a:pPr>
            <a:r>
              <a:rPr lang="ru-RU" u="sng" dirty="0">
                <a:effectLst>
                  <a:outerShdw blurRad="38100" dist="38100" dir="2700000" algn="tl">
                    <a:srgbClr val="000000"/>
                  </a:outerShdw>
                </a:effectLst>
              </a:rPr>
              <a:t>Каковы преимущества использования </a:t>
            </a:r>
          </a:p>
          <a:p>
            <a:pPr algn="ctr">
              <a:defRPr/>
            </a:pPr>
            <a:r>
              <a:rPr lang="ru-RU" u="sng" dirty="0">
                <a:effectLst>
                  <a:outerShdw blurRad="38100" dist="38100" dir="2700000" algn="tl">
                    <a:srgbClr val="000000"/>
                  </a:outerShdw>
                </a:effectLst>
              </a:rPr>
              <a:t>вьючных животных и гужевого транспорта?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4106">
                                            <p:txEl>
                                              <p:pRg st="0" end="0"/>
                                            </p:txEl>
                                          </p:spTgt>
                                        </p:tgtEl>
                                      </p:cBhvr>
                                    </p:animEffect>
                                    <p:set>
                                      <p:cBhvr>
                                        <p:cTn id="7" dur="1" fill="hold">
                                          <p:stCondLst>
                                            <p:cond delay="999"/>
                                          </p:stCondLst>
                                        </p:cTn>
                                        <p:tgtEl>
                                          <p:spTgt spid="4106">
                                            <p:txEl>
                                              <p:pRg st="0" end="0"/>
                                            </p:txEl>
                                          </p:spTgt>
                                        </p:tgtEl>
                                        <p:attrNameLst>
                                          <p:attrName>style.visibility</p:attrName>
                                        </p:attrNameLst>
                                      </p:cBhvr>
                                      <p:to>
                                        <p:strVal val="hidden"/>
                                      </p:to>
                                    </p:se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1000"/>
                                        <p:tgtEl>
                                          <p:spTgt spid="9">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4102">
                                            <p:txEl>
                                              <p:pRg st="0" end="0"/>
                                            </p:txEl>
                                          </p:spTgt>
                                        </p:tgtEl>
                                      </p:cBhvr>
                                    </p:animEffect>
                                    <p:set>
                                      <p:cBhvr>
                                        <p:cTn id="19" dur="1" fill="hold">
                                          <p:stCondLst>
                                            <p:cond delay="499"/>
                                          </p:stCondLst>
                                        </p:cTn>
                                        <p:tgtEl>
                                          <p:spTgt spid="4102">
                                            <p:txEl>
                                              <p:pRg st="0" end="0"/>
                                            </p:txEl>
                                          </p:spTgt>
                                        </p:tgtEl>
                                        <p:attrNameLst>
                                          <p:attrName>style.visibility</p:attrName>
                                        </p:attrNameLst>
                                      </p:cBhvr>
                                      <p:to>
                                        <p:strVal val="hidden"/>
                                      </p:to>
                                    </p:set>
                                  </p:childTnLst>
                                </p:cTn>
                              </p:par>
                              <p:par>
                                <p:cTn id="20" presetID="3" presetClass="entr" presetSubtype="10" fill="hold"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4102">
                                            <p:txEl>
                                              <p:pRg st="1" end="1"/>
                                            </p:txEl>
                                          </p:spTgt>
                                        </p:tgtEl>
                                      </p:cBhvr>
                                    </p:animEffect>
                                    <p:set>
                                      <p:cBhvr>
                                        <p:cTn id="27" dur="1" fill="hold">
                                          <p:stCondLst>
                                            <p:cond delay="499"/>
                                          </p:stCondLst>
                                        </p:cTn>
                                        <p:tgtEl>
                                          <p:spTgt spid="4102">
                                            <p:txEl>
                                              <p:pRg st="1" end="1"/>
                                            </p:txEl>
                                          </p:spTgt>
                                        </p:tgtEl>
                                        <p:attrNameLst>
                                          <p:attrName>style.visibility</p:attrName>
                                        </p:attrNameLst>
                                      </p:cBhvr>
                                      <p:to>
                                        <p:strVal val="hidden"/>
                                      </p:to>
                                    </p:set>
                                  </p:childTnLst>
                                </p:cTn>
                              </p:par>
                              <p:par>
                                <p:cTn id="28" presetID="3" presetClass="entr" presetSubtype="10" fill="hold" nodeType="with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blinds(horizontal)">
                                      <p:cBhvr>
                                        <p:cTn id="30" dur="500"/>
                                        <p:tgtEl>
                                          <p:spTgt spid="8">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nodeType="clickEffect">
                                  <p:stCondLst>
                                    <p:cond delay="0"/>
                                  </p:stCondLst>
                                  <p:childTnLst>
                                    <p:animEffect transition="out" filter="blinds(horizontal)">
                                      <p:cBhvr>
                                        <p:cTn id="34" dur="500"/>
                                        <p:tgtEl>
                                          <p:spTgt spid="4102">
                                            <p:txEl>
                                              <p:pRg st="2" end="2"/>
                                            </p:txEl>
                                          </p:spTgt>
                                        </p:tgtEl>
                                      </p:cBhvr>
                                    </p:animEffect>
                                    <p:set>
                                      <p:cBhvr>
                                        <p:cTn id="35" dur="1" fill="hold">
                                          <p:stCondLst>
                                            <p:cond delay="499"/>
                                          </p:stCondLst>
                                        </p:cTn>
                                        <p:tgtEl>
                                          <p:spTgt spid="4102">
                                            <p:txEl>
                                              <p:pRg st="2" end="2"/>
                                            </p:txEl>
                                          </p:spTgt>
                                        </p:tgtEl>
                                        <p:attrNameLst>
                                          <p:attrName>style.visibility</p:attrName>
                                        </p:attrNameLst>
                                      </p:cBhvr>
                                      <p:to>
                                        <p:strVal val="hidden"/>
                                      </p:to>
                                    </p:set>
                                  </p:childTnLst>
                                </p:cTn>
                              </p:par>
                              <p:par>
                                <p:cTn id="36" presetID="3" presetClass="entr" presetSubtype="10" fill="hold" nodeType="withEffect">
                                  <p:stCondLst>
                                    <p:cond delay="0"/>
                                  </p:stCondLst>
                                  <p:childTnLst>
                                    <p:set>
                                      <p:cBhvr>
                                        <p:cTn id="37" dur="1" fill="hold">
                                          <p:stCondLst>
                                            <p:cond delay="0"/>
                                          </p:stCondLst>
                                        </p:cTn>
                                        <p:tgtEl>
                                          <p:spTgt spid="8">
                                            <p:txEl>
                                              <p:pRg st="2" end="2"/>
                                            </p:txEl>
                                          </p:spTgt>
                                        </p:tgtEl>
                                        <p:attrNameLst>
                                          <p:attrName>style.visibility</p:attrName>
                                        </p:attrNameLst>
                                      </p:cBhvr>
                                      <p:to>
                                        <p:strVal val="visible"/>
                                      </p:to>
                                    </p:set>
                                    <p:animEffect transition="in" filter="blinds(horizontal)">
                                      <p:cBhvr>
                                        <p:cTn id="38" dur="500"/>
                                        <p:tgtEl>
                                          <p:spTgt spid="8">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4102">
                                            <p:txEl>
                                              <p:pRg st="3" end="3"/>
                                            </p:txEl>
                                          </p:spTgt>
                                        </p:tgtEl>
                                      </p:cBhvr>
                                    </p:animEffect>
                                    <p:set>
                                      <p:cBhvr>
                                        <p:cTn id="43" dur="1" fill="hold">
                                          <p:stCondLst>
                                            <p:cond delay="499"/>
                                          </p:stCondLst>
                                        </p:cTn>
                                        <p:tgtEl>
                                          <p:spTgt spid="4102">
                                            <p:txEl>
                                              <p:pRg st="3" end="3"/>
                                            </p:txEl>
                                          </p:spTgt>
                                        </p:tgtEl>
                                        <p:attrNameLst>
                                          <p:attrName>style.visibility</p:attrName>
                                        </p:attrNameLst>
                                      </p:cBhvr>
                                      <p:to>
                                        <p:strVal val="hidden"/>
                                      </p:to>
                                    </p:set>
                                  </p:childTnLst>
                                </p:cTn>
                              </p:par>
                              <p:par>
                                <p:cTn id="44" presetID="3" presetClass="entr" presetSubtype="10" fill="hold" nodeType="withEffect">
                                  <p:stCondLst>
                                    <p:cond delay="0"/>
                                  </p:stCondLst>
                                  <p:childTnLst>
                                    <p:set>
                                      <p:cBhvr>
                                        <p:cTn id="45" dur="1" fill="hold">
                                          <p:stCondLst>
                                            <p:cond delay="0"/>
                                          </p:stCondLst>
                                        </p:cTn>
                                        <p:tgtEl>
                                          <p:spTgt spid="8">
                                            <p:txEl>
                                              <p:pRg st="3" end="3"/>
                                            </p:txEl>
                                          </p:spTgt>
                                        </p:tgtEl>
                                        <p:attrNameLst>
                                          <p:attrName>style.visibility</p:attrName>
                                        </p:attrNameLst>
                                      </p:cBhvr>
                                      <p:to>
                                        <p:strVal val="visible"/>
                                      </p:to>
                                    </p:set>
                                    <p:animEffect transition="in" filter="blinds(horizontal)">
                                      <p:cBhvr>
                                        <p:cTn id="46" dur="500"/>
                                        <p:tgtEl>
                                          <p:spTgt spid="8">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nodeType="clickEffect">
                                  <p:stCondLst>
                                    <p:cond delay="0"/>
                                  </p:stCondLst>
                                  <p:childTnLst>
                                    <p:animEffect transition="out" filter="blinds(horizontal)">
                                      <p:cBhvr>
                                        <p:cTn id="50" dur="500"/>
                                        <p:tgtEl>
                                          <p:spTgt spid="4102">
                                            <p:txEl>
                                              <p:pRg st="5" end="5"/>
                                            </p:txEl>
                                          </p:spTgt>
                                        </p:tgtEl>
                                      </p:cBhvr>
                                    </p:animEffect>
                                    <p:set>
                                      <p:cBhvr>
                                        <p:cTn id="51" dur="1" fill="hold">
                                          <p:stCondLst>
                                            <p:cond delay="499"/>
                                          </p:stCondLst>
                                        </p:cTn>
                                        <p:tgtEl>
                                          <p:spTgt spid="4102">
                                            <p:txEl>
                                              <p:pRg st="5" end="5"/>
                                            </p:txEl>
                                          </p:spTgt>
                                        </p:tgtEl>
                                        <p:attrNameLst>
                                          <p:attrName>style.visibility</p:attrName>
                                        </p:attrNameLst>
                                      </p:cBhvr>
                                      <p:to>
                                        <p:strVal val="hidden"/>
                                      </p:to>
                                    </p:set>
                                  </p:childTnLst>
                                </p:cTn>
                              </p:par>
                              <p:par>
                                <p:cTn id="52" presetID="3" presetClass="entr" presetSubtype="10" fill="hold" nodeType="withEffect">
                                  <p:stCondLst>
                                    <p:cond delay="0"/>
                                  </p:stCondLst>
                                  <p:childTnLst>
                                    <p:set>
                                      <p:cBhvr>
                                        <p:cTn id="53" dur="1" fill="hold">
                                          <p:stCondLst>
                                            <p:cond delay="0"/>
                                          </p:stCondLst>
                                        </p:cTn>
                                        <p:tgtEl>
                                          <p:spTgt spid="8">
                                            <p:txEl>
                                              <p:pRg st="4" end="4"/>
                                            </p:txEl>
                                          </p:spTgt>
                                        </p:tgtEl>
                                        <p:attrNameLst>
                                          <p:attrName>style.visibility</p:attrName>
                                        </p:attrNameLst>
                                      </p:cBhvr>
                                      <p:to>
                                        <p:strVal val="visible"/>
                                      </p:to>
                                    </p:set>
                                    <p:animEffect transition="in" filter="blinds(horizontal)">
                                      <p:cBhvr>
                                        <p:cTn id="54"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1547813" y="1125538"/>
            <a:ext cx="6121400" cy="2562225"/>
          </a:xfrm>
          <a:prstGeom prst="rect">
            <a:avLst/>
          </a:prstGeom>
          <a:noFill/>
          <a:ln w="9525">
            <a:noFill/>
            <a:miter lim="800000"/>
            <a:headEnd/>
            <a:tailEnd/>
          </a:ln>
          <a:effectLst/>
        </p:spPr>
        <p:txBody>
          <a:bodyPr anchor="ctr">
            <a:spAutoFit/>
          </a:bodyPr>
          <a:lstStyle/>
          <a:p>
            <a:pPr>
              <a:defRPr/>
            </a:pPr>
            <a:r>
              <a:rPr lang="ru-RU" dirty="0">
                <a:effectLst>
                  <a:outerShdw blurRad="38100" dist="38100" dir="2700000" algn="tl">
                    <a:srgbClr val="000000"/>
                  </a:outerShdw>
                </a:effectLst>
              </a:rPr>
              <a:t>1. </a:t>
            </a:r>
            <a:r>
              <a:rPr lang="en-US" dirty="0">
                <a:effectLst>
                  <a:outerShdw blurRad="38100" dist="38100" dir="2700000" algn="tl">
                    <a:srgbClr val="000000"/>
                  </a:outerShdw>
                </a:effectLst>
              </a:rPr>
              <a:t>Muscular might (force) of the animals is limited.</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2. </a:t>
            </a:r>
            <a:r>
              <a:rPr lang="en-US" dirty="0">
                <a:effectLst>
                  <a:outerShdw blurRad="38100" dist="38100" dir="2700000" algn="tl">
                    <a:srgbClr val="000000"/>
                  </a:outerShdw>
                </a:effectLst>
              </a:rPr>
              <a:t>They can’t carry hard goods.</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3. </a:t>
            </a:r>
            <a:r>
              <a:rPr lang="en-US" dirty="0">
                <a:effectLst>
                  <a:outerShdw blurRad="38100" dist="38100" dir="2700000" algn="tl">
                    <a:srgbClr val="000000"/>
                  </a:outerShdw>
                </a:effectLst>
              </a:rPr>
              <a:t>They can’t carry measurement cargo.</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4. </a:t>
            </a:r>
            <a:r>
              <a:rPr lang="en-US" dirty="0">
                <a:effectLst>
                  <a:outerShdw blurRad="38100" dist="38100" dir="2700000" algn="tl">
                    <a:srgbClr val="000000"/>
                  </a:outerShdw>
                </a:effectLst>
              </a:rPr>
              <a:t>They need fodder.</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5. </a:t>
            </a:r>
            <a:r>
              <a:rPr lang="en-US" dirty="0">
                <a:effectLst>
                  <a:outerShdw blurRad="38100" dist="38100" dir="2700000" algn="tl">
                    <a:srgbClr val="000000"/>
                  </a:outerShdw>
                </a:effectLst>
              </a:rPr>
              <a:t>They need care. </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6. </a:t>
            </a:r>
            <a:r>
              <a:rPr lang="en-US" dirty="0">
                <a:effectLst>
                  <a:outerShdw blurRad="38100" dist="38100" dir="2700000" algn="tl">
                    <a:srgbClr val="000000"/>
                  </a:outerShdw>
                </a:effectLst>
              </a:rPr>
              <a:t>They need rest.</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7. </a:t>
            </a:r>
            <a:r>
              <a:rPr lang="en-US" dirty="0">
                <a:effectLst>
                  <a:outerShdw blurRad="38100" dist="38100" dir="2700000" algn="tl">
                    <a:srgbClr val="000000"/>
                  </a:outerShdw>
                </a:effectLst>
              </a:rPr>
              <a:t>They can’t travel quickly.</a:t>
            </a: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8. </a:t>
            </a:r>
            <a:r>
              <a:rPr lang="en-US" dirty="0">
                <a:effectLst>
                  <a:outerShdw blurRad="38100" dist="38100" dir="2700000" algn="tl">
                    <a:srgbClr val="000000"/>
                  </a:outerShdw>
                </a:effectLst>
              </a:rPr>
              <a:t>The man is not protected from bed weather</a:t>
            </a:r>
            <a:r>
              <a:rPr lang="en-US" b="0" dirty="0">
                <a:effectLst>
                  <a:outerShdw blurRad="38100" dist="38100" dir="2700000" algn="tl">
                    <a:srgbClr val="000000"/>
                  </a:outerShdw>
                </a:effectLst>
              </a:rPr>
              <a:t>.</a:t>
            </a:r>
            <a:endParaRPr lang="ru-RU" b="0" dirty="0">
              <a:effectLst>
                <a:outerShdw blurRad="38100" dist="38100" dir="2700000" algn="tl">
                  <a:srgbClr val="000000"/>
                </a:outerShdw>
              </a:effectLst>
            </a:endParaRPr>
          </a:p>
          <a:p>
            <a:pPr eaLnBrk="0" hangingPunct="0">
              <a:defRPr/>
            </a:pPr>
            <a:endParaRPr lang="ru-RU" b="0" dirty="0">
              <a:effectLst>
                <a:outerShdw blurRad="38100" dist="38100" dir="2700000" algn="tl">
                  <a:srgbClr val="000000"/>
                </a:outerShdw>
              </a:effectLst>
              <a:latin typeface="Arial" charset="0"/>
            </a:endParaRPr>
          </a:p>
        </p:txBody>
      </p:sp>
      <p:sp>
        <p:nvSpPr>
          <p:cNvPr id="5125" name="Rectangle 5"/>
          <p:cNvSpPr>
            <a:spLocks noChangeArrowheads="1"/>
          </p:cNvSpPr>
          <p:nvPr/>
        </p:nvSpPr>
        <p:spPr bwMode="auto">
          <a:xfrm>
            <a:off x="755650" y="333375"/>
            <a:ext cx="7732713" cy="366713"/>
          </a:xfrm>
          <a:prstGeom prst="rect">
            <a:avLst/>
          </a:prstGeom>
          <a:noFill/>
          <a:ln w="9525">
            <a:noFill/>
            <a:miter lim="800000"/>
            <a:headEnd/>
            <a:tailEnd/>
          </a:ln>
          <a:effectLst/>
        </p:spPr>
        <p:txBody>
          <a:bodyPr wrap="none">
            <a:spAutoFit/>
          </a:bodyPr>
          <a:lstStyle/>
          <a:p>
            <a:pPr>
              <a:defRPr/>
            </a:pPr>
            <a:r>
              <a:rPr lang="en-US" u="sng" dirty="0">
                <a:effectLst>
                  <a:outerShdw blurRad="38100" dist="38100" dir="2700000" algn="tl">
                    <a:srgbClr val="000000"/>
                  </a:outerShdw>
                </a:effectLst>
              </a:rPr>
              <a:t>What are the inconveniences of using pack animals and cartages?</a:t>
            </a:r>
            <a:endParaRPr lang="ru-RU" u="sng" dirty="0">
              <a:effectLst>
                <a:outerShdw blurRad="38100" dist="38100" dir="2700000" algn="tl">
                  <a:srgbClr val="000000"/>
                </a:outerShdw>
              </a:effectLst>
            </a:endParaRPr>
          </a:p>
        </p:txBody>
      </p:sp>
      <p:pic>
        <p:nvPicPr>
          <p:cNvPr id="18435" name="Picture 6" descr="0064"/>
          <p:cNvPicPr>
            <a:picLocks noChangeAspect="1" noChangeArrowheads="1"/>
          </p:cNvPicPr>
          <p:nvPr/>
        </p:nvPicPr>
        <p:blipFill>
          <a:blip r:embed="rId2"/>
          <a:srcRect/>
          <a:stretch>
            <a:fillRect/>
          </a:stretch>
        </p:blipFill>
        <p:spPr bwMode="auto">
          <a:xfrm>
            <a:off x="2124075" y="3976688"/>
            <a:ext cx="4500563" cy="2881312"/>
          </a:xfrm>
          <a:prstGeom prst="rect">
            <a:avLst/>
          </a:prstGeom>
          <a:noFill/>
          <a:ln w="9525">
            <a:noFill/>
            <a:miter lim="800000"/>
            <a:headEnd/>
            <a:tailEnd/>
          </a:ln>
        </p:spPr>
      </p:pic>
      <p:sp>
        <p:nvSpPr>
          <p:cNvPr id="5127" name="AutoShape 7">
            <a:hlinkClick r:id="" action="ppaction://noaction" highlightClick="1">
              <a:snd r:embed="rId3"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6" name="Прямоугольник 5"/>
          <p:cNvSpPr/>
          <p:nvPr/>
        </p:nvSpPr>
        <p:spPr>
          <a:xfrm>
            <a:off x="1547813" y="836613"/>
            <a:ext cx="6553200" cy="2592387"/>
          </a:xfrm>
          <a:prstGeom prst="rect">
            <a:avLst/>
          </a:prstGeom>
        </p:spPr>
        <p:txBody>
          <a:bodyPr>
            <a:spAutoFit/>
          </a:bodyPr>
          <a:lstStyle/>
          <a:p>
            <a:pPr>
              <a:defRPr/>
            </a:pPr>
            <a:endParaRPr lang="ru-RU" dirty="0">
              <a:effectLst>
                <a:outerShdw blurRad="38100" dist="38100" dir="2700000" algn="tl">
                  <a:srgbClr val="000000"/>
                </a:outerShdw>
              </a:effectLst>
            </a:endParaRPr>
          </a:p>
          <a:p>
            <a:pPr>
              <a:defRPr/>
            </a:pPr>
            <a:r>
              <a:rPr lang="ru-RU" dirty="0">
                <a:effectLst>
                  <a:outerShdw blurRad="38100" dist="38100" dir="2700000" algn="tl">
                    <a:srgbClr val="000000"/>
                  </a:outerShdw>
                </a:effectLst>
              </a:rPr>
              <a:t>1. Мускульная сила животных ограничена.</a:t>
            </a:r>
          </a:p>
          <a:p>
            <a:pPr>
              <a:defRPr/>
            </a:pPr>
            <a:r>
              <a:rPr lang="ru-RU" dirty="0">
                <a:effectLst>
                  <a:outerShdw blurRad="38100" dist="38100" dir="2700000" algn="tl">
                    <a:srgbClr val="000000"/>
                  </a:outerShdw>
                </a:effectLst>
              </a:rPr>
              <a:t>2. Они не могут перевозить тяжелые грузы.</a:t>
            </a:r>
          </a:p>
          <a:p>
            <a:pPr>
              <a:defRPr/>
            </a:pPr>
            <a:r>
              <a:rPr lang="ru-RU" dirty="0">
                <a:effectLst>
                  <a:outerShdw blurRad="38100" dist="38100" dir="2700000" algn="tl">
                    <a:srgbClr val="000000"/>
                  </a:outerShdw>
                </a:effectLst>
              </a:rPr>
              <a:t>3. Они не могут перевозить объемные грузы.</a:t>
            </a:r>
          </a:p>
          <a:p>
            <a:pPr>
              <a:defRPr/>
            </a:pPr>
            <a:r>
              <a:rPr lang="ru-RU" dirty="0">
                <a:effectLst>
                  <a:outerShdw blurRad="38100" dist="38100" dir="2700000" algn="tl">
                    <a:srgbClr val="000000"/>
                  </a:outerShdw>
                </a:effectLst>
              </a:rPr>
              <a:t>4. Им требуется корм.</a:t>
            </a:r>
          </a:p>
          <a:p>
            <a:pPr>
              <a:defRPr/>
            </a:pPr>
            <a:r>
              <a:rPr lang="ru-RU" dirty="0">
                <a:effectLst>
                  <a:outerShdw blurRad="38100" dist="38100" dir="2700000" algn="tl">
                    <a:srgbClr val="000000"/>
                  </a:outerShdw>
                </a:effectLst>
              </a:rPr>
              <a:t>5. Им требуется уход.</a:t>
            </a:r>
          </a:p>
          <a:p>
            <a:pPr>
              <a:defRPr/>
            </a:pPr>
            <a:r>
              <a:rPr lang="ru-RU" dirty="0">
                <a:effectLst>
                  <a:outerShdw blurRad="38100" dist="38100" dir="2700000" algn="tl">
                    <a:srgbClr val="000000"/>
                  </a:outerShdw>
                </a:effectLst>
              </a:rPr>
              <a:t>6. Им требуется отдых.</a:t>
            </a:r>
          </a:p>
          <a:p>
            <a:pPr>
              <a:defRPr/>
            </a:pPr>
            <a:r>
              <a:rPr lang="ru-RU" dirty="0">
                <a:effectLst>
                  <a:outerShdw blurRad="38100" dist="38100" dir="2700000" algn="tl">
                    <a:srgbClr val="000000"/>
                  </a:outerShdw>
                </a:effectLst>
              </a:rPr>
              <a:t>7. Они не могут передвигаться быстро.</a:t>
            </a:r>
          </a:p>
          <a:p>
            <a:pPr>
              <a:defRPr/>
            </a:pPr>
            <a:r>
              <a:rPr lang="ru-RU" dirty="0">
                <a:effectLst>
                  <a:outerShdw blurRad="38100" dist="38100" dir="2700000" algn="tl">
                    <a:srgbClr val="000000"/>
                  </a:outerShdw>
                </a:effectLst>
              </a:rPr>
              <a:t>8. Человек не защищен от плохой погоды.</a:t>
            </a:r>
          </a:p>
        </p:txBody>
      </p:sp>
      <p:sp>
        <p:nvSpPr>
          <p:cNvPr id="7" name="Прямоугольник 6"/>
          <p:cNvSpPr/>
          <p:nvPr/>
        </p:nvSpPr>
        <p:spPr>
          <a:xfrm>
            <a:off x="0" y="260350"/>
            <a:ext cx="9144000" cy="646113"/>
          </a:xfrm>
          <a:prstGeom prst="rect">
            <a:avLst/>
          </a:prstGeom>
        </p:spPr>
        <p:txBody>
          <a:bodyPr>
            <a:spAutoFit/>
          </a:bodyPr>
          <a:lstStyle/>
          <a:p>
            <a:pPr algn="ctr">
              <a:defRPr/>
            </a:pPr>
            <a:r>
              <a:rPr lang="ru-RU" u="sng" dirty="0">
                <a:effectLst>
                  <a:outerShdw blurRad="38100" dist="38100" dir="2700000" algn="tl">
                    <a:srgbClr val="000000"/>
                  </a:outerShdw>
                </a:effectLst>
              </a:rPr>
              <a:t>Каковы неудобства использования вьючных </a:t>
            </a:r>
          </a:p>
          <a:p>
            <a:pPr algn="ctr">
              <a:defRPr/>
            </a:pPr>
            <a:r>
              <a:rPr lang="ru-RU" u="sng" dirty="0">
                <a:effectLst>
                  <a:outerShdw blurRad="38100" dist="38100" dir="2700000" algn="tl">
                    <a:srgbClr val="000000"/>
                  </a:outerShdw>
                </a:effectLst>
              </a:rPr>
              <a:t>животных и гужевого транспорта?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5125">
                                            <p:txEl>
                                              <p:pRg st="0" end="0"/>
                                            </p:txEl>
                                          </p:spTgt>
                                        </p:tgtEl>
                                      </p:cBhvr>
                                    </p:animEffect>
                                    <p:set>
                                      <p:cBhvr>
                                        <p:cTn id="7" dur="1" fill="hold">
                                          <p:stCondLst>
                                            <p:cond delay="999"/>
                                          </p:stCondLst>
                                        </p:cTn>
                                        <p:tgtEl>
                                          <p:spTgt spid="5125">
                                            <p:txEl>
                                              <p:pRg st="0" end="0"/>
                                            </p:txEl>
                                          </p:spTgt>
                                        </p:tgtEl>
                                        <p:attrNameLst>
                                          <p:attrName>style.visibility</p:attrName>
                                        </p:attrNameLst>
                                      </p:cBhvr>
                                      <p:to>
                                        <p:strVal val="hidden"/>
                                      </p:to>
                                    </p:se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5124">
                                            <p:txEl>
                                              <p:pRg st="0" end="0"/>
                                            </p:txEl>
                                          </p:spTgt>
                                        </p:tgtEl>
                                      </p:cBhvr>
                                    </p:animEffect>
                                    <p:set>
                                      <p:cBhvr>
                                        <p:cTn id="19" dur="1" fill="hold">
                                          <p:stCondLst>
                                            <p:cond delay="499"/>
                                          </p:stCondLst>
                                        </p:cTn>
                                        <p:tgtEl>
                                          <p:spTgt spid="5124">
                                            <p:txEl>
                                              <p:pRg st="0" end="0"/>
                                            </p:txEl>
                                          </p:spTgt>
                                        </p:tgtEl>
                                        <p:attrNameLst>
                                          <p:attrName>style.visibility</p:attrName>
                                        </p:attrNameLst>
                                      </p:cBhvr>
                                      <p:to>
                                        <p:strVal val="hidden"/>
                                      </p:to>
                                    </p:set>
                                  </p:childTnLst>
                                </p:cTn>
                              </p:par>
                              <p:par>
                                <p:cTn id="20" presetID="3" presetClass="entr" presetSubtype="10" fill="hold" nodeType="with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5124">
                                            <p:txEl>
                                              <p:pRg st="1" end="1"/>
                                            </p:txEl>
                                          </p:spTgt>
                                        </p:tgtEl>
                                      </p:cBhvr>
                                    </p:animEffect>
                                    <p:set>
                                      <p:cBhvr>
                                        <p:cTn id="27" dur="1" fill="hold">
                                          <p:stCondLst>
                                            <p:cond delay="499"/>
                                          </p:stCondLst>
                                        </p:cTn>
                                        <p:tgtEl>
                                          <p:spTgt spid="5124">
                                            <p:txEl>
                                              <p:pRg st="1" end="1"/>
                                            </p:txEl>
                                          </p:spTgt>
                                        </p:tgtEl>
                                        <p:attrNameLst>
                                          <p:attrName>style.visibility</p:attrName>
                                        </p:attrNameLst>
                                      </p:cBhvr>
                                      <p:to>
                                        <p:strVal val="hidden"/>
                                      </p:to>
                                    </p:set>
                                  </p:childTnLst>
                                </p:cTn>
                              </p:par>
                              <p:par>
                                <p:cTn id="28" presetID="3" presetClass="entr" presetSubtype="10" fill="hold" nodeType="with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blinds(horizontal)">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nodeType="clickEffect">
                                  <p:stCondLst>
                                    <p:cond delay="0"/>
                                  </p:stCondLst>
                                  <p:childTnLst>
                                    <p:animEffect transition="out" filter="blinds(horizontal)">
                                      <p:cBhvr>
                                        <p:cTn id="34" dur="500"/>
                                        <p:tgtEl>
                                          <p:spTgt spid="5124">
                                            <p:txEl>
                                              <p:pRg st="2" end="2"/>
                                            </p:txEl>
                                          </p:spTgt>
                                        </p:tgtEl>
                                      </p:cBhvr>
                                    </p:animEffect>
                                    <p:set>
                                      <p:cBhvr>
                                        <p:cTn id="35" dur="1" fill="hold">
                                          <p:stCondLst>
                                            <p:cond delay="499"/>
                                          </p:stCondLst>
                                        </p:cTn>
                                        <p:tgtEl>
                                          <p:spTgt spid="5124">
                                            <p:txEl>
                                              <p:pRg st="2" end="2"/>
                                            </p:txEl>
                                          </p:spTgt>
                                        </p:tgtEl>
                                        <p:attrNameLst>
                                          <p:attrName>style.visibility</p:attrName>
                                        </p:attrNameLst>
                                      </p:cBhvr>
                                      <p:to>
                                        <p:strVal val="hidden"/>
                                      </p:to>
                                    </p:set>
                                  </p:childTnLst>
                                </p:cTn>
                              </p:par>
                              <p:par>
                                <p:cTn id="36" presetID="3" presetClass="entr" presetSubtype="1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blinds(horizontal)">
                                      <p:cBhvr>
                                        <p:cTn id="38" dur="500"/>
                                        <p:tgtEl>
                                          <p:spTgt spid="6">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5124">
                                            <p:txEl>
                                              <p:pRg st="3" end="3"/>
                                            </p:txEl>
                                          </p:spTgt>
                                        </p:tgtEl>
                                      </p:cBhvr>
                                    </p:animEffect>
                                    <p:set>
                                      <p:cBhvr>
                                        <p:cTn id="43" dur="1" fill="hold">
                                          <p:stCondLst>
                                            <p:cond delay="499"/>
                                          </p:stCondLst>
                                        </p:cTn>
                                        <p:tgtEl>
                                          <p:spTgt spid="5124">
                                            <p:txEl>
                                              <p:pRg st="3" end="3"/>
                                            </p:txEl>
                                          </p:spTgt>
                                        </p:tgtEl>
                                        <p:attrNameLst>
                                          <p:attrName>style.visibility</p:attrName>
                                        </p:attrNameLst>
                                      </p:cBhvr>
                                      <p:to>
                                        <p:strVal val="hidden"/>
                                      </p:to>
                                    </p:set>
                                  </p:childTnLst>
                                </p:cTn>
                              </p:par>
                              <p:par>
                                <p:cTn id="44" presetID="3" presetClass="entr" presetSubtype="10" fill="hold"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blinds(horizontal)">
                                      <p:cBhvr>
                                        <p:cTn id="46" dur="500"/>
                                        <p:tgtEl>
                                          <p:spTgt spid="6">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nodeType="clickEffect">
                                  <p:stCondLst>
                                    <p:cond delay="0"/>
                                  </p:stCondLst>
                                  <p:childTnLst>
                                    <p:animEffect transition="out" filter="blinds(horizontal)">
                                      <p:cBhvr>
                                        <p:cTn id="50" dur="500"/>
                                        <p:tgtEl>
                                          <p:spTgt spid="5124">
                                            <p:txEl>
                                              <p:pRg st="4" end="4"/>
                                            </p:txEl>
                                          </p:spTgt>
                                        </p:tgtEl>
                                      </p:cBhvr>
                                    </p:animEffect>
                                    <p:set>
                                      <p:cBhvr>
                                        <p:cTn id="51" dur="1" fill="hold">
                                          <p:stCondLst>
                                            <p:cond delay="499"/>
                                          </p:stCondLst>
                                        </p:cTn>
                                        <p:tgtEl>
                                          <p:spTgt spid="5124">
                                            <p:txEl>
                                              <p:pRg st="4" end="4"/>
                                            </p:txEl>
                                          </p:spTgt>
                                        </p:tgtEl>
                                        <p:attrNameLst>
                                          <p:attrName>style.visibility</p:attrName>
                                        </p:attrNameLst>
                                      </p:cBhvr>
                                      <p:to>
                                        <p:strVal val="hidden"/>
                                      </p:to>
                                    </p:set>
                                  </p:childTnLst>
                                </p:cTn>
                              </p:par>
                              <p:par>
                                <p:cTn id="52" presetID="3" presetClass="entr" presetSubtype="10" fill="hold" nodeType="withEffect">
                                  <p:stCondLst>
                                    <p:cond delay="0"/>
                                  </p:stCondLst>
                                  <p:childTnLst>
                                    <p:set>
                                      <p:cBhvr>
                                        <p:cTn id="53" dur="1" fill="hold">
                                          <p:stCondLst>
                                            <p:cond delay="0"/>
                                          </p:stCondLst>
                                        </p:cTn>
                                        <p:tgtEl>
                                          <p:spTgt spid="6">
                                            <p:txEl>
                                              <p:pRg st="5" end="5"/>
                                            </p:txEl>
                                          </p:spTgt>
                                        </p:tgtEl>
                                        <p:attrNameLst>
                                          <p:attrName>style.visibility</p:attrName>
                                        </p:attrNameLst>
                                      </p:cBhvr>
                                      <p:to>
                                        <p:strVal val="visible"/>
                                      </p:to>
                                    </p:set>
                                    <p:animEffect transition="in" filter="blinds(horizontal)">
                                      <p:cBhvr>
                                        <p:cTn id="54" dur="500"/>
                                        <p:tgtEl>
                                          <p:spTgt spid="6">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xit" presetSubtype="10" fill="hold" nodeType="clickEffect">
                                  <p:stCondLst>
                                    <p:cond delay="0"/>
                                  </p:stCondLst>
                                  <p:childTnLst>
                                    <p:animEffect transition="out" filter="blinds(horizontal)">
                                      <p:cBhvr>
                                        <p:cTn id="58" dur="500"/>
                                        <p:tgtEl>
                                          <p:spTgt spid="5124">
                                            <p:txEl>
                                              <p:pRg st="5" end="5"/>
                                            </p:txEl>
                                          </p:spTgt>
                                        </p:tgtEl>
                                      </p:cBhvr>
                                    </p:animEffect>
                                    <p:set>
                                      <p:cBhvr>
                                        <p:cTn id="59" dur="1" fill="hold">
                                          <p:stCondLst>
                                            <p:cond delay="499"/>
                                          </p:stCondLst>
                                        </p:cTn>
                                        <p:tgtEl>
                                          <p:spTgt spid="5124">
                                            <p:txEl>
                                              <p:pRg st="5" end="5"/>
                                            </p:txEl>
                                          </p:spTgt>
                                        </p:tgtEl>
                                        <p:attrNameLst>
                                          <p:attrName>style.visibility</p:attrName>
                                        </p:attrNameLst>
                                      </p:cBhvr>
                                      <p:to>
                                        <p:strVal val="hidden"/>
                                      </p:to>
                                    </p:set>
                                  </p:childTnLst>
                                </p:cTn>
                              </p:par>
                              <p:par>
                                <p:cTn id="60" presetID="3" presetClass="entr" presetSubtype="10" fill="hold" nodeType="withEffect">
                                  <p:stCondLst>
                                    <p:cond delay="0"/>
                                  </p:stCondLst>
                                  <p:childTnLst>
                                    <p:set>
                                      <p:cBhvr>
                                        <p:cTn id="61" dur="1" fill="hold">
                                          <p:stCondLst>
                                            <p:cond delay="0"/>
                                          </p:stCondLst>
                                        </p:cTn>
                                        <p:tgtEl>
                                          <p:spTgt spid="6">
                                            <p:txEl>
                                              <p:pRg st="6" end="6"/>
                                            </p:txEl>
                                          </p:spTgt>
                                        </p:tgtEl>
                                        <p:attrNameLst>
                                          <p:attrName>style.visibility</p:attrName>
                                        </p:attrNameLst>
                                      </p:cBhvr>
                                      <p:to>
                                        <p:strVal val="visible"/>
                                      </p:to>
                                    </p:set>
                                    <p:animEffect transition="in" filter="blinds(horizontal)">
                                      <p:cBhvr>
                                        <p:cTn id="62" dur="500"/>
                                        <p:tgtEl>
                                          <p:spTgt spid="6">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xit" presetSubtype="10" fill="hold" nodeType="clickEffect">
                                  <p:stCondLst>
                                    <p:cond delay="0"/>
                                  </p:stCondLst>
                                  <p:childTnLst>
                                    <p:animEffect transition="out" filter="blinds(horizontal)">
                                      <p:cBhvr>
                                        <p:cTn id="66" dur="500"/>
                                        <p:tgtEl>
                                          <p:spTgt spid="5124">
                                            <p:txEl>
                                              <p:pRg st="6" end="6"/>
                                            </p:txEl>
                                          </p:spTgt>
                                        </p:tgtEl>
                                      </p:cBhvr>
                                    </p:animEffect>
                                    <p:set>
                                      <p:cBhvr>
                                        <p:cTn id="67" dur="1" fill="hold">
                                          <p:stCondLst>
                                            <p:cond delay="499"/>
                                          </p:stCondLst>
                                        </p:cTn>
                                        <p:tgtEl>
                                          <p:spTgt spid="5124">
                                            <p:txEl>
                                              <p:pRg st="6" end="6"/>
                                            </p:txEl>
                                          </p:spTgt>
                                        </p:tgtEl>
                                        <p:attrNameLst>
                                          <p:attrName>style.visibility</p:attrName>
                                        </p:attrNameLst>
                                      </p:cBhvr>
                                      <p:to>
                                        <p:strVal val="hidden"/>
                                      </p:to>
                                    </p:set>
                                  </p:childTnLst>
                                </p:cTn>
                              </p:par>
                              <p:par>
                                <p:cTn id="68" presetID="3" presetClass="entr" presetSubtype="10" fill="hold" nodeType="withEffect">
                                  <p:stCondLst>
                                    <p:cond delay="0"/>
                                  </p:stCondLst>
                                  <p:childTnLst>
                                    <p:set>
                                      <p:cBhvr>
                                        <p:cTn id="69" dur="1" fill="hold">
                                          <p:stCondLst>
                                            <p:cond delay="0"/>
                                          </p:stCondLst>
                                        </p:cTn>
                                        <p:tgtEl>
                                          <p:spTgt spid="6">
                                            <p:txEl>
                                              <p:pRg st="7" end="7"/>
                                            </p:txEl>
                                          </p:spTgt>
                                        </p:tgtEl>
                                        <p:attrNameLst>
                                          <p:attrName>style.visibility</p:attrName>
                                        </p:attrNameLst>
                                      </p:cBhvr>
                                      <p:to>
                                        <p:strVal val="visible"/>
                                      </p:to>
                                    </p:set>
                                    <p:animEffect transition="in" filter="blinds(horizontal)">
                                      <p:cBhvr>
                                        <p:cTn id="70" dur="500"/>
                                        <p:tgtEl>
                                          <p:spTgt spid="6">
                                            <p:txEl>
                                              <p:pRg st="7" end="7"/>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xit" presetSubtype="10" fill="hold" nodeType="clickEffect">
                                  <p:stCondLst>
                                    <p:cond delay="0"/>
                                  </p:stCondLst>
                                  <p:childTnLst>
                                    <p:animEffect transition="out" filter="blinds(horizontal)">
                                      <p:cBhvr>
                                        <p:cTn id="74" dur="500"/>
                                        <p:tgtEl>
                                          <p:spTgt spid="5124">
                                            <p:txEl>
                                              <p:pRg st="7" end="7"/>
                                            </p:txEl>
                                          </p:spTgt>
                                        </p:tgtEl>
                                      </p:cBhvr>
                                    </p:animEffect>
                                    <p:set>
                                      <p:cBhvr>
                                        <p:cTn id="75" dur="1" fill="hold">
                                          <p:stCondLst>
                                            <p:cond delay="499"/>
                                          </p:stCondLst>
                                        </p:cTn>
                                        <p:tgtEl>
                                          <p:spTgt spid="5124">
                                            <p:txEl>
                                              <p:pRg st="7" end="7"/>
                                            </p:txEl>
                                          </p:spTgt>
                                        </p:tgtEl>
                                        <p:attrNameLst>
                                          <p:attrName>style.visibility</p:attrName>
                                        </p:attrNameLst>
                                      </p:cBhvr>
                                      <p:to>
                                        <p:strVal val="hidden"/>
                                      </p:to>
                                    </p:set>
                                  </p:childTnLst>
                                </p:cTn>
                              </p:par>
                              <p:par>
                                <p:cTn id="76" presetID="3" presetClass="entr" presetSubtype="10" fill="hold" nodeType="withEffect">
                                  <p:stCondLst>
                                    <p:cond delay="0"/>
                                  </p:stCondLst>
                                  <p:childTnLst>
                                    <p:set>
                                      <p:cBhvr>
                                        <p:cTn id="77" dur="1" fill="hold">
                                          <p:stCondLst>
                                            <p:cond delay="0"/>
                                          </p:stCondLst>
                                        </p:cTn>
                                        <p:tgtEl>
                                          <p:spTgt spid="6">
                                            <p:txEl>
                                              <p:pRg st="8" end="8"/>
                                            </p:txEl>
                                          </p:spTgt>
                                        </p:tgtEl>
                                        <p:attrNameLst>
                                          <p:attrName>style.visibility</p:attrName>
                                        </p:attrNameLst>
                                      </p:cBhvr>
                                      <p:to>
                                        <p:strVal val="visible"/>
                                      </p:to>
                                    </p:set>
                                    <p:animEffect transition="in" filter="blinds(horizontal)">
                                      <p:cBhvr>
                                        <p:cTn id="78"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ChangeArrowheads="1"/>
          </p:cNvSpPr>
          <p:nvPr/>
        </p:nvSpPr>
        <p:spPr bwMode="auto">
          <a:xfrm>
            <a:off x="0" y="476250"/>
            <a:ext cx="9144000" cy="646113"/>
          </a:xfrm>
          <a:prstGeom prst="rect">
            <a:avLst/>
          </a:prstGeom>
          <a:noFill/>
          <a:ln w="9525">
            <a:noFill/>
            <a:miter lim="800000"/>
            <a:headEnd/>
            <a:tailEnd/>
          </a:ln>
          <a:effectLst/>
        </p:spPr>
        <p:txBody>
          <a:bodyPr>
            <a:spAutoFit/>
          </a:bodyPr>
          <a:lstStyle/>
          <a:p>
            <a:pPr algn="ctr">
              <a:defRPr/>
            </a:pPr>
            <a:r>
              <a:rPr lang="en-US" dirty="0">
                <a:effectLst>
                  <a:outerShdw blurRad="38100" dist="38100" dir="2700000" algn="tl">
                    <a:srgbClr val="000000"/>
                  </a:outerShdw>
                </a:effectLst>
              </a:rPr>
              <a:t>By the end of the 18th century it had become </a:t>
            </a:r>
            <a:endParaRPr lang="ru-RU" dirty="0">
              <a:effectLst>
                <a:outerShdw blurRad="38100" dist="38100" dir="2700000" algn="tl">
                  <a:srgbClr val="000000"/>
                </a:outerShdw>
              </a:effectLst>
            </a:endParaRPr>
          </a:p>
          <a:p>
            <a:pPr algn="ctr">
              <a:defRPr/>
            </a:pPr>
            <a:r>
              <a:rPr lang="en-US" dirty="0">
                <a:effectLst>
                  <a:outerShdw blurRad="38100" dist="38100" dir="2700000" algn="tl">
                    <a:srgbClr val="000000"/>
                  </a:outerShdw>
                </a:effectLst>
              </a:rPr>
              <a:t>evident that new kinds of transport are needed.</a:t>
            </a:r>
            <a:endParaRPr lang="ru-RU" dirty="0">
              <a:effectLst>
                <a:outerShdw blurRad="38100" dist="38100" dir="2700000" algn="tl">
                  <a:srgbClr val="000000"/>
                </a:outerShdw>
              </a:effectLst>
            </a:endParaRPr>
          </a:p>
        </p:txBody>
      </p:sp>
      <p:sp>
        <p:nvSpPr>
          <p:cNvPr id="6150" name="Rectangle 6"/>
          <p:cNvSpPr>
            <a:spLocks noChangeArrowheads="1"/>
          </p:cNvSpPr>
          <p:nvPr/>
        </p:nvSpPr>
        <p:spPr bwMode="auto">
          <a:xfrm>
            <a:off x="900113" y="1196975"/>
            <a:ext cx="7883525" cy="1697038"/>
          </a:xfrm>
          <a:prstGeom prst="rect">
            <a:avLst/>
          </a:prstGeom>
          <a:noFill/>
          <a:ln w="9525">
            <a:noFill/>
            <a:miter lim="800000"/>
            <a:headEnd/>
            <a:tailEnd/>
          </a:ln>
          <a:effectLst/>
        </p:spPr>
        <p:txBody>
          <a:bodyPr>
            <a:spAutoFit/>
          </a:bodyPr>
          <a:lstStyle/>
          <a:p>
            <a:pPr>
              <a:lnSpc>
                <a:spcPct val="150000"/>
              </a:lnSpc>
              <a:defRPr/>
            </a:pPr>
            <a:r>
              <a:rPr lang="en-US" u="sng" dirty="0">
                <a:effectLst>
                  <a:outerShdw blurRad="38100" dist="38100" dir="2700000" algn="tl">
                    <a:srgbClr val="000000"/>
                  </a:outerShdw>
                </a:effectLst>
              </a:rPr>
              <a:t>What caused the development of new kinds of transport</a:t>
            </a:r>
            <a:r>
              <a:rPr lang="ru-RU" u="sng" dirty="0">
                <a:effectLst>
                  <a:outerShdw blurRad="38100" dist="38100" dir="2700000" algn="tl">
                    <a:srgbClr val="000000"/>
                  </a:outerShdw>
                </a:effectLst>
              </a:rPr>
              <a:t>?</a:t>
            </a:r>
          </a:p>
          <a:p>
            <a:pPr>
              <a:lnSpc>
                <a:spcPct val="150000"/>
              </a:lnSpc>
              <a:defRPr/>
            </a:pPr>
            <a:r>
              <a:rPr lang="ru-RU" dirty="0">
                <a:effectLst>
                  <a:outerShdw blurRad="38100" dist="38100" dir="2700000" algn="tl">
                    <a:srgbClr val="000000"/>
                  </a:outerShdw>
                </a:effectLst>
              </a:rPr>
              <a:t>1. </a:t>
            </a:r>
            <a:r>
              <a:rPr lang="en-US" dirty="0">
                <a:effectLst>
                  <a:outerShdw blurRad="38100" dist="38100" dir="2700000" algn="tl">
                    <a:srgbClr val="000000"/>
                  </a:outerShdw>
                </a:effectLst>
              </a:rPr>
              <a:t>The development of capitalism in Europe.</a:t>
            </a:r>
            <a:endParaRPr lang="ru-RU" dirty="0">
              <a:effectLst>
                <a:outerShdw blurRad="38100" dist="38100" dir="2700000" algn="tl">
                  <a:srgbClr val="000000"/>
                </a:outerShdw>
              </a:effectLst>
            </a:endParaRPr>
          </a:p>
          <a:p>
            <a:pPr>
              <a:lnSpc>
                <a:spcPct val="150000"/>
              </a:lnSpc>
              <a:defRPr/>
            </a:pPr>
            <a:r>
              <a:rPr lang="ru-RU" dirty="0">
                <a:effectLst>
                  <a:outerShdw blurRad="38100" dist="38100" dir="2700000" algn="tl">
                    <a:srgbClr val="000000"/>
                  </a:outerShdw>
                </a:effectLst>
              </a:rPr>
              <a:t>2. </a:t>
            </a:r>
            <a:r>
              <a:rPr lang="en-US" dirty="0">
                <a:effectLst>
                  <a:outerShdw blurRad="38100" dist="38100" dir="2700000" algn="tl">
                    <a:srgbClr val="000000"/>
                  </a:outerShdw>
                </a:effectLst>
              </a:rPr>
              <a:t>The industrial Revolution in Europe.</a:t>
            </a:r>
            <a:endParaRPr lang="ru-RU" dirty="0">
              <a:effectLst>
                <a:outerShdw blurRad="38100" dist="38100" dir="2700000" algn="tl">
                  <a:srgbClr val="000000"/>
                </a:outerShdw>
              </a:effectLst>
            </a:endParaRPr>
          </a:p>
          <a:p>
            <a:pPr>
              <a:lnSpc>
                <a:spcPct val="150000"/>
              </a:lnSpc>
              <a:defRPr/>
            </a:pPr>
            <a:r>
              <a:rPr lang="ru-RU" dirty="0">
                <a:effectLst>
                  <a:outerShdw blurRad="38100" dist="38100" dir="2700000" algn="tl">
                    <a:srgbClr val="000000"/>
                  </a:outerShdw>
                </a:effectLst>
              </a:rPr>
              <a:t>3. </a:t>
            </a:r>
            <a:r>
              <a:rPr lang="en-US" dirty="0">
                <a:effectLst>
                  <a:outerShdw blurRad="38100" dist="38100" dir="2700000" algn="tl">
                    <a:srgbClr val="000000"/>
                  </a:outerShdw>
                </a:effectLst>
              </a:rPr>
              <a:t>The appearance of new markets.</a:t>
            </a:r>
            <a:endParaRPr lang="ru-RU" dirty="0">
              <a:effectLst>
                <a:outerShdw blurRad="38100" dist="38100" dir="2700000" algn="tl">
                  <a:srgbClr val="000000"/>
                </a:outerShdw>
              </a:effectLst>
            </a:endParaRPr>
          </a:p>
        </p:txBody>
      </p:sp>
      <p:sp>
        <p:nvSpPr>
          <p:cNvPr id="6151" name="Rectangle 7"/>
          <p:cNvSpPr>
            <a:spLocks noChangeArrowheads="1"/>
          </p:cNvSpPr>
          <p:nvPr/>
        </p:nvSpPr>
        <p:spPr bwMode="auto">
          <a:xfrm>
            <a:off x="22225" y="3284538"/>
            <a:ext cx="9144000" cy="366712"/>
          </a:xfrm>
          <a:prstGeom prst="rect">
            <a:avLst/>
          </a:prstGeom>
          <a:noFill/>
          <a:ln w="9525">
            <a:noFill/>
            <a:miter lim="800000"/>
            <a:headEnd/>
            <a:tailEnd/>
          </a:ln>
          <a:effectLst/>
        </p:spPr>
        <p:txBody>
          <a:bodyPr>
            <a:spAutoFit/>
          </a:bodyPr>
          <a:lstStyle/>
          <a:p>
            <a:pPr algn="ctr">
              <a:defRPr/>
            </a:pPr>
            <a:r>
              <a:rPr lang="en-US" dirty="0">
                <a:effectLst>
                  <a:outerShdw blurRad="38100" dist="38100" dir="2700000" algn="tl">
                    <a:srgbClr val="000000"/>
                  </a:outerShdw>
                </a:effectLst>
              </a:rPr>
              <a:t>Thus the first self-propelled vehicles appeared in the late 18th century.</a:t>
            </a:r>
            <a:endParaRPr lang="ru-RU" dirty="0">
              <a:effectLst>
                <a:outerShdw blurRad="38100" dist="38100" dir="2700000" algn="tl">
                  <a:srgbClr val="000000"/>
                </a:outerShdw>
              </a:effectLst>
            </a:endParaRPr>
          </a:p>
        </p:txBody>
      </p:sp>
      <p:sp>
        <p:nvSpPr>
          <p:cNvPr id="6152" name="Rectangle 8"/>
          <p:cNvSpPr>
            <a:spLocks noChangeArrowheads="1"/>
          </p:cNvSpPr>
          <p:nvPr/>
        </p:nvSpPr>
        <p:spPr bwMode="auto">
          <a:xfrm>
            <a:off x="179388" y="4005263"/>
            <a:ext cx="8964612" cy="830262"/>
          </a:xfrm>
          <a:prstGeom prst="rect">
            <a:avLst/>
          </a:prstGeom>
          <a:noFill/>
          <a:ln w="9525">
            <a:noFill/>
            <a:miter lim="800000"/>
            <a:headEnd/>
            <a:tailEnd/>
          </a:ln>
          <a:effectLst/>
        </p:spPr>
        <p:txBody>
          <a:bodyPr>
            <a:spAutoFit/>
          </a:bodyPr>
          <a:lstStyle/>
          <a:p>
            <a:pPr algn="ctr">
              <a:defRPr/>
            </a:pPr>
            <a:r>
              <a:rPr lang="en-US" sz="2400" dirty="0">
                <a:solidFill>
                  <a:schemeClr val="tx2"/>
                </a:solidFill>
                <a:effectLst>
                  <a:outerShdw blurRad="38100" dist="38100" dir="2700000" algn="tl">
                    <a:srgbClr val="000000"/>
                  </a:outerShdw>
                </a:effectLst>
              </a:rPr>
              <a:t>Whom are we obliged to for </a:t>
            </a:r>
            <a:endParaRPr lang="ru-RU" sz="2400" dirty="0">
              <a:solidFill>
                <a:schemeClr val="tx2"/>
              </a:solidFill>
              <a:effectLst>
                <a:outerShdw blurRad="38100" dist="38100" dir="2700000" algn="tl">
                  <a:srgbClr val="000000"/>
                </a:outerShdw>
              </a:effectLst>
            </a:endParaRPr>
          </a:p>
          <a:p>
            <a:pPr algn="ctr">
              <a:defRPr/>
            </a:pPr>
            <a:r>
              <a:rPr lang="en-US" sz="2400" dirty="0">
                <a:solidFill>
                  <a:schemeClr val="tx2"/>
                </a:solidFill>
                <a:effectLst>
                  <a:outerShdw blurRad="38100" dist="38100" dir="2700000" algn="tl">
                    <a:srgbClr val="000000"/>
                  </a:outerShdw>
                </a:effectLst>
              </a:rPr>
              <a:t>our modern automobiles?</a:t>
            </a:r>
            <a:endParaRPr lang="ru-RU" sz="2400" dirty="0">
              <a:solidFill>
                <a:schemeClr val="tx2"/>
              </a:solidFill>
              <a:effectLst>
                <a:outerShdw blurRad="38100" dist="38100" dir="2700000" algn="tl">
                  <a:srgbClr val="000000"/>
                </a:outerShdw>
              </a:effectLst>
            </a:endParaRPr>
          </a:p>
        </p:txBody>
      </p:sp>
      <p:sp>
        <p:nvSpPr>
          <p:cNvPr id="6153" name="Litebulb"/>
          <p:cNvSpPr>
            <a:spLocks noEditPoints="1" noChangeArrowheads="1"/>
          </p:cNvSpPr>
          <p:nvPr/>
        </p:nvSpPr>
        <p:spPr bwMode="auto">
          <a:xfrm rot="19838006">
            <a:off x="690563" y="4471988"/>
            <a:ext cx="1446212" cy="2170112"/>
          </a:xfrm>
          <a:custGeom>
            <a:avLst/>
            <a:gdLst>
              <a:gd name="T0" fmla="*/ 10800 w 21600"/>
              <a:gd name="T1" fmla="*/ 0 h 21600"/>
              <a:gd name="T2" fmla="*/ 21600 w 21600"/>
              <a:gd name="T3" fmla="*/ 7782 h 21600"/>
              <a:gd name="T4" fmla="*/ 0 w 21600"/>
              <a:gd name="T5" fmla="*/ 7782 h 21600"/>
              <a:gd name="T6" fmla="*/ 10800 w 21600"/>
              <a:gd name="T7" fmla="*/ 21600 h 21600"/>
              <a:gd name="T8" fmla="*/ 3556 w 21600"/>
              <a:gd name="T9" fmla="*/ 2188 h 21600"/>
              <a:gd name="T10" fmla="*/ 18277 w 21600"/>
              <a:gd name="T11" fmla="*/ 9282 h 21600"/>
            </a:gdLst>
            <a:ahLst/>
            <a:cxnLst>
              <a:cxn ang="0">
                <a:pos x="T0" y="T1"/>
              </a:cxn>
              <a:cxn ang="0">
                <a:pos x="T2" y="T3"/>
              </a:cxn>
              <a:cxn ang="0">
                <a:pos x="T4" y="T5"/>
              </a:cxn>
              <a:cxn ang="0">
                <a:pos x="T6" y="T7"/>
              </a:cxn>
            </a:cxnLst>
            <a:rect l="T8" t="T9" r="T10" b="T11"/>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pPr>
              <a:defRPr/>
            </a:pPr>
            <a:endParaRPr lang="ru-RU" dirty="0">
              <a:effectLst>
                <a:outerShdw blurRad="38100" dist="38100" dir="2700000" algn="tl">
                  <a:srgbClr val="000000">
                    <a:alpha val="43137"/>
                  </a:srgbClr>
                </a:outerShdw>
              </a:effectLst>
            </a:endParaRPr>
          </a:p>
        </p:txBody>
      </p:sp>
      <p:sp>
        <p:nvSpPr>
          <p:cNvPr id="6154" name="AutoShape 10">
            <a:hlinkClick r:id="" action="ppaction://noaction" highlightClick="1">
              <a:snd r:embed="rId2"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8" name="Прямоугольник 7"/>
          <p:cNvSpPr/>
          <p:nvPr/>
        </p:nvSpPr>
        <p:spPr>
          <a:xfrm>
            <a:off x="900113" y="1196975"/>
            <a:ext cx="8243887" cy="1754188"/>
          </a:xfrm>
          <a:prstGeom prst="rect">
            <a:avLst/>
          </a:prstGeom>
        </p:spPr>
        <p:txBody>
          <a:bodyPr>
            <a:spAutoFit/>
          </a:bodyPr>
          <a:lstStyle/>
          <a:p>
            <a:pPr>
              <a:lnSpc>
                <a:spcPct val="150000"/>
              </a:lnSpc>
              <a:defRPr/>
            </a:pPr>
            <a:r>
              <a:rPr lang="ru-RU" u="sng" dirty="0">
                <a:effectLst>
                  <a:outerShdw blurRad="38100" dist="38100" dir="2700000" algn="tl">
                    <a:srgbClr val="000000"/>
                  </a:outerShdw>
                </a:effectLst>
              </a:rPr>
              <a:t>Что вызвало разработку новых видов транспорта?</a:t>
            </a:r>
          </a:p>
          <a:p>
            <a:pPr>
              <a:lnSpc>
                <a:spcPct val="150000"/>
              </a:lnSpc>
              <a:defRPr/>
            </a:pPr>
            <a:r>
              <a:rPr lang="ru-RU" dirty="0">
                <a:effectLst>
                  <a:outerShdw blurRad="38100" dist="38100" dir="2700000" algn="tl">
                    <a:srgbClr val="000000"/>
                  </a:outerShdw>
                </a:effectLst>
              </a:rPr>
              <a:t>1. Развитие капитализма в Европе.</a:t>
            </a:r>
          </a:p>
          <a:p>
            <a:pPr>
              <a:lnSpc>
                <a:spcPct val="150000"/>
              </a:lnSpc>
              <a:defRPr/>
            </a:pPr>
            <a:r>
              <a:rPr lang="ru-RU" dirty="0">
                <a:effectLst>
                  <a:outerShdw blurRad="38100" dist="38100" dir="2700000" algn="tl">
                    <a:srgbClr val="000000"/>
                  </a:outerShdw>
                </a:effectLst>
              </a:rPr>
              <a:t>2. Индустриальная революция в Европе.</a:t>
            </a:r>
          </a:p>
          <a:p>
            <a:pPr>
              <a:lnSpc>
                <a:spcPct val="150000"/>
              </a:lnSpc>
              <a:defRPr/>
            </a:pPr>
            <a:r>
              <a:rPr lang="ru-RU" dirty="0">
                <a:effectLst>
                  <a:outerShdw blurRad="38100" dist="38100" dir="2700000" algn="tl">
                    <a:srgbClr val="000000"/>
                  </a:outerShdw>
                </a:effectLst>
              </a:rPr>
              <a:t>3. Появление новых рынков.</a:t>
            </a:r>
          </a:p>
        </p:txBody>
      </p:sp>
      <p:sp>
        <p:nvSpPr>
          <p:cNvPr id="9" name="Прямоугольник 8"/>
          <p:cNvSpPr/>
          <p:nvPr/>
        </p:nvSpPr>
        <p:spPr>
          <a:xfrm>
            <a:off x="0" y="476250"/>
            <a:ext cx="9144000" cy="646113"/>
          </a:xfrm>
          <a:prstGeom prst="rect">
            <a:avLst/>
          </a:prstGeom>
        </p:spPr>
        <p:txBody>
          <a:bodyPr>
            <a:spAutoFit/>
          </a:bodyPr>
          <a:lstStyle/>
          <a:p>
            <a:pPr algn="ctr">
              <a:defRPr/>
            </a:pPr>
            <a:r>
              <a:rPr lang="ru-RU" dirty="0">
                <a:effectLst>
                  <a:outerShdw blurRad="38100" dist="38100" dir="2700000" algn="tl">
                    <a:srgbClr val="000000"/>
                  </a:outerShdw>
                </a:effectLst>
              </a:rPr>
              <a:t>К концу 18 века стало очевидно, </a:t>
            </a:r>
          </a:p>
          <a:p>
            <a:pPr algn="ctr">
              <a:defRPr/>
            </a:pPr>
            <a:r>
              <a:rPr lang="ru-RU" dirty="0">
                <a:effectLst>
                  <a:outerShdw blurRad="38100" dist="38100" dir="2700000" algn="tl">
                    <a:srgbClr val="000000"/>
                  </a:outerShdw>
                </a:effectLst>
              </a:rPr>
              <a:t>что требуются новые виды транспорта. </a:t>
            </a:r>
            <a:endParaRPr lang="en-US" dirty="0">
              <a:effectLst>
                <a:outerShdw blurRad="38100" dist="38100" dir="2700000" algn="tl">
                  <a:srgbClr val="000000"/>
                </a:outerShdw>
              </a:effectLst>
            </a:endParaRPr>
          </a:p>
        </p:txBody>
      </p:sp>
      <p:sp>
        <p:nvSpPr>
          <p:cNvPr id="10" name="Прямоугольник 9"/>
          <p:cNvSpPr/>
          <p:nvPr/>
        </p:nvSpPr>
        <p:spPr>
          <a:xfrm>
            <a:off x="22225" y="3141663"/>
            <a:ext cx="9121775" cy="646112"/>
          </a:xfrm>
          <a:prstGeom prst="rect">
            <a:avLst/>
          </a:prstGeom>
        </p:spPr>
        <p:txBody>
          <a:bodyPr>
            <a:spAutoFit/>
          </a:bodyPr>
          <a:lstStyle/>
          <a:p>
            <a:pPr algn="ctr">
              <a:defRPr/>
            </a:pPr>
            <a:r>
              <a:rPr lang="ru-RU" dirty="0">
                <a:solidFill>
                  <a:srgbClr val="FFFFFF"/>
                </a:solidFill>
                <a:effectLst>
                  <a:outerShdw blurRad="38100" dist="38100" dir="2700000" algn="tl">
                    <a:srgbClr val="000000"/>
                  </a:outerShdw>
                </a:effectLst>
              </a:rPr>
              <a:t>Таким образом, первые самодвижущие средства </a:t>
            </a:r>
          </a:p>
          <a:p>
            <a:pPr algn="ctr">
              <a:defRPr/>
            </a:pPr>
            <a:r>
              <a:rPr lang="ru-RU" dirty="0">
                <a:solidFill>
                  <a:srgbClr val="FFFFFF"/>
                </a:solidFill>
                <a:effectLst>
                  <a:outerShdw blurRad="38100" dist="38100" dir="2700000" algn="tl">
                    <a:srgbClr val="000000"/>
                  </a:outerShdw>
                </a:effectLst>
              </a:rPr>
              <a:t>появились в конце 18го века.</a:t>
            </a:r>
          </a:p>
        </p:txBody>
      </p:sp>
      <p:sp>
        <p:nvSpPr>
          <p:cNvPr id="11" name="Прямоугольник 10"/>
          <p:cNvSpPr/>
          <p:nvPr/>
        </p:nvSpPr>
        <p:spPr>
          <a:xfrm>
            <a:off x="0" y="4005263"/>
            <a:ext cx="9144000" cy="830262"/>
          </a:xfrm>
          <a:prstGeom prst="rect">
            <a:avLst/>
          </a:prstGeom>
        </p:spPr>
        <p:txBody>
          <a:bodyPr>
            <a:spAutoFit/>
          </a:bodyPr>
          <a:lstStyle/>
          <a:p>
            <a:pPr algn="ctr">
              <a:defRPr/>
            </a:pPr>
            <a:r>
              <a:rPr lang="ru-RU" sz="2400" dirty="0">
                <a:solidFill>
                  <a:schemeClr val="tx2"/>
                </a:solidFill>
                <a:effectLst>
                  <a:outerShdw blurRad="38100" dist="38100" dir="2700000" algn="tl">
                    <a:srgbClr val="000000"/>
                  </a:outerShdw>
                </a:effectLst>
              </a:rPr>
              <a:t>Кому мы обязаны за создание наших </a:t>
            </a:r>
          </a:p>
          <a:p>
            <a:pPr algn="ctr">
              <a:defRPr/>
            </a:pPr>
            <a:r>
              <a:rPr lang="ru-RU" sz="2400" dirty="0">
                <a:solidFill>
                  <a:schemeClr val="tx2"/>
                </a:solidFill>
                <a:effectLst>
                  <a:outerShdw blurRad="38100" dist="38100" dir="2700000" algn="tl">
                    <a:srgbClr val="000000"/>
                  </a:outerShdw>
                </a:effectLst>
              </a:rPr>
              <a:t>современных автомобилей?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6149">
                                            <p:txEl>
                                              <p:pRg st="0" end="0"/>
                                            </p:txEl>
                                          </p:spTgt>
                                        </p:tgtEl>
                                      </p:cBhvr>
                                    </p:animEffect>
                                    <p:set>
                                      <p:cBhvr>
                                        <p:cTn id="7" dur="1" fill="hold">
                                          <p:stCondLst>
                                            <p:cond delay="999"/>
                                          </p:stCondLst>
                                        </p:cTn>
                                        <p:tgtEl>
                                          <p:spTgt spid="6149">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6149">
                                            <p:txEl>
                                              <p:pRg st="1" end="1"/>
                                            </p:txEl>
                                          </p:spTgt>
                                        </p:tgtEl>
                                      </p:cBhvr>
                                    </p:animEffect>
                                    <p:set>
                                      <p:cBhvr>
                                        <p:cTn id="10" dur="1" fill="hold">
                                          <p:stCondLst>
                                            <p:cond delay="999"/>
                                          </p:stCondLst>
                                        </p:cTn>
                                        <p:tgtEl>
                                          <p:spTgt spid="6149">
                                            <p:txEl>
                                              <p:pRg st="1" end="1"/>
                                            </p:txEl>
                                          </p:spTgt>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2000"/>
                                        <p:tgtEl>
                                          <p:spTgt spid="6150">
                                            <p:txEl>
                                              <p:pRg st="0" end="0"/>
                                            </p:txEl>
                                          </p:spTgt>
                                        </p:tgtEl>
                                      </p:cBhvr>
                                    </p:animEffect>
                                    <p:set>
                                      <p:cBhvr>
                                        <p:cTn id="18" dur="1" fill="hold">
                                          <p:stCondLst>
                                            <p:cond delay="1999"/>
                                          </p:stCondLst>
                                        </p:cTn>
                                        <p:tgtEl>
                                          <p:spTgt spid="6150">
                                            <p:txEl>
                                              <p:pRg st="0" end="0"/>
                                            </p:txEl>
                                          </p:spTgt>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20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xit" presetSubtype="10" fill="hold" nodeType="clickEffect">
                                  <p:stCondLst>
                                    <p:cond delay="0"/>
                                  </p:stCondLst>
                                  <p:childTnLst>
                                    <p:animEffect transition="out" filter="blinds(horizontal)">
                                      <p:cBhvr>
                                        <p:cTn id="25" dur="500"/>
                                        <p:tgtEl>
                                          <p:spTgt spid="6150">
                                            <p:txEl>
                                              <p:pRg st="1" end="1"/>
                                            </p:txEl>
                                          </p:spTgt>
                                        </p:tgtEl>
                                      </p:cBhvr>
                                    </p:animEffect>
                                    <p:set>
                                      <p:cBhvr>
                                        <p:cTn id="26" dur="1" fill="hold">
                                          <p:stCondLst>
                                            <p:cond delay="499"/>
                                          </p:stCondLst>
                                        </p:cTn>
                                        <p:tgtEl>
                                          <p:spTgt spid="6150">
                                            <p:txEl>
                                              <p:pRg st="1" end="1"/>
                                            </p:txEl>
                                          </p:spTgt>
                                        </p:tgtEl>
                                        <p:attrNameLst>
                                          <p:attrName>style.visibility</p:attrName>
                                        </p:attrNameLst>
                                      </p:cBhvr>
                                      <p:to>
                                        <p:strVal val="hidden"/>
                                      </p:to>
                                    </p:set>
                                  </p:childTnLst>
                                </p:cTn>
                              </p:par>
                              <p:par>
                                <p:cTn id="27" presetID="3" presetClass="entr" presetSubtype="10"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blinds(horizontal)">
                                      <p:cBhvr>
                                        <p:cTn id="29" dur="500"/>
                                        <p:tgtEl>
                                          <p:spTgt spid="8">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xit" presetSubtype="10" fill="hold" nodeType="clickEffect">
                                  <p:stCondLst>
                                    <p:cond delay="0"/>
                                  </p:stCondLst>
                                  <p:childTnLst>
                                    <p:animEffect transition="out" filter="blinds(horizontal)">
                                      <p:cBhvr>
                                        <p:cTn id="33" dur="500"/>
                                        <p:tgtEl>
                                          <p:spTgt spid="6150">
                                            <p:txEl>
                                              <p:pRg st="2" end="2"/>
                                            </p:txEl>
                                          </p:spTgt>
                                        </p:tgtEl>
                                      </p:cBhvr>
                                    </p:animEffect>
                                    <p:set>
                                      <p:cBhvr>
                                        <p:cTn id="34" dur="1" fill="hold">
                                          <p:stCondLst>
                                            <p:cond delay="499"/>
                                          </p:stCondLst>
                                        </p:cTn>
                                        <p:tgtEl>
                                          <p:spTgt spid="6150">
                                            <p:txEl>
                                              <p:pRg st="2" end="2"/>
                                            </p:txEl>
                                          </p:spTgt>
                                        </p:tgtEl>
                                        <p:attrNameLst>
                                          <p:attrName>style.visibility</p:attrName>
                                        </p:attrNameLst>
                                      </p:cBhvr>
                                      <p:to>
                                        <p:strVal val="hidden"/>
                                      </p:to>
                                    </p:set>
                                  </p:childTnLst>
                                </p:cTn>
                              </p:par>
                              <p:par>
                                <p:cTn id="35" presetID="3" presetClass="entr" presetSubtype="10" fill="hold" nodeType="with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Effect transition="in" filter="blinds(horizontal)">
                                      <p:cBhvr>
                                        <p:cTn id="37" dur="500"/>
                                        <p:tgtEl>
                                          <p:spTgt spid="8">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6150">
                                            <p:txEl>
                                              <p:pRg st="3" end="3"/>
                                            </p:txEl>
                                          </p:spTgt>
                                        </p:tgtEl>
                                      </p:cBhvr>
                                    </p:animEffect>
                                    <p:set>
                                      <p:cBhvr>
                                        <p:cTn id="42" dur="1" fill="hold">
                                          <p:stCondLst>
                                            <p:cond delay="499"/>
                                          </p:stCondLst>
                                        </p:cTn>
                                        <p:tgtEl>
                                          <p:spTgt spid="6150">
                                            <p:txEl>
                                              <p:pRg st="3" end="3"/>
                                            </p:txEl>
                                          </p:spTgt>
                                        </p:tgtEl>
                                        <p:attrNameLst>
                                          <p:attrName>style.visibility</p:attrName>
                                        </p:attrNameLst>
                                      </p:cBhvr>
                                      <p:to>
                                        <p:strVal val="hidden"/>
                                      </p:to>
                                    </p:set>
                                  </p:childTnLst>
                                </p:cTn>
                              </p:par>
                              <p:par>
                                <p:cTn id="43" presetID="3" presetClass="entr" presetSubtype="10" fill="hold" nodeType="withEffect">
                                  <p:stCondLst>
                                    <p:cond delay="0"/>
                                  </p:stCondLst>
                                  <p:childTnLst>
                                    <p:set>
                                      <p:cBhvr>
                                        <p:cTn id="44" dur="1" fill="hold">
                                          <p:stCondLst>
                                            <p:cond delay="0"/>
                                          </p:stCondLst>
                                        </p:cTn>
                                        <p:tgtEl>
                                          <p:spTgt spid="8">
                                            <p:txEl>
                                              <p:pRg st="3" end="3"/>
                                            </p:txEl>
                                          </p:spTgt>
                                        </p:tgtEl>
                                        <p:attrNameLst>
                                          <p:attrName>style.visibility</p:attrName>
                                        </p:attrNameLst>
                                      </p:cBhvr>
                                      <p:to>
                                        <p:strVal val="visible"/>
                                      </p:to>
                                    </p:set>
                                    <p:animEffect transition="in" filter="blinds(horizontal)">
                                      <p:cBhvr>
                                        <p:cTn id="45" dur="500"/>
                                        <p:tgtEl>
                                          <p:spTgt spid="8">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1000"/>
                                        <p:tgtEl>
                                          <p:spTgt spid="6151">
                                            <p:txEl>
                                              <p:pRg st="0" end="0"/>
                                            </p:txEl>
                                          </p:spTgt>
                                        </p:tgtEl>
                                      </p:cBhvr>
                                    </p:animEffect>
                                    <p:set>
                                      <p:cBhvr>
                                        <p:cTn id="50" dur="1" fill="hold">
                                          <p:stCondLst>
                                            <p:cond delay="999"/>
                                          </p:stCondLst>
                                        </p:cTn>
                                        <p:tgtEl>
                                          <p:spTgt spid="6151">
                                            <p:txEl>
                                              <p:pRg st="0" end="0"/>
                                            </p:txEl>
                                          </p:spTgt>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Effect transition="in" filter="fade">
                                      <p:cBhvr>
                                        <p:cTn id="53" dur="1000"/>
                                        <p:tgtEl>
                                          <p:spTgt spid="10">
                                            <p:txEl>
                                              <p:pRg st="0" end="0"/>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xEl>
                                              <p:pRg st="1" end="1"/>
                                            </p:txEl>
                                          </p:spTgt>
                                        </p:tgtEl>
                                        <p:attrNameLst>
                                          <p:attrName>style.visibility</p:attrName>
                                        </p:attrNameLst>
                                      </p:cBhvr>
                                      <p:to>
                                        <p:strVal val="visible"/>
                                      </p:to>
                                    </p:set>
                                    <p:animEffect transition="in" filter="fade">
                                      <p:cBhvr>
                                        <p:cTn id="56" dur="1000"/>
                                        <p:tgtEl>
                                          <p:spTgt spid="10">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1000"/>
                                        <p:tgtEl>
                                          <p:spTgt spid="6152">
                                            <p:txEl>
                                              <p:pRg st="0" end="0"/>
                                            </p:txEl>
                                          </p:spTgt>
                                        </p:tgtEl>
                                      </p:cBhvr>
                                    </p:animEffect>
                                    <p:set>
                                      <p:cBhvr>
                                        <p:cTn id="61" dur="1" fill="hold">
                                          <p:stCondLst>
                                            <p:cond delay="999"/>
                                          </p:stCondLst>
                                        </p:cTn>
                                        <p:tgtEl>
                                          <p:spTgt spid="6152">
                                            <p:txEl>
                                              <p:pRg st="0" end="0"/>
                                            </p:txEl>
                                          </p:spTgt>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1000"/>
                                        <p:tgtEl>
                                          <p:spTgt spid="6152">
                                            <p:txEl>
                                              <p:pRg st="1" end="1"/>
                                            </p:txEl>
                                          </p:spTgt>
                                        </p:tgtEl>
                                      </p:cBhvr>
                                    </p:animEffect>
                                    <p:set>
                                      <p:cBhvr>
                                        <p:cTn id="64" dur="1" fill="hold">
                                          <p:stCondLst>
                                            <p:cond delay="999"/>
                                          </p:stCondLst>
                                        </p:cTn>
                                        <p:tgtEl>
                                          <p:spTgt spid="6152">
                                            <p:txEl>
                                              <p:pRg st="1" end="1"/>
                                            </p:txEl>
                                          </p:spTgt>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11">
                                            <p:txEl>
                                              <p:pRg st="0" end="0"/>
                                            </p:txEl>
                                          </p:spTgt>
                                        </p:tgtEl>
                                        <p:attrNameLst>
                                          <p:attrName>style.visibility</p:attrName>
                                        </p:attrNameLst>
                                      </p:cBhvr>
                                      <p:to>
                                        <p:strVal val="visible"/>
                                      </p:to>
                                    </p:set>
                                    <p:animEffect transition="in" filter="fade">
                                      <p:cBhvr>
                                        <p:cTn id="67" dur="1000"/>
                                        <p:tgtEl>
                                          <p:spTgt spid="11">
                                            <p:txEl>
                                              <p:pRg st="0" end="0"/>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11">
                                            <p:txEl>
                                              <p:pRg st="1" end="1"/>
                                            </p:txEl>
                                          </p:spTgt>
                                        </p:tgtEl>
                                        <p:attrNameLst>
                                          <p:attrName>style.visibility</p:attrName>
                                        </p:attrNameLst>
                                      </p:cBhvr>
                                      <p:to>
                                        <p:strVal val="visible"/>
                                      </p:to>
                                    </p:set>
                                    <p:animEffect transition="in" filter="fade">
                                      <p:cBhvr>
                                        <p:cTn id="70"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117475"/>
            <a:ext cx="9144000" cy="1477963"/>
          </a:xfrm>
          <a:prstGeom prst="rect">
            <a:avLst/>
          </a:prstGeom>
          <a:noFill/>
          <a:ln w="9525">
            <a:noFill/>
            <a:miter lim="800000"/>
            <a:headEnd/>
            <a:tailEnd/>
          </a:ln>
          <a:effectLst/>
        </p:spPr>
        <p:txBody>
          <a:bodyPr anchor="ctr">
            <a:spAutoFit/>
          </a:bodyPr>
          <a:lstStyle/>
          <a:p>
            <a:pPr indent="361950">
              <a:defRPr/>
            </a:pPr>
            <a:r>
              <a:rPr lang="en-US" dirty="0">
                <a:effectLst>
                  <a:outerShdw blurRad="38100" dist="38100" dir="2700000" algn="tl">
                    <a:srgbClr val="000000"/>
                  </a:outerShdw>
                </a:effectLst>
              </a:rPr>
              <a:t>The first self-propelled vehicle was constructed by a French military engineer </a:t>
            </a:r>
            <a:r>
              <a:rPr lang="en-US" u="sng" dirty="0">
                <a:effectLst>
                  <a:outerShdw blurRad="38100" dist="38100" dir="2700000" algn="tl">
                    <a:srgbClr val="000000"/>
                  </a:outerShdw>
                </a:effectLst>
              </a:rPr>
              <a:t>Nicolas-</a:t>
            </a:r>
            <a:r>
              <a:rPr lang="en-US" u="sng" dirty="0">
                <a:effectLst>
                  <a:outerShdw blurRad="38100" dist="38100" dir="2700000" algn="tl">
                    <a:srgbClr val="000000"/>
                  </a:outerShdw>
                </a:effectLst>
              </a:rPr>
              <a:t>Josepf</a:t>
            </a:r>
            <a:r>
              <a:rPr lang="en-US" u="sng" dirty="0">
                <a:effectLst>
                  <a:outerShdw blurRad="38100" dist="38100" dir="2700000" algn="tl">
                    <a:srgbClr val="000000"/>
                  </a:outerShdw>
                </a:effectLst>
              </a:rPr>
              <a:t> </a:t>
            </a:r>
            <a:r>
              <a:rPr lang="en-US" u="sng" dirty="0">
                <a:effectLst>
                  <a:outerShdw blurRad="38100" dist="38100" dir="2700000" algn="tl">
                    <a:srgbClr val="000000"/>
                  </a:outerShdw>
                </a:effectLst>
              </a:rPr>
              <a:t>Cugnot</a:t>
            </a:r>
            <a:r>
              <a:rPr lang="en-US" dirty="0">
                <a:effectLst>
                  <a:outerShdw blurRad="38100" dist="38100" dir="2700000" algn="tl">
                    <a:srgbClr val="000000"/>
                  </a:outerShdw>
                </a:effectLst>
              </a:rPr>
              <a:t> in 1763.</a:t>
            </a:r>
            <a:endParaRPr lang="ru-RU" dirty="0">
              <a:effectLst>
                <a:outerShdw blurRad="38100" dist="38100" dir="2700000" algn="tl">
                  <a:srgbClr val="000000"/>
                </a:outerShdw>
              </a:effectLst>
            </a:endParaRPr>
          </a:p>
          <a:p>
            <a:pPr indent="361950">
              <a:defRPr/>
            </a:pPr>
            <a:r>
              <a:rPr lang="en-US" dirty="0">
                <a:effectLst>
                  <a:outerShdw blurRad="38100" dist="38100" dir="2700000" algn="tl">
                    <a:srgbClr val="000000"/>
                  </a:outerShdw>
                </a:effectLst>
              </a:rPr>
              <a:t>He built a stem-driven engine which had three wheels, carried two people and ran at maximum speed of four miles.</a:t>
            </a:r>
          </a:p>
          <a:p>
            <a:pPr indent="361950">
              <a:defRPr/>
            </a:pPr>
            <a:r>
              <a:rPr lang="en-US" b="0" dirty="0"/>
              <a:t> </a:t>
            </a:r>
            <a:endParaRPr lang="en-US" dirty="0">
              <a:effectLst>
                <a:outerShdw blurRad="38100" dist="38100" dir="2700000" algn="tl">
                  <a:srgbClr val="000000"/>
                </a:outerShdw>
              </a:effectLst>
            </a:endParaRPr>
          </a:p>
        </p:txBody>
      </p:sp>
      <p:pic>
        <p:nvPicPr>
          <p:cNvPr id="9221" name="Picture 8" descr="Musee-Des-Arts-Et-Metiers-14"/>
          <p:cNvPicPr>
            <a:picLocks noChangeAspect="1" noChangeArrowheads="1"/>
          </p:cNvPicPr>
          <p:nvPr/>
        </p:nvPicPr>
        <p:blipFill>
          <a:blip r:embed="rId2" cstate="print"/>
          <a:srcRect/>
          <a:stretch>
            <a:fillRect/>
          </a:stretch>
        </p:blipFill>
        <p:spPr bwMode="auto">
          <a:xfrm>
            <a:off x="4427984" y="1484784"/>
            <a:ext cx="3416300" cy="2562225"/>
          </a:xfrm>
          <a:prstGeom prst="rect">
            <a:avLst/>
          </a:prstGeom>
          <a:ln>
            <a:noFill/>
          </a:ln>
          <a:effectLst>
            <a:softEdge rad="112500"/>
          </a:effectLst>
        </p:spPr>
      </p:pic>
      <p:pic>
        <p:nvPicPr>
          <p:cNvPr id="9222" name="Picture 9" descr="Fardier_a_vapeur"/>
          <p:cNvPicPr>
            <a:picLocks noChangeAspect="1" noChangeArrowheads="1"/>
          </p:cNvPicPr>
          <p:nvPr/>
        </p:nvPicPr>
        <p:blipFill>
          <a:blip r:embed="rId3" cstate="print"/>
          <a:srcRect/>
          <a:stretch>
            <a:fillRect/>
          </a:stretch>
        </p:blipFill>
        <p:spPr bwMode="auto">
          <a:xfrm>
            <a:off x="323528" y="4064145"/>
            <a:ext cx="5184576" cy="2793855"/>
          </a:xfrm>
          <a:prstGeom prst="rect">
            <a:avLst/>
          </a:prstGeom>
          <a:ln>
            <a:noFill/>
          </a:ln>
          <a:effectLst>
            <a:softEdge rad="112500"/>
          </a:effectLst>
        </p:spPr>
      </p:pic>
      <p:sp>
        <p:nvSpPr>
          <p:cNvPr id="7182" name="AutoShape 14">
            <a:hlinkClick r:id="" action="ppaction://noaction" highlightClick="1">
              <a:snd r:embed="rId4"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11" name="Прямоугольник 10"/>
          <p:cNvSpPr/>
          <p:nvPr/>
        </p:nvSpPr>
        <p:spPr>
          <a:xfrm>
            <a:off x="0" y="115888"/>
            <a:ext cx="9144000" cy="1201737"/>
          </a:xfrm>
          <a:prstGeom prst="rect">
            <a:avLst/>
          </a:prstGeom>
        </p:spPr>
        <p:txBody>
          <a:bodyPr>
            <a:spAutoFit/>
          </a:bodyPr>
          <a:lstStyle/>
          <a:p>
            <a:pPr indent="361950">
              <a:defRPr/>
            </a:pPr>
            <a:r>
              <a:rPr lang="ru-RU" dirty="0">
                <a:effectLst>
                  <a:outerShdw blurRad="38100" dist="38100" dir="2700000" algn="tl">
                    <a:srgbClr val="000000"/>
                  </a:outerShdw>
                </a:effectLst>
              </a:rPr>
              <a:t>Первое самодвижущееся средство было сконструировано французским военным инженером </a:t>
            </a:r>
            <a:r>
              <a:rPr lang="ru-RU" u="sng" dirty="0">
                <a:effectLst>
                  <a:outerShdw blurRad="38100" dist="38100" dir="2700000" algn="tl">
                    <a:srgbClr val="000000"/>
                  </a:outerShdw>
                </a:effectLst>
              </a:rPr>
              <a:t>Николасом-Джозефом </a:t>
            </a:r>
            <a:r>
              <a:rPr lang="ru-RU" u="sng" dirty="0">
                <a:effectLst>
                  <a:outerShdw blurRad="38100" dist="38100" dir="2700000" algn="tl">
                    <a:srgbClr val="000000"/>
                  </a:outerShdw>
                </a:effectLst>
              </a:rPr>
              <a:t>Куно</a:t>
            </a:r>
            <a:r>
              <a:rPr lang="ru-RU" u="sng" dirty="0">
                <a:effectLst>
                  <a:outerShdw blurRad="38100" dist="38100" dir="2700000" algn="tl">
                    <a:srgbClr val="000000"/>
                  </a:outerShdw>
                </a:effectLst>
              </a:rPr>
              <a:t> </a:t>
            </a:r>
            <a:r>
              <a:rPr lang="ru-RU" dirty="0">
                <a:effectLst>
                  <a:outerShdw blurRad="38100" dist="38100" dir="2700000" algn="tl">
                    <a:srgbClr val="000000"/>
                  </a:outerShdw>
                </a:effectLst>
              </a:rPr>
              <a:t>в 1763. </a:t>
            </a:r>
          </a:p>
          <a:p>
            <a:pPr indent="361950">
              <a:defRPr/>
            </a:pPr>
            <a:r>
              <a:rPr lang="ru-RU" dirty="0">
                <a:effectLst>
                  <a:outerShdw blurRad="38100" dist="38100" dir="2700000" algn="tl">
                    <a:srgbClr val="000000"/>
                  </a:outerShdw>
                </a:effectLst>
              </a:rPr>
              <a:t>Он построил паровой двигатель, к которому были приделаны три колеса; он мог везти двух пассажиров и развивал скорость в 4 мили.</a:t>
            </a:r>
          </a:p>
        </p:txBody>
      </p:sp>
      <p:pic>
        <p:nvPicPr>
          <p:cNvPr id="9220" name="Picture 7" descr="7590"/>
          <p:cNvPicPr>
            <a:picLocks noChangeAspect="1" noChangeArrowheads="1"/>
          </p:cNvPicPr>
          <p:nvPr/>
        </p:nvPicPr>
        <p:blipFill>
          <a:blip r:embed="rId5"/>
          <a:srcRect/>
          <a:stretch>
            <a:fillRect/>
          </a:stretch>
        </p:blipFill>
        <p:spPr bwMode="auto">
          <a:xfrm>
            <a:off x="1763713" y="1341438"/>
            <a:ext cx="2001837" cy="2889250"/>
          </a:xfrm>
          <a:prstGeom prst="rect">
            <a:avLst/>
          </a:prstGeom>
          <a:ln>
            <a:noFill/>
          </a:ln>
          <a:effectLst>
            <a:outerShdw blurRad="190500" algn="tl" rotWithShape="0">
              <a:srgbClr val="000000">
                <a:alpha val="70000"/>
              </a:srgbClr>
            </a:outerShdw>
          </a:effectLst>
        </p:spPr>
      </p:pic>
      <p:grpSp>
        <p:nvGrpSpPr>
          <p:cNvPr id="20487" name="Group 10"/>
          <p:cNvGrpSpPr>
            <a:grpSpLocks/>
          </p:cNvGrpSpPr>
          <p:nvPr/>
        </p:nvGrpSpPr>
        <p:grpSpPr bwMode="auto">
          <a:xfrm>
            <a:off x="6372225" y="4005263"/>
            <a:ext cx="2662238" cy="2492375"/>
            <a:chOff x="1632" y="1248"/>
            <a:chExt cx="2682" cy="2286"/>
          </a:xfrm>
        </p:grpSpPr>
        <p:sp>
          <p:nvSpPr>
            <p:cNvPr id="7179" name="Gear"/>
            <p:cNvSpPr>
              <a:spLocks noEditPoints="1" noChangeArrowheads="1"/>
            </p:cNvSpPr>
            <p:nvPr/>
          </p:nvSpPr>
          <p:spPr bwMode="auto">
            <a:xfrm>
              <a:off x="3119" y="1248"/>
              <a:ext cx="1195" cy="104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7180" name="AutoShape 12"/>
            <p:cNvSpPr>
              <a:spLocks noEditPoints="1" noChangeArrowheads="1"/>
            </p:cNvSpPr>
            <p:nvPr/>
          </p:nvSpPr>
          <p:spPr bwMode="auto">
            <a:xfrm>
              <a:off x="1632" y="1680"/>
              <a:ext cx="1430" cy="1252"/>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7181" name="AutoShape 13"/>
            <p:cNvSpPr>
              <a:spLocks noEditPoints="1" noChangeArrowheads="1"/>
            </p:cNvSpPr>
            <p:nvPr/>
          </p:nvSpPr>
          <p:spPr bwMode="auto">
            <a:xfrm>
              <a:off x="2560" y="2142"/>
              <a:ext cx="1588" cy="1392"/>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7172">
                                            <p:txEl>
                                              <p:pRg st="0" end="0"/>
                                            </p:txEl>
                                          </p:spTgt>
                                        </p:tgtEl>
                                      </p:cBhvr>
                                    </p:animEffect>
                                    <p:set>
                                      <p:cBhvr>
                                        <p:cTn id="7" dur="1" fill="hold">
                                          <p:stCondLst>
                                            <p:cond delay="999"/>
                                          </p:stCondLst>
                                        </p:cTn>
                                        <p:tgtEl>
                                          <p:spTgt spid="7172">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fade">
                                      <p:cBhvr>
                                        <p:cTn id="10" dur="1000"/>
                                        <p:tgtEl>
                                          <p:spTgt spid="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1000"/>
                                        <p:tgtEl>
                                          <p:spTgt spid="7172">
                                            <p:txEl>
                                              <p:pRg st="1" end="1"/>
                                            </p:txEl>
                                          </p:spTgt>
                                        </p:tgtEl>
                                      </p:cBhvr>
                                    </p:animEffect>
                                    <p:set>
                                      <p:cBhvr>
                                        <p:cTn id="15" dur="1" fill="hold">
                                          <p:stCondLst>
                                            <p:cond delay="999"/>
                                          </p:stCondLst>
                                        </p:cTn>
                                        <p:tgtEl>
                                          <p:spTgt spid="7172">
                                            <p:txEl>
                                              <p:pRg st="1" end="1"/>
                                            </p:txEl>
                                          </p:spTgt>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fade">
                                      <p:cBhvr>
                                        <p:cTn id="18"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1" name="Rectangle 69"/>
          <p:cNvSpPr>
            <a:spLocks noChangeArrowheads="1"/>
          </p:cNvSpPr>
          <p:nvPr/>
        </p:nvSpPr>
        <p:spPr bwMode="auto">
          <a:xfrm>
            <a:off x="0" y="549275"/>
            <a:ext cx="9144000" cy="366713"/>
          </a:xfrm>
          <a:prstGeom prst="rect">
            <a:avLst/>
          </a:prstGeom>
          <a:noFill/>
          <a:ln w="9525">
            <a:noFill/>
            <a:miter lim="800000"/>
            <a:headEnd/>
            <a:tailEnd/>
          </a:ln>
          <a:effectLst/>
        </p:spPr>
        <p:txBody>
          <a:bodyPr anchor="ctr">
            <a:spAutoFit/>
          </a:bodyPr>
          <a:lstStyle/>
          <a:p>
            <a:pPr algn="ctr">
              <a:defRPr/>
            </a:pPr>
            <a:r>
              <a:rPr lang="en-US" dirty="0">
                <a:effectLst>
                  <a:outerShdw blurRad="38100" dist="38100" dir="2700000" algn="tl">
                    <a:srgbClr val="000000"/>
                  </a:outerShdw>
                </a:effectLst>
              </a:rPr>
              <a:t>By 1784 </a:t>
            </a:r>
            <a:r>
              <a:rPr lang="en-US" u="sng" dirty="0">
                <a:effectLst>
                  <a:outerShdw blurRad="38100" dist="38100" dir="2700000" algn="tl">
                    <a:srgbClr val="000000"/>
                  </a:outerShdw>
                </a:effectLst>
              </a:rPr>
              <a:t>William Murdoch</a:t>
            </a:r>
            <a:r>
              <a:rPr lang="en-US" dirty="0">
                <a:effectLst>
                  <a:outerShdw blurRad="38100" dist="38100" dir="2700000" algn="tl">
                    <a:srgbClr val="000000"/>
                  </a:outerShdw>
                </a:effectLst>
              </a:rPr>
              <a:t> had built a working model of a steam carriage</a:t>
            </a:r>
          </a:p>
        </p:txBody>
      </p:sp>
      <p:pic>
        <p:nvPicPr>
          <p:cNvPr id="10244" name="Picture 70" descr="murdock"/>
          <p:cNvPicPr>
            <a:picLocks noChangeAspect="1" noChangeArrowheads="1"/>
          </p:cNvPicPr>
          <p:nvPr/>
        </p:nvPicPr>
        <p:blipFill>
          <a:blip r:embed="rId2"/>
          <a:srcRect/>
          <a:stretch>
            <a:fillRect/>
          </a:stretch>
        </p:blipFill>
        <p:spPr bwMode="auto">
          <a:xfrm>
            <a:off x="900113" y="1196975"/>
            <a:ext cx="2084387" cy="2808288"/>
          </a:xfrm>
          <a:prstGeom prst="rect">
            <a:avLst/>
          </a:prstGeom>
          <a:ln>
            <a:noFill/>
          </a:ln>
          <a:effectLst>
            <a:outerShdw blurRad="190500" algn="tl" rotWithShape="0">
              <a:srgbClr val="000000">
                <a:alpha val="70000"/>
              </a:srgbClr>
            </a:outerShdw>
          </a:effectLst>
        </p:spPr>
      </p:pic>
      <p:pic>
        <p:nvPicPr>
          <p:cNvPr id="10245" name="Picture 71" descr="frighten"/>
          <p:cNvPicPr>
            <a:picLocks noChangeAspect="1" noChangeArrowheads="1"/>
          </p:cNvPicPr>
          <p:nvPr/>
        </p:nvPicPr>
        <p:blipFill>
          <a:blip r:embed="rId3" cstate="print"/>
          <a:srcRect/>
          <a:stretch>
            <a:fillRect/>
          </a:stretch>
        </p:blipFill>
        <p:spPr bwMode="auto">
          <a:xfrm flipH="1">
            <a:off x="3851920" y="4087065"/>
            <a:ext cx="4879327" cy="2770935"/>
          </a:xfrm>
          <a:prstGeom prst="rect">
            <a:avLst/>
          </a:prstGeom>
          <a:ln>
            <a:noFill/>
          </a:ln>
          <a:effectLst>
            <a:softEdge rad="112500"/>
          </a:effectLst>
        </p:spPr>
      </p:pic>
      <p:pic>
        <p:nvPicPr>
          <p:cNvPr id="10246" name="Picture 72" descr="William_Murdoch_placque"/>
          <p:cNvPicPr>
            <a:picLocks noChangeAspect="1" noChangeArrowheads="1"/>
          </p:cNvPicPr>
          <p:nvPr/>
        </p:nvPicPr>
        <p:blipFill>
          <a:blip r:embed="rId4" cstate="print"/>
          <a:srcRect l="10409" r="12499"/>
          <a:stretch>
            <a:fillRect/>
          </a:stretch>
        </p:blipFill>
        <p:spPr bwMode="auto">
          <a:xfrm>
            <a:off x="611560" y="4293096"/>
            <a:ext cx="2664296" cy="2303463"/>
          </a:xfrm>
          <a:prstGeom prst="rect">
            <a:avLst/>
          </a:prstGeom>
          <a:ln>
            <a:noFill/>
          </a:ln>
          <a:effectLst>
            <a:softEdge rad="112500"/>
          </a:effectLst>
        </p:spPr>
      </p:pic>
      <p:pic>
        <p:nvPicPr>
          <p:cNvPr id="10247" name="Picture 73" descr="carr"/>
          <p:cNvPicPr>
            <a:picLocks noChangeAspect="1" noChangeArrowheads="1"/>
          </p:cNvPicPr>
          <p:nvPr/>
        </p:nvPicPr>
        <p:blipFill>
          <a:blip r:embed="rId5" cstate="print"/>
          <a:srcRect/>
          <a:stretch>
            <a:fillRect/>
          </a:stretch>
        </p:blipFill>
        <p:spPr bwMode="auto">
          <a:xfrm>
            <a:off x="3851920" y="1196752"/>
            <a:ext cx="4895850" cy="2879725"/>
          </a:xfrm>
          <a:prstGeom prst="rect">
            <a:avLst/>
          </a:prstGeom>
          <a:ln>
            <a:noFill/>
          </a:ln>
          <a:effectLst>
            <a:softEdge rad="112500"/>
          </a:effectLst>
        </p:spPr>
      </p:pic>
      <p:sp>
        <p:nvSpPr>
          <p:cNvPr id="8270" name="AutoShape 78">
            <a:hlinkClick r:id="" action="ppaction://noaction" highlightClick="1">
              <a:snd r:embed="rId6"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12" name="Прямоугольник 11"/>
          <p:cNvSpPr/>
          <p:nvPr/>
        </p:nvSpPr>
        <p:spPr>
          <a:xfrm>
            <a:off x="0" y="404813"/>
            <a:ext cx="9144000" cy="646112"/>
          </a:xfrm>
          <a:prstGeom prst="rect">
            <a:avLst/>
          </a:prstGeom>
        </p:spPr>
        <p:txBody>
          <a:bodyPr>
            <a:spAutoFit/>
          </a:bodyPr>
          <a:lstStyle/>
          <a:p>
            <a:pPr algn="ctr">
              <a:defRPr/>
            </a:pPr>
            <a:r>
              <a:rPr lang="ru-RU" dirty="0">
                <a:effectLst>
                  <a:outerShdw blurRad="38100" dist="38100" dir="2700000" algn="tl">
                    <a:srgbClr val="000000"/>
                  </a:outerShdw>
                </a:effectLst>
              </a:rPr>
              <a:t>К 1784 году </a:t>
            </a:r>
            <a:r>
              <a:rPr lang="ru-RU" u="sng" dirty="0">
                <a:effectLst>
                  <a:outerShdw blurRad="38100" dist="38100" dir="2700000" algn="tl">
                    <a:srgbClr val="000000"/>
                  </a:outerShdw>
                </a:effectLst>
              </a:rPr>
              <a:t>Вильям </a:t>
            </a:r>
            <a:r>
              <a:rPr lang="ru-RU" u="sng" dirty="0">
                <a:effectLst>
                  <a:outerShdw blurRad="38100" dist="38100" dir="2700000" algn="tl">
                    <a:srgbClr val="000000"/>
                  </a:outerShdw>
                </a:effectLst>
              </a:rPr>
              <a:t>Мердок</a:t>
            </a:r>
            <a:r>
              <a:rPr lang="ru-RU" u="sng" dirty="0">
                <a:effectLst>
                  <a:outerShdw blurRad="38100" dist="38100" dir="2700000" algn="tl">
                    <a:srgbClr val="000000"/>
                  </a:outerShdw>
                </a:effectLst>
              </a:rPr>
              <a:t> </a:t>
            </a:r>
            <a:r>
              <a:rPr lang="ru-RU" dirty="0">
                <a:effectLst>
                  <a:outerShdw blurRad="38100" dist="38100" dir="2700000" algn="tl">
                    <a:srgbClr val="000000"/>
                  </a:outerShdw>
                </a:effectLst>
              </a:rPr>
              <a:t>построил работающую </a:t>
            </a:r>
          </a:p>
          <a:p>
            <a:pPr algn="ctr">
              <a:defRPr/>
            </a:pPr>
            <a:r>
              <a:rPr lang="ru-RU" dirty="0">
                <a:effectLst>
                  <a:outerShdw blurRad="38100" dist="38100" dir="2700000" algn="tl">
                    <a:srgbClr val="000000"/>
                  </a:outerShdw>
                </a:effectLst>
              </a:rPr>
              <a:t>модель экипажа с паровым</a:t>
            </a:r>
            <a:r>
              <a:rPr lang="en-US" dirty="0">
                <a:effectLst>
                  <a:outerShdw blurRad="38100" dist="38100" dir="2700000" algn="tl">
                    <a:srgbClr val="000000"/>
                  </a:outerShdw>
                </a:effectLst>
              </a:rPr>
              <a:t> </a:t>
            </a:r>
            <a:r>
              <a:rPr lang="ru-RU" dirty="0">
                <a:effectLst>
                  <a:outerShdw blurRad="38100" dist="38100" dir="2700000" algn="tl">
                    <a:srgbClr val="000000"/>
                  </a:outerShdw>
                </a:effectLst>
              </a:rPr>
              <a:t>двигателем.</a:t>
            </a:r>
          </a:p>
        </p:txBody>
      </p:sp>
      <p:grpSp>
        <p:nvGrpSpPr>
          <p:cNvPr id="21512" name="Group 74"/>
          <p:cNvGrpSpPr>
            <a:grpSpLocks/>
          </p:cNvGrpSpPr>
          <p:nvPr/>
        </p:nvGrpSpPr>
        <p:grpSpPr bwMode="auto">
          <a:xfrm>
            <a:off x="2195513" y="3141663"/>
            <a:ext cx="2266950" cy="1828800"/>
            <a:chOff x="1632" y="1248"/>
            <a:chExt cx="2682" cy="2286"/>
          </a:xfrm>
        </p:grpSpPr>
        <p:sp>
          <p:nvSpPr>
            <p:cNvPr id="8267" name="Gear"/>
            <p:cNvSpPr>
              <a:spLocks noEditPoints="1" noChangeArrowheads="1"/>
            </p:cNvSpPr>
            <p:nvPr/>
          </p:nvSpPr>
          <p:spPr bwMode="auto">
            <a:xfrm>
              <a:off x="3119" y="1248"/>
              <a:ext cx="1195" cy="104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8268" name="AutoShape 76"/>
            <p:cNvSpPr>
              <a:spLocks noEditPoints="1" noChangeArrowheads="1"/>
            </p:cNvSpPr>
            <p:nvPr/>
          </p:nvSpPr>
          <p:spPr bwMode="auto">
            <a:xfrm>
              <a:off x="1632" y="1681"/>
              <a:ext cx="1429" cy="1252"/>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8269" name="AutoShape 77"/>
            <p:cNvSpPr>
              <a:spLocks noEditPoints="1" noChangeArrowheads="1"/>
            </p:cNvSpPr>
            <p:nvPr/>
          </p:nvSpPr>
          <p:spPr bwMode="auto">
            <a:xfrm>
              <a:off x="2560" y="2143"/>
              <a:ext cx="1587" cy="1391"/>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261">
                                            <p:txEl>
                                              <p:pRg st="0" end="0"/>
                                            </p:txEl>
                                          </p:spTgt>
                                        </p:tgtEl>
                                      </p:cBhvr>
                                    </p:animEffect>
                                    <p:set>
                                      <p:cBhvr>
                                        <p:cTn id="7" dur="1" fill="hold">
                                          <p:stCondLst>
                                            <p:cond delay="999"/>
                                          </p:stCondLst>
                                        </p:cTn>
                                        <p:tgtEl>
                                          <p:spTgt spid="8261">
                                            <p:txEl>
                                              <p:pRg st="0" end="0"/>
                                            </p:txEl>
                                          </p:spTgt>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1000"/>
                                        <p:tgtEl>
                                          <p:spTgt spid="1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1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3" name="Picture 5" descr="trevithick"/>
          <p:cNvPicPr>
            <a:picLocks noChangeAspect="1" noChangeArrowheads="1"/>
          </p:cNvPicPr>
          <p:nvPr/>
        </p:nvPicPr>
        <p:blipFill>
          <a:blip r:embed="rId2"/>
          <a:srcRect/>
          <a:stretch>
            <a:fillRect/>
          </a:stretch>
        </p:blipFill>
        <p:spPr bwMode="auto">
          <a:xfrm>
            <a:off x="827088" y="1412875"/>
            <a:ext cx="2881312" cy="4386263"/>
          </a:xfrm>
          <a:prstGeom prst="rect">
            <a:avLst/>
          </a:prstGeom>
          <a:ln>
            <a:noFill/>
          </a:ln>
          <a:effectLst>
            <a:outerShdw blurRad="190500" algn="tl" rotWithShape="0">
              <a:srgbClr val="000000">
                <a:alpha val="70000"/>
              </a:srgbClr>
            </a:outerShdw>
          </a:effectLst>
        </p:spPr>
      </p:pic>
      <p:pic>
        <p:nvPicPr>
          <p:cNvPr id="53254" name="Picture 6" descr="166671122_7deee90090"/>
          <p:cNvPicPr>
            <a:picLocks noChangeAspect="1" noChangeArrowheads="1"/>
          </p:cNvPicPr>
          <p:nvPr/>
        </p:nvPicPr>
        <p:blipFill>
          <a:blip r:embed="rId3" cstate="print"/>
          <a:srcRect/>
          <a:stretch>
            <a:fillRect/>
          </a:stretch>
        </p:blipFill>
        <p:spPr bwMode="auto">
          <a:xfrm>
            <a:off x="4211960" y="1628800"/>
            <a:ext cx="4464050" cy="3579813"/>
          </a:xfrm>
          <a:prstGeom prst="rect">
            <a:avLst/>
          </a:prstGeom>
          <a:ln>
            <a:noFill/>
          </a:ln>
          <a:effectLst>
            <a:softEdge rad="112500"/>
          </a:effectLst>
        </p:spPr>
      </p:pic>
      <p:sp>
        <p:nvSpPr>
          <p:cNvPr id="53256" name="Text Box 8"/>
          <p:cNvSpPr txBox="1">
            <a:spLocks noChangeArrowheads="1"/>
          </p:cNvSpPr>
          <p:nvPr/>
        </p:nvSpPr>
        <p:spPr bwMode="auto">
          <a:xfrm>
            <a:off x="5580063" y="5300663"/>
            <a:ext cx="1673225" cy="369887"/>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000000"/>
                  </a:outerShdw>
                </a:effectLst>
              </a:rPr>
              <a:t>Puffing Devil</a:t>
            </a:r>
            <a:endParaRPr lang="ru-RU" dirty="0">
              <a:effectLst>
                <a:outerShdw blurRad="38100" dist="38100" dir="2700000" algn="tl">
                  <a:srgbClr val="000000"/>
                </a:outerShdw>
              </a:effectLst>
            </a:endParaRPr>
          </a:p>
        </p:txBody>
      </p:sp>
      <p:grpSp>
        <p:nvGrpSpPr>
          <p:cNvPr id="22532" name="Group 9"/>
          <p:cNvGrpSpPr>
            <a:grpSpLocks/>
          </p:cNvGrpSpPr>
          <p:nvPr/>
        </p:nvGrpSpPr>
        <p:grpSpPr bwMode="auto">
          <a:xfrm>
            <a:off x="3059113" y="4724400"/>
            <a:ext cx="1657350" cy="1628775"/>
            <a:chOff x="1632" y="1248"/>
            <a:chExt cx="2682" cy="2286"/>
          </a:xfrm>
        </p:grpSpPr>
        <p:sp>
          <p:nvSpPr>
            <p:cNvPr id="53258" name="Gear"/>
            <p:cNvSpPr>
              <a:spLocks noEditPoints="1" noChangeArrowheads="1"/>
            </p:cNvSpPr>
            <p:nvPr/>
          </p:nvSpPr>
          <p:spPr bwMode="auto">
            <a:xfrm>
              <a:off x="3119" y="1248"/>
              <a:ext cx="1195" cy="1047"/>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53259" name="AutoShape 11"/>
            <p:cNvSpPr>
              <a:spLocks noEditPoints="1" noChangeArrowheads="1"/>
            </p:cNvSpPr>
            <p:nvPr/>
          </p:nvSpPr>
          <p:spPr bwMode="auto">
            <a:xfrm>
              <a:off x="1632" y="1680"/>
              <a:ext cx="1428" cy="1252"/>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sp>
          <p:nvSpPr>
            <p:cNvPr id="53260" name="AutoShape 12"/>
            <p:cNvSpPr>
              <a:spLocks noEditPoints="1" noChangeArrowheads="1"/>
            </p:cNvSpPr>
            <p:nvPr/>
          </p:nvSpPr>
          <p:spPr bwMode="auto">
            <a:xfrm>
              <a:off x="2559" y="2141"/>
              <a:ext cx="1588" cy="1393"/>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a:flatTx/>
            </a:bodyPr>
            <a:lstStyle/>
            <a:p>
              <a:pPr>
                <a:defRPr/>
              </a:pPr>
              <a:endParaRPr lang="ru-RU" dirty="0">
                <a:effectLst>
                  <a:outerShdw blurRad="38100" dist="38100" dir="2700000" algn="tl">
                    <a:srgbClr val="000000">
                      <a:alpha val="43137"/>
                    </a:srgbClr>
                  </a:outerShdw>
                </a:effectLst>
              </a:endParaRPr>
            </a:p>
          </p:txBody>
        </p:sp>
      </p:grpSp>
      <p:sp>
        <p:nvSpPr>
          <p:cNvPr id="53261" name="Rectangle 13"/>
          <p:cNvSpPr>
            <a:spLocks noChangeArrowheads="1"/>
          </p:cNvSpPr>
          <p:nvPr/>
        </p:nvSpPr>
        <p:spPr bwMode="auto">
          <a:xfrm>
            <a:off x="0" y="333375"/>
            <a:ext cx="9144000" cy="641350"/>
          </a:xfrm>
          <a:prstGeom prst="rect">
            <a:avLst/>
          </a:prstGeom>
          <a:noFill/>
          <a:ln w="9525">
            <a:noFill/>
            <a:miter lim="800000"/>
            <a:headEnd/>
            <a:tailEnd/>
          </a:ln>
          <a:effectLst/>
        </p:spPr>
        <p:txBody>
          <a:bodyPr anchor="ctr">
            <a:spAutoFit/>
          </a:bodyPr>
          <a:lstStyle/>
          <a:p>
            <a:pPr algn="ctr">
              <a:defRPr/>
            </a:pPr>
            <a:r>
              <a:rPr lang="en-US" dirty="0">
                <a:effectLst>
                  <a:outerShdw blurRad="38100" dist="38100" dir="2700000" algn="tl">
                    <a:srgbClr val="000000"/>
                  </a:outerShdw>
                </a:effectLst>
              </a:rPr>
              <a:t>In 1801 </a:t>
            </a:r>
            <a:r>
              <a:rPr lang="en-US" u="sng" dirty="0">
                <a:effectLst>
                  <a:outerShdw blurRad="38100" dist="38100" dir="2700000" algn="tl">
                    <a:srgbClr val="000000"/>
                  </a:outerShdw>
                </a:effectLst>
              </a:rPr>
              <a:t>Richard Trevithick</a:t>
            </a:r>
            <a:r>
              <a:rPr lang="en-US" dirty="0">
                <a:effectLst>
                  <a:outerShdw blurRad="38100" dist="38100" dir="2700000" algn="tl">
                    <a:srgbClr val="000000"/>
                  </a:outerShdw>
                </a:effectLst>
              </a:rPr>
              <a:t> was running a full-sized </a:t>
            </a:r>
            <a:endParaRPr lang="ru-RU" dirty="0">
              <a:effectLst>
                <a:outerShdw blurRad="38100" dist="38100" dir="2700000" algn="tl">
                  <a:srgbClr val="000000"/>
                </a:outerShdw>
              </a:effectLst>
            </a:endParaRPr>
          </a:p>
          <a:p>
            <a:pPr algn="ctr">
              <a:defRPr/>
            </a:pPr>
            <a:r>
              <a:rPr lang="en-US" dirty="0">
                <a:effectLst>
                  <a:outerShdw blurRad="38100" dist="38100" dir="2700000" algn="tl">
                    <a:srgbClr val="000000"/>
                  </a:outerShdw>
                </a:effectLst>
              </a:rPr>
              <a:t>vehicle on the road in Camborne.</a:t>
            </a:r>
          </a:p>
        </p:txBody>
      </p:sp>
      <p:sp>
        <p:nvSpPr>
          <p:cNvPr id="53262" name="AutoShape 14">
            <a:hlinkClick r:id="" action="ppaction://noaction" highlightClick="1">
              <a:snd r:embed="rId4" name="click.wav"/>
            </a:hlinkClick>
          </p:cNvPr>
          <p:cNvSpPr>
            <a:spLocks noChangeArrowheads="1"/>
          </p:cNvSpPr>
          <p:nvPr/>
        </p:nvSpPr>
        <p:spPr bwMode="auto">
          <a:xfrm>
            <a:off x="8893175" y="6597650"/>
            <a:ext cx="250825" cy="260350"/>
          </a:xfrm>
          <a:prstGeom prst="actionButtonHelp">
            <a:avLst/>
          </a:prstGeom>
          <a:solidFill>
            <a:srgbClr val="C0C0C0"/>
          </a:solidFill>
          <a:ln w="9525">
            <a:noFill/>
            <a:miter lim="800000"/>
            <a:headEnd/>
            <a:tailEnd/>
          </a:ln>
          <a:effectLst/>
        </p:spPr>
        <p:txBody>
          <a:bodyPr wrap="none" anchor="ctr"/>
          <a:lstStyle/>
          <a:p>
            <a:pPr>
              <a:defRPr/>
            </a:pPr>
            <a:endParaRPr lang="ru-RU" dirty="0">
              <a:effectLst>
                <a:outerShdw blurRad="38100" dist="38100" dir="2700000" algn="tl">
                  <a:srgbClr val="000000">
                    <a:alpha val="43137"/>
                  </a:srgbClr>
                </a:outerShdw>
              </a:effectLst>
            </a:endParaRPr>
          </a:p>
        </p:txBody>
      </p:sp>
      <p:sp>
        <p:nvSpPr>
          <p:cNvPr id="11" name="Прямоугольник 10"/>
          <p:cNvSpPr/>
          <p:nvPr/>
        </p:nvSpPr>
        <p:spPr>
          <a:xfrm>
            <a:off x="0" y="333375"/>
            <a:ext cx="9144000" cy="646113"/>
          </a:xfrm>
          <a:prstGeom prst="rect">
            <a:avLst/>
          </a:prstGeom>
        </p:spPr>
        <p:txBody>
          <a:bodyPr>
            <a:spAutoFit/>
          </a:bodyPr>
          <a:lstStyle/>
          <a:p>
            <a:pPr algn="ctr">
              <a:defRPr/>
            </a:pPr>
            <a:r>
              <a:rPr lang="ru-RU" dirty="0">
                <a:effectLst>
                  <a:outerShdw blurRad="38100" dist="38100" dir="2700000" algn="tl">
                    <a:srgbClr val="000000"/>
                  </a:outerShdw>
                </a:effectLst>
              </a:rPr>
              <a:t>В 1801 году </a:t>
            </a:r>
            <a:r>
              <a:rPr lang="ru-RU" u="sng" dirty="0">
                <a:effectLst>
                  <a:outerShdw blurRad="38100" dist="38100" dir="2700000" algn="tl">
                    <a:srgbClr val="000000"/>
                  </a:outerShdw>
                </a:effectLst>
              </a:rPr>
              <a:t>Ричард </a:t>
            </a:r>
            <a:r>
              <a:rPr lang="ru-RU" u="sng" dirty="0">
                <a:effectLst>
                  <a:outerShdw blurRad="38100" dist="38100" dir="2700000" algn="tl">
                    <a:srgbClr val="000000"/>
                  </a:outerShdw>
                </a:effectLst>
              </a:rPr>
              <a:t>Трэвитик</a:t>
            </a:r>
            <a:r>
              <a:rPr lang="ru-RU" dirty="0">
                <a:effectLst>
                  <a:outerShdw blurRad="38100" dist="38100" dir="2700000" algn="tl">
                    <a:srgbClr val="000000"/>
                  </a:outerShdw>
                </a:effectLst>
              </a:rPr>
              <a:t> ездил на </a:t>
            </a:r>
          </a:p>
          <a:p>
            <a:pPr algn="ctr">
              <a:defRPr/>
            </a:pPr>
            <a:r>
              <a:rPr lang="ru-RU" dirty="0">
                <a:effectLst>
                  <a:outerShdw blurRad="38100" dist="38100" dir="2700000" algn="tl">
                    <a:srgbClr val="000000"/>
                  </a:outerShdw>
                </a:effectLst>
              </a:rPr>
              <a:t>автомобиле на дороге в </a:t>
            </a:r>
            <a:r>
              <a:rPr lang="ru-RU" dirty="0">
                <a:effectLst>
                  <a:outerShdw blurRad="38100" dist="38100" dir="2700000" algn="tl">
                    <a:srgbClr val="000000"/>
                  </a:outerShdw>
                </a:effectLst>
              </a:rPr>
              <a:t>Камборне</a:t>
            </a:r>
            <a:r>
              <a:rPr lang="ru-RU" dirty="0">
                <a:effectLst>
                  <a:outerShdw blurRad="38100" dist="38100" dir="2700000" algn="tl">
                    <a:srgbClr val="000000"/>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3261">
                                            <p:txEl>
                                              <p:pRg st="0" end="0"/>
                                            </p:txEl>
                                          </p:spTgt>
                                        </p:tgtEl>
                                      </p:cBhvr>
                                    </p:animEffect>
                                    <p:set>
                                      <p:cBhvr>
                                        <p:cTn id="7" dur="1" fill="hold">
                                          <p:stCondLst>
                                            <p:cond delay="1999"/>
                                          </p:stCondLst>
                                        </p:cTn>
                                        <p:tgtEl>
                                          <p:spTgt spid="53261">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53261">
                                            <p:txEl>
                                              <p:pRg st="1" end="1"/>
                                            </p:txEl>
                                          </p:spTgt>
                                        </p:tgtEl>
                                      </p:cBhvr>
                                    </p:animEffect>
                                    <p:set>
                                      <p:cBhvr>
                                        <p:cTn id="10" dur="1" fill="hold">
                                          <p:stCondLst>
                                            <p:cond delay="1999"/>
                                          </p:stCondLst>
                                        </p:cTn>
                                        <p:tgtEl>
                                          <p:spTgt spid="53261">
                                            <p:txEl>
                                              <p:pRg st="1" end="1"/>
                                            </p:txEl>
                                          </p:spTgt>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2000"/>
                                        <p:tgtEl>
                                          <p:spTgt spid="11">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2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Граница">
  <a:themeElements>
    <a:clrScheme name="Граница 2">
      <a:dk1>
        <a:srgbClr val="5B5D6B"/>
      </a:dk1>
      <a:lt1>
        <a:srgbClr val="FFFFFF"/>
      </a:lt1>
      <a:dk2>
        <a:srgbClr val="5A5C6C"/>
      </a:dk2>
      <a:lt2>
        <a:srgbClr val="FFFFCC"/>
      </a:lt2>
      <a:accent1>
        <a:srgbClr val="9966FF"/>
      </a:accent1>
      <a:accent2>
        <a:srgbClr val="9383B3"/>
      </a:accent2>
      <a:accent3>
        <a:srgbClr val="B5B5BA"/>
      </a:accent3>
      <a:accent4>
        <a:srgbClr val="DADADA"/>
      </a:accent4>
      <a:accent5>
        <a:srgbClr val="CAB8FF"/>
      </a:accent5>
      <a:accent6>
        <a:srgbClr val="8576A2"/>
      </a:accent6>
      <a:hlink>
        <a:srgbClr val="A3C145"/>
      </a:hlink>
      <a:folHlink>
        <a:srgbClr val="6FA9B7"/>
      </a:folHlink>
    </a:clrScheme>
    <a:fontScheme name="Граница">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defRPr>
        </a:defPPr>
      </a:lstStyle>
    </a:lnDef>
  </a:objectDefaults>
  <a:extraClrSchemeLst>
    <a:extraClrScheme>
      <a:clrScheme name="Граница 1">
        <a:dk1>
          <a:srgbClr val="00007A"/>
        </a:dk1>
        <a:lt1>
          <a:srgbClr val="FFFFFF"/>
        </a:lt1>
        <a:dk2>
          <a:srgbClr val="000066"/>
        </a:dk2>
        <a:lt2>
          <a:srgbClr val="CCECFF"/>
        </a:lt2>
        <a:accent1>
          <a:srgbClr val="6F64C2"/>
        </a:accent1>
        <a:accent2>
          <a:srgbClr val="0089BA"/>
        </a:accent2>
        <a:accent3>
          <a:srgbClr val="AAAAB8"/>
        </a:accent3>
        <a:accent4>
          <a:srgbClr val="DADADA"/>
        </a:accent4>
        <a:accent5>
          <a:srgbClr val="BBB8DD"/>
        </a:accent5>
        <a:accent6>
          <a:srgbClr val="007CA8"/>
        </a:accent6>
        <a:hlink>
          <a:srgbClr val="66CCFF"/>
        </a:hlink>
        <a:folHlink>
          <a:srgbClr val="00CC99"/>
        </a:folHlink>
      </a:clrScheme>
      <a:clrMap bg1="dk2" tx1="lt1" bg2="dk1" tx2="lt2" accent1="accent1" accent2="accent2" accent3="accent3" accent4="accent4" accent5="accent5" accent6="accent6" hlink="hlink" folHlink="folHlink"/>
    </a:extraClrScheme>
    <a:extraClrScheme>
      <a:clrScheme name="Граница 2">
        <a:dk1>
          <a:srgbClr val="5B5D6B"/>
        </a:dk1>
        <a:lt1>
          <a:srgbClr val="FFFFFF"/>
        </a:lt1>
        <a:dk2>
          <a:srgbClr val="5A5C6C"/>
        </a:dk2>
        <a:lt2>
          <a:srgbClr val="FFFFCC"/>
        </a:lt2>
        <a:accent1>
          <a:srgbClr val="9966FF"/>
        </a:accent1>
        <a:accent2>
          <a:srgbClr val="9383B3"/>
        </a:accent2>
        <a:accent3>
          <a:srgbClr val="B5B5BA"/>
        </a:accent3>
        <a:accent4>
          <a:srgbClr val="DADADA"/>
        </a:accent4>
        <a:accent5>
          <a:srgbClr val="CAB8FF"/>
        </a:accent5>
        <a:accent6>
          <a:srgbClr val="8576A2"/>
        </a:accent6>
        <a:hlink>
          <a:srgbClr val="A3C145"/>
        </a:hlink>
        <a:folHlink>
          <a:srgbClr val="6FA9B7"/>
        </a:folHlink>
      </a:clrScheme>
      <a:clrMap bg1="dk2" tx1="lt1" bg2="dk1" tx2="lt2" accent1="accent1" accent2="accent2" accent3="accent3" accent4="accent4" accent5="accent5" accent6="accent6" hlink="hlink" folHlink="folHlink"/>
    </a:extraClrScheme>
    <a:extraClrScheme>
      <a:clrScheme name="Граница 3">
        <a:dk1>
          <a:srgbClr val="860000"/>
        </a:dk1>
        <a:lt1>
          <a:srgbClr val="FFFFFF"/>
        </a:lt1>
        <a:dk2>
          <a:srgbClr val="800000"/>
        </a:dk2>
        <a:lt2>
          <a:srgbClr val="FFFFCC"/>
        </a:lt2>
        <a:accent1>
          <a:srgbClr val="FF6600"/>
        </a:accent1>
        <a:accent2>
          <a:srgbClr val="FF9933"/>
        </a:accent2>
        <a:accent3>
          <a:srgbClr val="C0AAAA"/>
        </a:accent3>
        <a:accent4>
          <a:srgbClr val="DADADA"/>
        </a:accent4>
        <a:accent5>
          <a:srgbClr val="FFB8AA"/>
        </a:accent5>
        <a:accent6>
          <a:srgbClr val="E78A2D"/>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Граница 4">
        <a:dk1>
          <a:srgbClr val="676A5C"/>
        </a:dk1>
        <a:lt1>
          <a:srgbClr val="FFFFFF"/>
        </a:lt1>
        <a:dk2>
          <a:srgbClr val="686B5D"/>
        </a:dk2>
        <a:lt2>
          <a:srgbClr val="FFFFCC"/>
        </a:lt2>
        <a:accent1>
          <a:srgbClr val="CC6600"/>
        </a:accent1>
        <a:accent2>
          <a:srgbClr val="809EA8"/>
        </a:accent2>
        <a:accent3>
          <a:srgbClr val="B9BAB6"/>
        </a:accent3>
        <a:accent4>
          <a:srgbClr val="DADADA"/>
        </a:accent4>
        <a:accent5>
          <a:srgbClr val="E2B8AA"/>
        </a:accent5>
        <a:accent6>
          <a:srgbClr val="738F98"/>
        </a:accent6>
        <a:hlink>
          <a:srgbClr val="DDBF4F"/>
        </a:hlink>
        <a:folHlink>
          <a:srgbClr val="B7B6A3"/>
        </a:folHlink>
      </a:clrScheme>
      <a:clrMap bg1="dk2" tx1="lt1" bg2="dk1" tx2="lt2" accent1="accent1" accent2="accent2" accent3="accent3" accent4="accent4" accent5="accent5" accent6="accent6" hlink="hlink" folHlink="folHlink"/>
    </a:extraClrScheme>
    <a:extraClrScheme>
      <a:clrScheme name="Граница 5">
        <a:dk1>
          <a:srgbClr val="AC835E"/>
        </a:dk1>
        <a:lt1>
          <a:srgbClr val="FFFFFF"/>
        </a:lt1>
        <a:dk2>
          <a:srgbClr val="AE8764"/>
        </a:dk2>
        <a:lt2>
          <a:srgbClr val="FFFFCC"/>
        </a:lt2>
        <a:accent1>
          <a:srgbClr val="CC6600"/>
        </a:accent1>
        <a:accent2>
          <a:srgbClr val="FF5050"/>
        </a:accent2>
        <a:accent3>
          <a:srgbClr val="D3C3B8"/>
        </a:accent3>
        <a:accent4>
          <a:srgbClr val="DADADA"/>
        </a:accent4>
        <a:accent5>
          <a:srgbClr val="E2B8AA"/>
        </a:accent5>
        <a:accent6>
          <a:srgbClr val="E74848"/>
        </a:accent6>
        <a:hlink>
          <a:srgbClr val="FFCC99"/>
        </a:hlink>
        <a:folHlink>
          <a:srgbClr val="FF9966"/>
        </a:folHlink>
      </a:clrScheme>
      <a:clrMap bg1="dk2" tx1="lt1" bg2="dk1" tx2="lt2" accent1="accent1" accent2="accent2" accent3="accent3" accent4="accent4" accent5="accent5" accent6="accent6" hlink="hlink" folHlink="folHlink"/>
    </a:extraClrScheme>
    <a:extraClrScheme>
      <a:clrScheme name="Граница 6">
        <a:dk1>
          <a:srgbClr val="526133"/>
        </a:dk1>
        <a:lt1>
          <a:srgbClr val="FFFFFF"/>
        </a:lt1>
        <a:dk2>
          <a:srgbClr val="4E5D31"/>
        </a:dk2>
        <a:lt2>
          <a:srgbClr val="FFFFCC"/>
        </a:lt2>
        <a:accent1>
          <a:srgbClr val="99CC00"/>
        </a:accent1>
        <a:accent2>
          <a:srgbClr val="7A9505"/>
        </a:accent2>
        <a:accent3>
          <a:srgbClr val="B2B6AD"/>
        </a:accent3>
        <a:accent4>
          <a:srgbClr val="DADADA"/>
        </a:accent4>
        <a:accent5>
          <a:srgbClr val="CAE2AA"/>
        </a:accent5>
        <a:accent6>
          <a:srgbClr val="6E8704"/>
        </a:accent6>
        <a:hlink>
          <a:srgbClr val="FFCC00"/>
        </a:hlink>
        <a:folHlink>
          <a:srgbClr val="CCCC00"/>
        </a:folHlink>
      </a:clrScheme>
      <a:clrMap bg1="dk2" tx1="lt1" bg2="dk1" tx2="lt2" accent1="accent1" accent2="accent2" accent3="accent3" accent4="accent4" accent5="accent5" accent6="accent6" hlink="hlink" folHlink="folHlink"/>
    </a:extraClrScheme>
    <a:extraClrScheme>
      <a:clrScheme name="Граница 7">
        <a:dk1>
          <a:srgbClr val="000000"/>
        </a:dk1>
        <a:lt1>
          <a:srgbClr val="DDDCC5"/>
        </a:lt1>
        <a:dk2>
          <a:srgbClr val="95934B"/>
        </a:dk2>
        <a:lt2>
          <a:srgbClr val="DBDAC3"/>
        </a:lt2>
        <a:accent1>
          <a:srgbClr val="EAEBE1"/>
        </a:accent1>
        <a:accent2>
          <a:srgbClr val="9DB0B7"/>
        </a:accent2>
        <a:accent3>
          <a:srgbClr val="EBEBDF"/>
        </a:accent3>
        <a:accent4>
          <a:srgbClr val="000000"/>
        </a:accent4>
        <a:accent5>
          <a:srgbClr val="F3F3EE"/>
        </a:accent5>
        <a:accent6>
          <a:srgbClr val="8E9FA6"/>
        </a:accent6>
        <a:hlink>
          <a:srgbClr val="009900"/>
        </a:hlink>
        <a:folHlink>
          <a:srgbClr val="808000"/>
        </a:folHlink>
      </a:clrScheme>
      <a:clrMap bg1="lt1" tx1="dk1" bg2="lt2" tx2="dk2" accent1="accent1" accent2="accent2" accent3="accent3" accent4="accent4" accent5="accent5" accent6="accent6" hlink="hlink" folHlink="folHlink"/>
    </a:extraClrScheme>
    <a:extraClrScheme>
      <a:clrScheme name="Граница 8">
        <a:dk1>
          <a:srgbClr val="007E7B"/>
        </a:dk1>
        <a:lt1>
          <a:srgbClr val="FFFFFF"/>
        </a:lt1>
        <a:dk2>
          <a:srgbClr val="008080"/>
        </a:dk2>
        <a:lt2>
          <a:srgbClr val="FFFF99"/>
        </a:lt2>
        <a:accent1>
          <a:srgbClr val="33CCCC"/>
        </a:accent1>
        <a:accent2>
          <a:srgbClr val="00CC66"/>
        </a:accent2>
        <a:accent3>
          <a:srgbClr val="AAC0C0"/>
        </a:accent3>
        <a:accent4>
          <a:srgbClr val="DADADA"/>
        </a:accent4>
        <a:accent5>
          <a:srgbClr val="ADE2E2"/>
        </a:accent5>
        <a:accent6>
          <a:srgbClr val="00B95C"/>
        </a:accent6>
        <a:hlink>
          <a:srgbClr val="CCFFCC"/>
        </a:hlink>
        <a:folHlink>
          <a:srgbClr val="FFFFCC"/>
        </a:folHlink>
      </a:clrScheme>
      <a:clrMap bg1="dk2" tx1="lt1" bg2="dk1" tx2="lt2" accent1="accent1" accent2="accent2" accent3="accent3" accent4="accent4" accent5="accent5" accent6="accent6" hlink="hlink" folHlink="folHlink"/>
    </a:extraClrScheme>
    <a:extraClrScheme>
      <a:clrScheme name="Граница 9">
        <a:dk1>
          <a:srgbClr val="000000"/>
        </a:dk1>
        <a:lt1>
          <a:srgbClr val="FFFFFF"/>
        </a:lt1>
        <a:dk2>
          <a:srgbClr val="000000"/>
        </a:dk2>
        <a:lt2>
          <a:srgbClr val="FEFEFE"/>
        </a:lt2>
        <a:accent1>
          <a:srgbClr val="E1E1FF"/>
        </a:accent1>
        <a:accent2>
          <a:srgbClr val="D9FFF8"/>
        </a:accent2>
        <a:accent3>
          <a:srgbClr val="FFFFFF"/>
        </a:accent3>
        <a:accent4>
          <a:srgbClr val="000000"/>
        </a:accent4>
        <a:accent5>
          <a:srgbClr val="EEEEFF"/>
        </a:accent5>
        <a:accent6>
          <a:srgbClr val="C4E7E1"/>
        </a:accent6>
        <a:hlink>
          <a:srgbClr val="9966FF"/>
        </a:hlink>
        <a:folHlink>
          <a:srgbClr val="6666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Compass</Template>
  <TotalTime>1108</TotalTime>
  <Words>1638</Words>
  <Application>Microsoft Office PowerPoint</Application>
  <PresentationFormat>Экран (4:3)</PresentationFormat>
  <Paragraphs>111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Граница</vt:lpstr>
      <vt:lpstr>The History of Automobile Transport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Иван</dc:creator>
  <cp:lastModifiedBy>user</cp:lastModifiedBy>
  <cp:revision>35</cp:revision>
  <dcterms:created xsi:type="dcterms:W3CDTF">2009-09-24T15:49:11Z</dcterms:created>
  <dcterms:modified xsi:type="dcterms:W3CDTF">2022-05-16T08:41:18Z</dcterms:modified>
</cp:coreProperties>
</file>