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5" r:id="rId2"/>
    <p:sldId id="258" r:id="rId3"/>
    <p:sldId id="259" r:id="rId4"/>
    <p:sldId id="261" r:id="rId5"/>
    <p:sldId id="260" r:id="rId6"/>
    <p:sldId id="256" r:id="rId7"/>
    <p:sldId id="266" r:id="rId8"/>
    <p:sldId id="267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66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1320" y="4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1506" name="Picture 2" descr="•♪※  THE MUSIC BOX • МУЗЫКАЛЬНАЯ ШКАТУЛКА ※♪•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-66600"/>
            <a:ext cx="9144000" cy="6984776"/>
          </a:xfrm>
          <a:prstGeom prst="rect">
            <a:avLst/>
          </a:prstGeom>
          <a:noFill/>
        </p:spPr>
      </p:pic>
      <p:sp>
        <p:nvSpPr>
          <p:cNvPr id="4" name="Скругленная прямоугольная выноска 3"/>
          <p:cNvSpPr/>
          <p:nvPr/>
        </p:nvSpPr>
        <p:spPr>
          <a:xfrm rot="21353145">
            <a:off x="1547664" y="404664"/>
            <a:ext cx="6912768" cy="2736304"/>
          </a:xfrm>
          <a:prstGeom prst="wedgeRoundRectCallou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 rot="21276185">
            <a:off x="1179453" y="710428"/>
            <a:ext cx="505207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Музыкальная шкатулка</a:t>
            </a:r>
            <a:endParaRPr lang="ru-RU" sz="48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 rot="21290182">
            <a:off x="1033583" y="252583"/>
            <a:ext cx="5417567" cy="2862322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6000" b="1" i="1" u="sng" dirty="0" smtClean="0">
                <a:solidFill>
                  <a:srgbClr val="FF0000"/>
                </a:solidFill>
              </a:rPr>
              <a:t>Уральские </a:t>
            </a:r>
          </a:p>
          <a:p>
            <a:pPr algn="ctr"/>
            <a:r>
              <a:rPr lang="ru-RU" sz="6000" b="1" i="1" u="sng" dirty="0" smtClean="0">
                <a:solidFill>
                  <a:srgbClr val="FF0000"/>
                </a:solidFill>
              </a:rPr>
              <a:t>Композиторы</a:t>
            </a:r>
          </a:p>
          <a:p>
            <a:pPr algn="ctr"/>
            <a:endParaRPr lang="ru-RU" sz="6000" b="1" i="1" u="sng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40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Arial Black" panose="020B0A04020102020204" pitchFamily="34" charset="0"/>
              </a:rPr>
              <a:t>Елена </a:t>
            </a:r>
            <a:r>
              <a:rPr lang="ru-RU" sz="4000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Arial Black" panose="020B0A04020102020204" pitchFamily="34" charset="0"/>
              </a:rPr>
              <a:t>Поплянова</a:t>
            </a:r>
            <a:r>
              <a:rPr lang="ru-RU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Arial Black" panose="020B0A04020102020204" pitchFamily="34" charset="0"/>
              </a:rPr>
              <a:t/>
            </a:r>
            <a:br>
              <a:rPr lang="ru-RU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Arial Black" panose="020B0A04020102020204" pitchFamily="34" charset="0"/>
              </a:rPr>
            </a:br>
            <a:r>
              <a:rPr lang="ru-RU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Arial Black" panose="020B0A04020102020204" pitchFamily="34" charset="0"/>
              </a:rPr>
              <a:t/>
            </a:r>
            <a:br>
              <a:rPr lang="ru-RU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Arial Black" panose="020B0A04020102020204" pitchFamily="34" charset="0"/>
              </a:rPr>
            </a:br>
            <a:r>
              <a:rPr lang="ru-RU" sz="31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Arial Black" panose="020B0A04020102020204" pitchFamily="34" charset="0"/>
              </a:rPr>
              <a:t>Челябинский композитор </a:t>
            </a:r>
            <a:endParaRPr lang="ru-RU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  <a:latin typeface="Arial Black" panose="020B0A04020102020204" pitchFamily="34" charset="0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Елена </a:t>
            </a:r>
            <a:r>
              <a:rPr lang="ru-RU" b="1" dirty="0" err="1">
                <a:solidFill>
                  <a:schemeClr val="accent1">
                    <a:lumMod val="75000"/>
                  </a:schemeClr>
                </a:solidFill>
              </a:rPr>
              <a:t>Поплянова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 – один из самых солнечных композиторов Южного Урала. Имя Елены Михайловны известно профессионалам и любителям музыки не только в России. Композитор, педагог, заслуженный работник культуры РФ, лауреат Всероссийского конкурса композиторов</a:t>
            </a:r>
          </a:p>
        </p:txBody>
      </p:sp>
      <p:sp>
        <p:nvSpPr>
          <p:cNvPr id="7" name="Объект 6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20000"/>
          </a:bodyPr>
          <a:lstStyle/>
          <a:p>
            <a:endParaRPr lang="ru-RU" dirty="0"/>
          </a:p>
        </p:txBody>
      </p:sp>
      <p:pic>
        <p:nvPicPr>
          <p:cNvPr id="27652" name="Picture 4" descr="http://www.culture-chel.ru/Storage/Image/PublicationItem/Image/descr/1003/02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4941153" y="1600200"/>
            <a:ext cx="3757493" cy="53732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Picture 2" descr="http://music-fantasy.ru/files/pictures/song-poplyanova-palochki-schitalochki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3131840" y="0"/>
            <a:ext cx="2631191" cy="32849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2" descr="http://www.orff-schulwerk.narod.ru/poplanova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0" y="0"/>
            <a:ext cx="2774842" cy="32129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8674" name="Picture 2" descr="Азбука, которую можно петь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179512" y="3501008"/>
            <a:ext cx="2355726" cy="31409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8676" name="Picture 4" descr="Королева Гамма. Музыкальная сказка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6679407" y="3571876"/>
            <a:ext cx="2464593" cy="32861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8678" name="Picture 6" descr="День ромашки. Песни для детей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3347864" y="3573016"/>
            <a:ext cx="2463738" cy="32849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8680" name="Picture 8" descr="Два веселых человечка. Музыкальная азбука. Игровые песенки с аранжировками на CD"/>
          <p:cNvPicPr>
            <a:picLocks noChangeAspect="1" noChangeArrowheads="1"/>
          </p:cNvPicPr>
          <p:nvPr/>
        </p:nvPicPr>
        <p:blipFill>
          <a:blip r:embed="rId7" cstate="screen"/>
          <a:srcRect/>
          <a:stretch>
            <a:fillRect/>
          </a:stretch>
        </p:blipFill>
        <p:spPr bwMode="auto">
          <a:xfrm>
            <a:off x="6518244" y="0"/>
            <a:ext cx="2625756" cy="35010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0"/>
            <a:ext cx="8686800" cy="1000108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C00000"/>
                </a:solidFill>
              </a:rPr>
              <a:t>Лариса Долганова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716016" y="1844824"/>
            <a:ext cx="4142264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solidFill>
                  <a:srgbClr val="C00000"/>
                </a:solidFill>
              </a:rPr>
              <a:t>“</a:t>
            </a:r>
            <a:r>
              <a:rPr lang="ru-RU" sz="2800" dirty="0" smtClean="0">
                <a:solidFill>
                  <a:srgbClr val="C00000"/>
                </a:solidFill>
              </a:rPr>
              <a:t>Девочка-волшебница”</a:t>
            </a:r>
          </a:p>
          <a:p>
            <a:pPr algn="ctr"/>
            <a:endParaRPr lang="ru-RU" sz="2800" dirty="0" smtClean="0">
              <a:solidFill>
                <a:srgbClr val="C00000"/>
              </a:solidFill>
            </a:endParaRPr>
          </a:p>
          <a:p>
            <a:pPr algn="ctr"/>
            <a:r>
              <a:rPr lang="ru-RU" sz="2800" dirty="0" smtClean="0">
                <a:solidFill>
                  <a:srgbClr val="C00000"/>
                </a:solidFill>
              </a:rPr>
              <a:t> “</a:t>
            </a:r>
            <a:r>
              <a:rPr lang="ru-RU" sz="2800" dirty="0" err="1" smtClean="0">
                <a:solidFill>
                  <a:srgbClr val="C00000"/>
                </a:solidFill>
              </a:rPr>
              <a:t>Чучело-мяучело</a:t>
            </a:r>
            <a:r>
              <a:rPr lang="ru-RU" sz="2800" dirty="0" smtClean="0">
                <a:solidFill>
                  <a:srgbClr val="C00000"/>
                </a:solidFill>
              </a:rPr>
              <a:t>”</a:t>
            </a:r>
          </a:p>
          <a:p>
            <a:pPr algn="ctr"/>
            <a:endParaRPr lang="ru-RU" sz="2800" dirty="0" smtClean="0">
              <a:solidFill>
                <a:srgbClr val="C00000"/>
              </a:solidFill>
            </a:endParaRPr>
          </a:p>
          <a:p>
            <a:pPr algn="ctr"/>
            <a:r>
              <a:rPr lang="ru-RU" sz="2800" dirty="0" smtClean="0">
                <a:solidFill>
                  <a:srgbClr val="C00000"/>
                </a:solidFill>
              </a:rPr>
              <a:t>“Сказка </a:t>
            </a:r>
          </a:p>
          <a:p>
            <a:pPr algn="ctr"/>
            <a:r>
              <a:rPr lang="ru-RU" sz="2800" dirty="0" smtClean="0">
                <a:solidFill>
                  <a:srgbClr val="C00000"/>
                </a:solidFill>
              </a:rPr>
              <a:t>про интервалы” </a:t>
            </a:r>
          </a:p>
          <a:p>
            <a:pPr algn="ctr"/>
            <a:endParaRPr lang="ru-RU" sz="2800" dirty="0" smtClean="0">
              <a:solidFill>
                <a:srgbClr val="C00000"/>
              </a:solidFill>
            </a:endParaRPr>
          </a:p>
          <a:p>
            <a:pPr algn="ctr"/>
            <a:r>
              <a:rPr lang="ru-RU" sz="2800" dirty="0" smtClean="0">
                <a:solidFill>
                  <a:srgbClr val="C00000"/>
                </a:solidFill>
              </a:rPr>
              <a:t> “Сказка о родном доме”</a:t>
            </a:r>
          </a:p>
          <a:p>
            <a:pPr algn="ctr"/>
            <a:r>
              <a:rPr lang="ru-RU" sz="2800" dirty="0" smtClean="0">
                <a:solidFill>
                  <a:srgbClr val="C00000"/>
                </a:solidFill>
              </a:rPr>
              <a:t> </a:t>
            </a:r>
            <a:endParaRPr lang="ru-RU" sz="2000" dirty="0">
              <a:solidFill>
                <a:srgbClr val="C00000"/>
              </a:solidFill>
            </a:endParaRPr>
          </a:p>
        </p:txBody>
      </p:sp>
      <p:pic>
        <p:nvPicPr>
          <p:cNvPr id="31746" name="Picture 2" descr="http://www.book-chel.ru/netcat_files/82/33/L.V.D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301752" y="1353546"/>
            <a:ext cx="4224469" cy="31683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5460160" y="1160856"/>
            <a:ext cx="35283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u="sng" dirty="0" smtClean="0">
                <a:solidFill>
                  <a:srgbClr val="C00000"/>
                </a:solidFill>
              </a:rPr>
              <a:t>Детские оперы:</a:t>
            </a:r>
            <a:endParaRPr lang="ru-RU" sz="2800" b="1" i="1" u="sng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14744" y="214290"/>
            <a:ext cx="5273808" cy="1000132"/>
          </a:xfrm>
        </p:spPr>
        <p:txBody>
          <a:bodyPr/>
          <a:lstStyle/>
          <a:p>
            <a:pPr algn="r"/>
            <a:r>
              <a:rPr lang="ru-RU" b="1" dirty="0" smtClean="0">
                <a:solidFill>
                  <a:srgbClr val="C00000"/>
                </a:solidFill>
              </a:rPr>
              <a:t>Людмила Семёнова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3" name="Рисунок 2" descr="http://www.bards.ru/photos/17/10081.jpg"/>
          <p:cNvPicPr/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3212976"/>
            <a:ext cx="4788024" cy="36450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4788024" y="1214422"/>
            <a:ext cx="4200528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</a:rPr>
              <a:t>Сборники песен:</a:t>
            </a:r>
          </a:p>
          <a:p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</a:rPr>
              <a:t>«Будет всё хорошо!» </a:t>
            </a:r>
            <a:br>
              <a:rPr lang="ru-RU" sz="2000" b="1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</a:rPr>
              <a:t>«Песенки-загадки» </a:t>
            </a:r>
            <a:br>
              <a:rPr lang="ru-RU" sz="2000" b="1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</a:rPr>
              <a:t>«Я танцую на лужайке»</a:t>
            </a:r>
            <a:br>
              <a:rPr lang="ru-RU" sz="2000" b="1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</a:rPr>
              <a:t>«Мир спасёт Красота»</a:t>
            </a:r>
          </a:p>
          <a:p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</a:rPr>
              <a:t>    «Русь»</a:t>
            </a:r>
          </a:p>
          <a:p>
            <a:endParaRPr lang="ru-RU" sz="20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ru-RU" sz="2000" b="1" dirty="0">
                <a:solidFill>
                  <a:schemeClr val="accent1">
                    <a:lumMod val="50000"/>
                  </a:schemeClr>
                </a:solidFill>
              </a:rPr>
              <a:t>Песни Людмилы </a:t>
            </a:r>
            <a:r>
              <a:rPr lang="ru-RU" sz="2000" b="1" dirty="0" err="1">
                <a:solidFill>
                  <a:schemeClr val="accent1">
                    <a:lumMod val="50000"/>
                  </a:schemeClr>
                </a:solidFill>
              </a:rPr>
              <a:t>Семёновой</a:t>
            </a: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</a:rPr>
              <a:t> обладают терапевтическим действием, они гармонизируют ауру человека, что благотворно влияет на его здоровье. Это подтвердили учёные Московского Экспериментального музыкального </a:t>
            </a: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</a:rPr>
              <a:t>театра "</a:t>
            </a: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</a:rPr>
              <a:t>Кантилена", проводившие соответствующее исследование на </a:t>
            </a:r>
            <a:r>
              <a:rPr lang="ru-RU" sz="2000" b="1" dirty="0" err="1">
                <a:solidFill>
                  <a:schemeClr val="accent1">
                    <a:lumMod val="50000"/>
                  </a:schemeClr>
                </a:solidFill>
              </a:rPr>
              <a:t>eё</a:t>
            </a: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</a:rPr>
              <a:t> Концерте в Доме журналистов</a:t>
            </a:r>
            <a:endParaRPr lang="ru-RU" sz="2000" b="1" dirty="0" smtClean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32770" name="Picture 2" descr="http://gorodskoyportal.ru/chelyabinsk/pictures/4195164/newspic_big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95202" y="89260"/>
            <a:ext cx="3976731" cy="29825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C00000"/>
                </a:solidFill>
              </a:rPr>
              <a:t>Коротков Геннадий Михайлович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9" name="Объект 8"/>
          <p:cNvSpPr>
            <a:spLocks noGrp="1"/>
          </p:cNvSpPr>
          <p:nvPr>
            <p:ph sz="half" idx="1"/>
          </p:nvPr>
        </p:nvSpPr>
        <p:spPr>
          <a:xfrm>
            <a:off x="395536" y="1600200"/>
            <a:ext cx="4100264" cy="5141168"/>
          </a:xfrm>
        </p:spPr>
        <p:txBody>
          <a:bodyPr>
            <a:noAutofit/>
          </a:bodyPr>
          <a:lstStyle/>
          <a:p>
            <a:r>
              <a:rPr lang="ru-RU" sz="1800" b="1" dirty="0">
                <a:solidFill>
                  <a:schemeClr val="accent1">
                    <a:lumMod val="50000"/>
                  </a:schemeClr>
                </a:solidFill>
              </a:rPr>
              <a:t>В Миассе живёт и работает </a:t>
            </a:r>
            <a:r>
              <a:rPr lang="ru-RU" sz="1800" b="1" dirty="0" smtClean="0">
                <a:solidFill>
                  <a:schemeClr val="accent1">
                    <a:lumMod val="50000"/>
                  </a:schemeClr>
                </a:solidFill>
              </a:rPr>
              <a:t>Геннадий </a:t>
            </a:r>
            <a:r>
              <a:rPr lang="ru-RU" sz="1800" b="1" dirty="0">
                <a:solidFill>
                  <a:schemeClr val="accent1">
                    <a:lumMod val="50000"/>
                  </a:schemeClr>
                </a:solidFill>
              </a:rPr>
              <a:t>Коротков – талантливый музыкант, педагог, баянист – виртуоз, просветитель, композитор</a:t>
            </a:r>
            <a:r>
              <a:rPr lang="ru-RU" sz="1800" b="1" dirty="0" smtClean="0">
                <a:solidFill>
                  <a:schemeClr val="accent1">
                    <a:lumMod val="50000"/>
                  </a:schemeClr>
                </a:solidFill>
              </a:rPr>
              <a:t>.</a:t>
            </a:r>
          </a:p>
          <a:p>
            <a:r>
              <a:rPr lang="ru-RU" sz="1800" b="1" dirty="0">
                <a:solidFill>
                  <a:schemeClr val="accent1">
                    <a:lumMod val="50000"/>
                  </a:schemeClr>
                </a:solidFill>
              </a:rPr>
              <a:t>Творчество Г. М. Короткова несёт ощущение света, искренности и теплоты, значительно </a:t>
            </a:r>
            <a:r>
              <a:rPr lang="ru-RU" sz="1800" b="1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1800" b="1" dirty="0">
                <a:solidFill>
                  <a:schemeClr val="accent1">
                    <a:lumMod val="50000"/>
                  </a:schemeClr>
                </a:solidFill>
              </a:rPr>
              <a:t>расширяет репертуар детей в детских садах, музыкальных и </a:t>
            </a:r>
            <a:r>
              <a:rPr lang="ru-RU" sz="1800" b="1" dirty="0" err="1" smtClean="0">
                <a:solidFill>
                  <a:schemeClr val="accent1">
                    <a:lumMod val="50000"/>
                  </a:schemeClr>
                </a:solidFill>
              </a:rPr>
              <a:t>общеобразова</a:t>
            </a:r>
            <a:r>
              <a:rPr lang="ru-RU" sz="1800" b="1" dirty="0" smtClean="0">
                <a:solidFill>
                  <a:schemeClr val="accent1">
                    <a:lumMod val="50000"/>
                  </a:schemeClr>
                </a:solidFill>
              </a:rPr>
              <a:t>-тельных </a:t>
            </a:r>
            <a:r>
              <a:rPr lang="ru-RU" sz="1800" b="1" dirty="0">
                <a:solidFill>
                  <a:schemeClr val="accent1">
                    <a:lumMod val="50000"/>
                  </a:schemeClr>
                </a:solidFill>
              </a:rPr>
              <a:t>школах. Его музыку любят и </a:t>
            </a:r>
            <a:r>
              <a:rPr lang="ru-RU" sz="1800" b="1" dirty="0" smtClean="0">
                <a:solidFill>
                  <a:schemeClr val="accent1">
                    <a:lumMod val="50000"/>
                  </a:schemeClr>
                </a:solidFill>
              </a:rPr>
              <a:t>дети, </a:t>
            </a:r>
            <a:r>
              <a:rPr lang="ru-RU" sz="1800" b="1" dirty="0">
                <a:solidFill>
                  <a:schemeClr val="accent1">
                    <a:lumMod val="50000"/>
                  </a:schemeClr>
                </a:solidFill>
              </a:rPr>
              <a:t>и взрослые. Композитор пользуется авторитетом у музыкантов города и постоянно поддерживает с ними творческую связь</a:t>
            </a:r>
            <a:r>
              <a:rPr lang="ru-RU" sz="1600" dirty="0"/>
              <a:t>.</a:t>
            </a:r>
          </a:p>
          <a:p>
            <a:endParaRPr lang="ru-RU" sz="1600" dirty="0"/>
          </a:p>
        </p:txBody>
      </p:sp>
      <p:sp>
        <p:nvSpPr>
          <p:cNvPr id="10" name="Объект 9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323528" y="4869160"/>
            <a:ext cx="16561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 </a:t>
            </a:r>
            <a:endParaRPr lang="ru-RU" sz="3200" b="1" i="1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09508" y="1700808"/>
            <a:ext cx="4734492" cy="350499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5" name="Текст 1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Текст 16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Объект 15"/>
          <p:cNvSpPr>
            <a:spLocks noGrp="1"/>
          </p:cNvSpPr>
          <p:nvPr>
            <p:ph sz="quarter" idx="2"/>
          </p:nvPr>
        </p:nvSpPr>
        <p:spPr>
          <a:xfrm>
            <a:off x="281444" y="666750"/>
            <a:ext cx="4290556" cy="5626099"/>
          </a:xfrm>
        </p:spPr>
        <p:txBody>
          <a:bodyPr>
            <a:normAutofit fontScale="77500" lnSpcReduction="20000"/>
          </a:bodyPr>
          <a:lstStyle/>
          <a:p>
            <a:r>
              <a:rPr lang="ru-RU" sz="2900" dirty="0">
                <a:solidFill>
                  <a:srgbClr val="C00000"/>
                </a:solidFill>
              </a:rPr>
              <a:t>Творчество композитора нашло отражение в авторских музыкальных сборниках «Наш друг баян», «вокальных сборниках для дошкольного и младшего школьного возраста «Мы любим петь», «Пойте, дети, малые, большие», «Миасс, тебе задушевную песню поём», «Колокольчики нежно звучат». Геннадием Коротковым написаны музыкальная сюита «Цветы – дети в колыбели», музыкальные сказки для детей дошкольного возраста «Курочка Ряба», «День рождения у Кошки», «В гости к солнышку», «Берегите лес! Много в нём чудес».</a:t>
            </a:r>
          </a:p>
          <a:p>
            <a:endParaRPr lang="ru-RU" dirty="0"/>
          </a:p>
        </p:txBody>
      </p:sp>
      <p:sp>
        <p:nvSpPr>
          <p:cNvPr id="18" name="Объект 17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323528" y="4581128"/>
            <a:ext cx="88204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 </a:t>
            </a:r>
            <a:endParaRPr lang="ru-RU" sz="4800" b="1" dirty="0" smtClean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l="1" r="441" b="8333"/>
          <a:stretch/>
        </p:blipFill>
        <p:spPr>
          <a:xfrm>
            <a:off x="4621361" y="1163637"/>
            <a:ext cx="4522639" cy="3705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020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323528" y="4581128"/>
            <a:ext cx="88204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 </a:t>
            </a:r>
            <a:endParaRPr lang="ru-RU" sz="3200" b="1" i="1" dirty="0"/>
          </a:p>
        </p:txBody>
      </p:sp>
      <p:pic>
        <p:nvPicPr>
          <p:cNvPr id="5" name="Рисунок 4" descr="C:\Users\admin\YandexDisk\Скриншоты\2021-10-27_09-30-45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4280"/>
            <a:ext cx="9144000" cy="695739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86175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302</TotalTime>
  <Words>247</Words>
  <Application>Microsoft Office PowerPoint</Application>
  <PresentationFormat>Экран (4:3)</PresentationFormat>
  <Paragraphs>29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3" baseType="lpstr">
      <vt:lpstr>Arial Black</vt:lpstr>
      <vt:lpstr>Franklin Gothic Book</vt:lpstr>
      <vt:lpstr>Franklin Gothic Medium</vt:lpstr>
      <vt:lpstr>Wingdings 2</vt:lpstr>
      <vt:lpstr>Трек</vt:lpstr>
      <vt:lpstr>Презентация PowerPoint</vt:lpstr>
      <vt:lpstr>Елена Поплянова  Челябинский композитор </vt:lpstr>
      <vt:lpstr>Презентация PowerPoint</vt:lpstr>
      <vt:lpstr>Лариса Долганова</vt:lpstr>
      <vt:lpstr>Людмила Семёнова</vt:lpstr>
      <vt:lpstr>Коротков Геннадий Михайлович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Детские песни  Композиторов Южного урала</dc:title>
  <dc:creator>Елена</dc:creator>
  <cp:lastModifiedBy>admin</cp:lastModifiedBy>
  <cp:revision>32</cp:revision>
  <dcterms:created xsi:type="dcterms:W3CDTF">2016-03-14T17:14:13Z</dcterms:created>
  <dcterms:modified xsi:type="dcterms:W3CDTF">2022-05-16T07:19:26Z</dcterms:modified>
</cp:coreProperties>
</file>