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2" r:id="rId3"/>
    <p:sldId id="287" r:id="rId4"/>
    <p:sldId id="286" r:id="rId5"/>
    <p:sldId id="297" r:id="rId6"/>
    <p:sldId id="298" r:id="rId7"/>
    <p:sldId id="299" r:id="rId8"/>
    <p:sldId id="300" r:id="rId9"/>
    <p:sldId id="302" r:id="rId10"/>
    <p:sldId id="28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B56D"/>
    <a:srgbClr val="CFCFCF"/>
    <a:srgbClr val="034485"/>
    <a:srgbClr val="013973"/>
    <a:srgbClr val="005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29" y="149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898B14-B714-4009-9A92-249CF4109292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D1F16C-2F42-4565-A015-55B2281DE271}">
      <dgm:prSet phldrT="[Текст]" custT="1"/>
      <dgm:spPr/>
      <dgm:t>
        <a:bodyPr/>
        <a:lstStyle/>
        <a:p>
          <a:r>
            <a:rPr lang="ru-RU" sz="20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Моделирование осуществляется в двух основных формах: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93666C-FEA2-4280-983A-18F9E8CDE6E2}" type="parTrans" cxnId="{8D65B961-DC1D-41F8-A71F-E73E9E0B0324}">
      <dgm:prSet/>
      <dgm:spPr/>
      <dgm:t>
        <a:bodyPr/>
        <a:lstStyle/>
        <a:p>
          <a:endParaRPr lang="ru-RU"/>
        </a:p>
      </dgm:t>
    </dgm:pt>
    <dgm:pt modelId="{B5CC5F05-8BE6-4521-A1CC-23E29DC1204B}" type="sibTrans" cxnId="{8D65B961-DC1D-41F8-A71F-E73E9E0B0324}">
      <dgm:prSet/>
      <dgm:spPr/>
      <dgm:t>
        <a:bodyPr/>
        <a:lstStyle/>
        <a:p>
          <a:endParaRPr lang="ru-RU"/>
        </a:p>
      </dgm:t>
    </dgm:pt>
    <dgm:pt modelId="{0CBE1B44-B814-45E8-9F2F-32EABAA3AC43}">
      <dgm:prSet phldrT="[Текст]"/>
      <dgm:spPr/>
      <dgm:t>
        <a:bodyPr/>
        <a:lstStyle/>
        <a:p>
          <a:r>
            <a:rPr lang="ru-RU" b="1" i="0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Предметное моделирован</a:t>
          </a:r>
          <a:r>
            <a:rPr lang="ru-RU" b="1" i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ие </a:t>
          </a:r>
          <a:r>
            <a:rPr lang="ru-RU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разработка образцов, отождествляющих пространственно-временные, функциональные, структурные и иные параметры исследуемого объекта. При такой форме моделирования создаются именно научные образцы.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CD2DA14D-5D7F-499C-AA6C-F70B6E635A5F}" type="parTrans" cxnId="{64E03F10-E1AB-4B85-9C5A-29F512CC919C}">
      <dgm:prSet/>
      <dgm:spPr/>
      <dgm:t>
        <a:bodyPr/>
        <a:lstStyle/>
        <a:p>
          <a:endParaRPr lang="ru-RU"/>
        </a:p>
      </dgm:t>
    </dgm:pt>
    <dgm:pt modelId="{A8D86426-DE2E-41F6-8924-4CA64E2213BC}" type="sibTrans" cxnId="{64E03F10-E1AB-4B85-9C5A-29F512CC919C}">
      <dgm:prSet/>
      <dgm:spPr/>
      <dgm:t>
        <a:bodyPr/>
        <a:lstStyle/>
        <a:p>
          <a:endParaRPr lang="ru-RU"/>
        </a:p>
      </dgm:t>
    </dgm:pt>
    <dgm:pt modelId="{3FCD79E3-7652-41E7-AA8E-EE6DD0B65C4D}">
      <dgm:prSet phldrT="[Текст]"/>
      <dgm:spPr/>
      <dgm:t>
        <a:bodyPr/>
        <a:lstStyle/>
        <a:p>
          <a:r>
            <a:rPr lang="ru-RU" b="1" i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Знаковое моделирование</a:t>
          </a:r>
          <a:r>
            <a:rPr lang="ru-RU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- демонстрация характеристик и признаков объекта, посредством применения символов, черчения графиков, построения схем. В этой форме создаются логические модели, наделенные математическими свойствами.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34F9F5-277E-4B12-9591-8E258DE56CA4}" type="sibTrans" cxnId="{110779BA-156A-4C31-A50C-600098D8E537}">
      <dgm:prSet/>
      <dgm:spPr/>
      <dgm:t>
        <a:bodyPr/>
        <a:lstStyle/>
        <a:p>
          <a:endParaRPr lang="ru-RU"/>
        </a:p>
      </dgm:t>
    </dgm:pt>
    <dgm:pt modelId="{392A9EA7-C963-4DCB-81A6-C4CBF3D3CBAF}" type="parTrans" cxnId="{110779BA-156A-4C31-A50C-600098D8E537}">
      <dgm:prSet/>
      <dgm:spPr/>
      <dgm:t>
        <a:bodyPr/>
        <a:lstStyle/>
        <a:p>
          <a:endParaRPr lang="ru-RU"/>
        </a:p>
      </dgm:t>
    </dgm:pt>
    <dgm:pt modelId="{16A6A03E-C9CC-41A1-9DA0-36968DEEFB47}" type="pres">
      <dgm:prSet presAssocID="{5E898B14-B714-4009-9A92-249CF410929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A2DE385-1A96-4CA3-8033-CCEF1AEA28FF}" type="pres">
      <dgm:prSet presAssocID="{9FD1F16C-2F42-4565-A015-55B2281DE271}" presName="hierRoot1" presStyleCnt="0">
        <dgm:presLayoutVars>
          <dgm:hierBranch val="init"/>
        </dgm:presLayoutVars>
      </dgm:prSet>
      <dgm:spPr/>
    </dgm:pt>
    <dgm:pt modelId="{88CFF214-968B-4472-9A02-AE80B9166DCE}" type="pres">
      <dgm:prSet presAssocID="{9FD1F16C-2F42-4565-A015-55B2281DE271}" presName="rootComposite1" presStyleCnt="0"/>
      <dgm:spPr/>
    </dgm:pt>
    <dgm:pt modelId="{C4EDF911-DEBA-4196-BDBC-433872CEEBF9}" type="pres">
      <dgm:prSet presAssocID="{9FD1F16C-2F42-4565-A015-55B2281DE271}" presName="rootText1" presStyleLbl="node0" presStyleIdx="0" presStyleCnt="1" custScaleX="256273" custScaleY="528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F034AF-58FD-48F0-BCBC-D6DEBC1DBCF7}" type="pres">
      <dgm:prSet presAssocID="{9FD1F16C-2F42-4565-A015-55B2281DE27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CB1116B-C252-4D5A-A80C-63F97BC26D98}" type="pres">
      <dgm:prSet presAssocID="{9FD1F16C-2F42-4565-A015-55B2281DE271}" presName="hierChild2" presStyleCnt="0"/>
      <dgm:spPr/>
    </dgm:pt>
    <dgm:pt modelId="{19BE8B2C-5594-4C48-B510-F65CD1E22762}" type="pres">
      <dgm:prSet presAssocID="{CD2DA14D-5D7F-499C-AA6C-F70B6E635A5F}" presName="Name37" presStyleLbl="parChTrans1D2" presStyleIdx="0" presStyleCnt="2"/>
      <dgm:spPr/>
      <dgm:t>
        <a:bodyPr/>
        <a:lstStyle/>
        <a:p>
          <a:endParaRPr lang="ru-RU"/>
        </a:p>
      </dgm:t>
    </dgm:pt>
    <dgm:pt modelId="{7D0C94FD-56EC-4616-8FDB-C477954F9893}" type="pres">
      <dgm:prSet presAssocID="{0CBE1B44-B814-45E8-9F2F-32EABAA3AC43}" presName="hierRoot2" presStyleCnt="0">
        <dgm:presLayoutVars>
          <dgm:hierBranch val="init"/>
        </dgm:presLayoutVars>
      </dgm:prSet>
      <dgm:spPr/>
    </dgm:pt>
    <dgm:pt modelId="{0D6FEAC3-E370-485A-9265-58543B250832}" type="pres">
      <dgm:prSet presAssocID="{0CBE1B44-B814-45E8-9F2F-32EABAA3AC43}" presName="rootComposite" presStyleCnt="0"/>
      <dgm:spPr/>
    </dgm:pt>
    <dgm:pt modelId="{354E1467-25F7-4F94-AB22-3A7113DDB1DF}" type="pres">
      <dgm:prSet presAssocID="{0CBE1B44-B814-45E8-9F2F-32EABAA3AC43}" presName="rootText" presStyleLbl="node2" presStyleIdx="0" presStyleCnt="2" custScaleX="176968" custScaleY="1330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8AA632-ECF7-4B01-8ADB-3F44EDB8CB46}" type="pres">
      <dgm:prSet presAssocID="{0CBE1B44-B814-45E8-9F2F-32EABAA3AC43}" presName="rootConnector" presStyleLbl="node2" presStyleIdx="0" presStyleCnt="2"/>
      <dgm:spPr/>
      <dgm:t>
        <a:bodyPr/>
        <a:lstStyle/>
        <a:p>
          <a:endParaRPr lang="ru-RU"/>
        </a:p>
      </dgm:t>
    </dgm:pt>
    <dgm:pt modelId="{E00FC283-30AB-4C46-97FA-3DC3C02215DA}" type="pres">
      <dgm:prSet presAssocID="{0CBE1B44-B814-45E8-9F2F-32EABAA3AC43}" presName="hierChild4" presStyleCnt="0"/>
      <dgm:spPr/>
    </dgm:pt>
    <dgm:pt modelId="{701077BB-0652-4DBF-B696-D0E3CB6FD218}" type="pres">
      <dgm:prSet presAssocID="{0CBE1B44-B814-45E8-9F2F-32EABAA3AC43}" presName="hierChild5" presStyleCnt="0"/>
      <dgm:spPr/>
    </dgm:pt>
    <dgm:pt modelId="{00807F7E-2F72-4989-A3BE-8580678F93C3}" type="pres">
      <dgm:prSet presAssocID="{392A9EA7-C963-4DCB-81A6-C4CBF3D3CBA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4480EAAA-44A8-461C-8BD8-94473AE879C9}" type="pres">
      <dgm:prSet presAssocID="{3FCD79E3-7652-41E7-AA8E-EE6DD0B65C4D}" presName="hierRoot2" presStyleCnt="0">
        <dgm:presLayoutVars>
          <dgm:hierBranch val="init"/>
        </dgm:presLayoutVars>
      </dgm:prSet>
      <dgm:spPr/>
    </dgm:pt>
    <dgm:pt modelId="{AA2D76FC-6CF6-4662-9988-37A381DD8F87}" type="pres">
      <dgm:prSet presAssocID="{3FCD79E3-7652-41E7-AA8E-EE6DD0B65C4D}" presName="rootComposite" presStyleCnt="0"/>
      <dgm:spPr/>
    </dgm:pt>
    <dgm:pt modelId="{771AF58C-CD06-461F-A0D1-A70420BF7911}" type="pres">
      <dgm:prSet presAssocID="{3FCD79E3-7652-41E7-AA8E-EE6DD0B65C4D}" presName="rootText" presStyleLbl="node2" presStyleIdx="1" presStyleCnt="2" custScaleX="168940" custScaleY="1318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D80610-6391-4495-8030-7FB508EFDAEB}" type="pres">
      <dgm:prSet presAssocID="{3FCD79E3-7652-41E7-AA8E-EE6DD0B65C4D}" presName="rootConnector" presStyleLbl="node2" presStyleIdx="1" presStyleCnt="2"/>
      <dgm:spPr/>
      <dgm:t>
        <a:bodyPr/>
        <a:lstStyle/>
        <a:p>
          <a:endParaRPr lang="ru-RU"/>
        </a:p>
      </dgm:t>
    </dgm:pt>
    <dgm:pt modelId="{7F9791AB-5C58-4A8B-841C-D738519CDBDD}" type="pres">
      <dgm:prSet presAssocID="{3FCD79E3-7652-41E7-AA8E-EE6DD0B65C4D}" presName="hierChild4" presStyleCnt="0"/>
      <dgm:spPr/>
    </dgm:pt>
    <dgm:pt modelId="{BDF62392-0C48-4034-B356-812D65799B2A}" type="pres">
      <dgm:prSet presAssocID="{3FCD79E3-7652-41E7-AA8E-EE6DD0B65C4D}" presName="hierChild5" presStyleCnt="0"/>
      <dgm:spPr/>
    </dgm:pt>
    <dgm:pt modelId="{B7A1AC11-31C9-4774-884C-F56495EE281F}" type="pres">
      <dgm:prSet presAssocID="{9FD1F16C-2F42-4565-A015-55B2281DE271}" presName="hierChild3" presStyleCnt="0"/>
      <dgm:spPr/>
    </dgm:pt>
  </dgm:ptLst>
  <dgm:cxnLst>
    <dgm:cxn modelId="{1FFA612D-932C-42AC-9A44-FD01EBF9302F}" type="presOf" srcId="{392A9EA7-C963-4DCB-81A6-C4CBF3D3CBAF}" destId="{00807F7E-2F72-4989-A3BE-8580678F93C3}" srcOrd="0" destOrd="0" presId="urn:microsoft.com/office/officeart/2005/8/layout/orgChart1"/>
    <dgm:cxn modelId="{8C6AF720-44BC-435D-A41D-52C0C9C229DA}" type="presOf" srcId="{CD2DA14D-5D7F-499C-AA6C-F70B6E635A5F}" destId="{19BE8B2C-5594-4C48-B510-F65CD1E22762}" srcOrd="0" destOrd="0" presId="urn:microsoft.com/office/officeart/2005/8/layout/orgChart1"/>
    <dgm:cxn modelId="{251AF555-6417-44D8-B616-1C52558A9264}" type="presOf" srcId="{3FCD79E3-7652-41E7-AA8E-EE6DD0B65C4D}" destId="{771AF58C-CD06-461F-A0D1-A70420BF7911}" srcOrd="0" destOrd="0" presId="urn:microsoft.com/office/officeart/2005/8/layout/orgChart1"/>
    <dgm:cxn modelId="{110779BA-156A-4C31-A50C-600098D8E537}" srcId="{9FD1F16C-2F42-4565-A015-55B2281DE271}" destId="{3FCD79E3-7652-41E7-AA8E-EE6DD0B65C4D}" srcOrd="1" destOrd="0" parTransId="{392A9EA7-C963-4DCB-81A6-C4CBF3D3CBAF}" sibTransId="{C734F9F5-277E-4B12-9591-8E258DE56CA4}"/>
    <dgm:cxn modelId="{620DC543-2D63-47A8-AD42-D178A132D532}" type="presOf" srcId="{9FD1F16C-2F42-4565-A015-55B2281DE271}" destId="{C4EDF911-DEBA-4196-BDBC-433872CEEBF9}" srcOrd="0" destOrd="0" presId="urn:microsoft.com/office/officeart/2005/8/layout/orgChart1"/>
    <dgm:cxn modelId="{124AD5AD-C708-4F56-ADE6-36AB61114385}" type="presOf" srcId="{9FD1F16C-2F42-4565-A015-55B2281DE271}" destId="{08F034AF-58FD-48F0-BCBC-D6DEBC1DBCF7}" srcOrd="1" destOrd="0" presId="urn:microsoft.com/office/officeart/2005/8/layout/orgChart1"/>
    <dgm:cxn modelId="{64E03F10-E1AB-4B85-9C5A-29F512CC919C}" srcId="{9FD1F16C-2F42-4565-A015-55B2281DE271}" destId="{0CBE1B44-B814-45E8-9F2F-32EABAA3AC43}" srcOrd="0" destOrd="0" parTransId="{CD2DA14D-5D7F-499C-AA6C-F70B6E635A5F}" sibTransId="{A8D86426-DE2E-41F6-8924-4CA64E2213BC}"/>
    <dgm:cxn modelId="{8D65B961-DC1D-41F8-A71F-E73E9E0B0324}" srcId="{5E898B14-B714-4009-9A92-249CF4109292}" destId="{9FD1F16C-2F42-4565-A015-55B2281DE271}" srcOrd="0" destOrd="0" parTransId="{7993666C-FEA2-4280-983A-18F9E8CDE6E2}" sibTransId="{B5CC5F05-8BE6-4521-A1CC-23E29DC1204B}"/>
    <dgm:cxn modelId="{29C72FB2-4A8B-4776-B5F0-E4C139781700}" type="presOf" srcId="{0CBE1B44-B814-45E8-9F2F-32EABAA3AC43}" destId="{354E1467-25F7-4F94-AB22-3A7113DDB1DF}" srcOrd="0" destOrd="0" presId="urn:microsoft.com/office/officeart/2005/8/layout/orgChart1"/>
    <dgm:cxn modelId="{1DBF861F-3A4F-4F9D-A6FE-279481B005E4}" type="presOf" srcId="{5E898B14-B714-4009-9A92-249CF4109292}" destId="{16A6A03E-C9CC-41A1-9DA0-36968DEEFB47}" srcOrd="0" destOrd="0" presId="urn:microsoft.com/office/officeart/2005/8/layout/orgChart1"/>
    <dgm:cxn modelId="{06550610-EA72-4221-9A59-980E36D0FA01}" type="presOf" srcId="{0CBE1B44-B814-45E8-9F2F-32EABAA3AC43}" destId="{878AA632-ECF7-4B01-8ADB-3F44EDB8CB46}" srcOrd="1" destOrd="0" presId="urn:microsoft.com/office/officeart/2005/8/layout/orgChart1"/>
    <dgm:cxn modelId="{29AAE411-4A49-4994-BC04-E79A8D3174C3}" type="presOf" srcId="{3FCD79E3-7652-41E7-AA8E-EE6DD0B65C4D}" destId="{8FD80610-6391-4495-8030-7FB508EFDAEB}" srcOrd="1" destOrd="0" presId="urn:microsoft.com/office/officeart/2005/8/layout/orgChart1"/>
    <dgm:cxn modelId="{EA80D38F-72BE-4FE4-8395-4CD1136F769A}" type="presParOf" srcId="{16A6A03E-C9CC-41A1-9DA0-36968DEEFB47}" destId="{1A2DE385-1A96-4CA3-8033-CCEF1AEA28FF}" srcOrd="0" destOrd="0" presId="urn:microsoft.com/office/officeart/2005/8/layout/orgChart1"/>
    <dgm:cxn modelId="{6B9630BF-88A6-4C83-B48C-969056D7079F}" type="presParOf" srcId="{1A2DE385-1A96-4CA3-8033-CCEF1AEA28FF}" destId="{88CFF214-968B-4472-9A02-AE80B9166DCE}" srcOrd="0" destOrd="0" presId="urn:microsoft.com/office/officeart/2005/8/layout/orgChart1"/>
    <dgm:cxn modelId="{C63F4E53-F1C4-4AF0-B582-748E4ED8B533}" type="presParOf" srcId="{88CFF214-968B-4472-9A02-AE80B9166DCE}" destId="{C4EDF911-DEBA-4196-BDBC-433872CEEBF9}" srcOrd="0" destOrd="0" presId="urn:microsoft.com/office/officeart/2005/8/layout/orgChart1"/>
    <dgm:cxn modelId="{02E27153-80CC-495C-8ED8-A06A8FD08DFD}" type="presParOf" srcId="{88CFF214-968B-4472-9A02-AE80B9166DCE}" destId="{08F034AF-58FD-48F0-BCBC-D6DEBC1DBCF7}" srcOrd="1" destOrd="0" presId="urn:microsoft.com/office/officeart/2005/8/layout/orgChart1"/>
    <dgm:cxn modelId="{3613384D-F324-44DB-A8DF-B47DA55510FF}" type="presParOf" srcId="{1A2DE385-1A96-4CA3-8033-CCEF1AEA28FF}" destId="{ECB1116B-C252-4D5A-A80C-63F97BC26D98}" srcOrd="1" destOrd="0" presId="urn:microsoft.com/office/officeart/2005/8/layout/orgChart1"/>
    <dgm:cxn modelId="{E0CF0803-FBA2-4128-AE7F-B01B25CBA290}" type="presParOf" srcId="{ECB1116B-C252-4D5A-A80C-63F97BC26D98}" destId="{19BE8B2C-5594-4C48-B510-F65CD1E22762}" srcOrd="0" destOrd="0" presId="urn:microsoft.com/office/officeart/2005/8/layout/orgChart1"/>
    <dgm:cxn modelId="{8086FD9F-C2A3-46C9-832F-6383EEAE39A6}" type="presParOf" srcId="{ECB1116B-C252-4D5A-A80C-63F97BC26D98}" destId="{7D0C94FD-56EC-4616-8FDB-C477954F9893}" srcOrd="1" destOrd="0" presId="urn:microsoft.com/office/officeart/2005/8/layout/orgChart1"/>
    <dgm:cxn modelId="{101C9F4E-16B2-4137-B8D6-EE4A2D66016F}" type="presParOf" srcId="{7D0C94FD-56EC-4616-8FDB-C477954F9893}" destId="{0D6FEAC3-E370-485A-9265-58543B250832}" srcOrd="0" destOrd="0" presId="urn:microsoft.com/office/officeart/2005/8/layout/orgChart1"/>
    <dgm:cxn modelId="{2D402EEB-F790-4B8B-9EB9-896CE39CD071}" type="presParOf" srcId="{0D6FEAC3-E370-485A-9265-58543B250832}" destId="{354E1467-25F7-4F94-AB22-3A7113DDB1DF}" srcOrd="0" destOrd="0" presId="urn:microsoft.com/office/officeart/2005/8/layout/orgChart1"/>
    <dgm:cxn modelId="{3797B166-2D51-4FAA-B755-9905B0B5F64E}" type="presParOf" srcId="{0D6FEAC3-E370-485A-9265-58543B250832}" destId="{878AA632-ECF7-4B01-8ADB-3F44EDB8CB46}" srcOrd="1" destOrd="0" presId="urn:microsoft.com/office/officeart/2005/8/layout/orgChart1"/>
    <dgm:cxn modelId="{21107779-E746-447C-8F4D-34400226A347}" type="presParOf" srcId="{7D0C94FD-56EC-4616-8FDB-C477954F9893}" destId="{E00FC283-30AB-4C46-97FA-3DC3C02215DA}" srcOrd="1" destOrd="0" presId="urn:microsoft.com/office/officeart/2005/8/layout/orgChart1"/>
    <dgm:cxn modelId="{61251113-A81F-489C-BB65-3E3097A2FD0F}" type="presParOf" srcId="{7D0C94FD-56EC-4616-8FDB-C477954F9893}" destId="{701077BB-0652-4DBF-B696-D0E3CB6FD218}" srcOrd="2" destOrd="0" presId="urn:microsoft.com/office/officeart/2005/8/layout/orgChart1"/>
    <dgm:cxn modelId="{210D2313-C209-43A1-9DED-112F221EC6AA}" type="presParOf" srcId="{ECB1116B-C252-4D5A-A80C-63F97BC26D98}" destId="{00807F7E-2F72-4989-A3BE-8580678F93C3}" srcOrd="2" destOrd="0" presId="urn:microsoft.com/office/officeart/2005/8/layout/orgChart1"/>
    <dgm:cxn modelId="{001DE5E1-CC81-442E-B32A-A5A7234F7A82}" type="presParOf" srcId="{ECB1116B-C252-4D5A-A80C-63F97BC26D98}" destId="{4480EAAA-44A8-461C-8BD8-94473AE879C9}" srcOrd="3" destOrd="0" presId="urn:microsoft.com/office/officeart/2005/8/layout/orgChart1"/>
    <dgm:cxn modelId="{7826E839-7093-409B-B76A-F38F999E53A5}" type="presParOf" srcId="{4480EAAA-44A8-461C-8BD8-94473AE879C9}" destId="{AA2D76FC-6CF6-4662-9988-37A381DD8F87}" srcOrd="0" destOrd="0" presId="urn:microsoft.com/office/officeart/2005/8/layout/orgChart1"/>
    <dgm:cxn modelId="{393D5B4F-4E90-483E-A617-8F48F32BAFE1}" type="presParOf" srcId="{AA2D76FC-6CF6-4662-9988-37A381DD8F87}" destId="{771AF58C-CD06-461F-A0D1-A70420BF7911}" srcOrd="0" destOrd="0" presId="urn:microsoft.com/office/officeart/2005/8/layout/orgChart1"/>
    <dgm:cxn modelId="{FBACA746-B61E-4C6B-853F-9329387DB84B}" type="presParOf" srcId="{AA2D76FC-6CF6-4662-9988-37A381DD8F87}" destId="{8FD80610-6391-4495-8030-7FB508EFDAEB}" srcOrd="1" destOrd="0" presId="urn:microsoft.com/office/officeart/2005/8/layout/orgChart1"/>
    <dgm:cxn modelId="{B347377D-30B7-40DC-AA53-A803051E3101}" type="presParOf" srcId="{4480EAAA-44A8-461C-8BD8-94473AE879C9}" destId="{7F9791AB-5C58-4A8B-841C-D738519CDBDD}" srcOrd="1" destOrd="0" presId="urn:microsoft.com/office/officeart/2005/8/layout/orgChart1"/>
    <dgm:cxn modelId="{A7BCD416-33F5-4EFB-90AE-2FE3757B2031}" type="presParOf" srcId="{4480EAAA-44A8-461C-8BD8-94473AE879C9}" destId="{BDF62392-0C48-4034-B356-812D65799B2A}" srcOrd="2" destOrd="0" presId="urn:microsoft.com/office/officeart/2005/8/layout/orgChart1"/>
    <dgm:cxn modelId="{3DBEDA88-95E7-4981-9F61-7B6AD21E21BC}" type="presParOf" srcId="{1A2DE385-1A96-4CA3-8033-CCEF1AEA28FF}" destId="{B7A1AC11-31C9-4774-884C-F56495EE281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586746-6AF9-4241-867E-225A7AA8EA7D}" type="doc">
      <dgm:prSet loTypeId="urn:microsoft.com/office/officeart/2008/layout/PictureAccent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EE6FDB-2D00-47EF-9EDA-DEFE70CDF1A3}">
      <dgm:prSet phldrT="[Текст]" custT="1"/>
      <dgm:spPr>
        <a:ln w="57150">
          <a:solidFill>
            <a:srgbClr val="D7B56D"/>
          </a:solidFill>
        </a:ln>
      </dgm:spPr>
      <dgm:t>
        <a:bodyPr/>
        <a:lstStyle/>
        <a:p>
          <a:r>
            <a:rPr lang="ru-RU" sz="4000" b="1" dirty="0" smtClean="0">
              <a:ln w="3175">
                <a:solidFill>
                  <a:srgbClr val="FFC000"/>
                </a:solidFill>
              </a:ln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моделей позволяет</a:t>
          </a:r>
          <a:r>
            <a:rPr lang="en-US" sz="4000" b="1" dirty="0" smtClean="0">
              <a:ln w="3175">
                <a:solidFill>
                  <a:srgbClr val="FFC000"/>
                </a:solidFill>
              </a:ln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4000" b="1" dirty="0">
            <a:ln w="3175">
              <a:solidFill>
                <a:srgbClr val="FFC000"/>
              </a:solidFill>
            </a:ln>
            <a:solidFill>
              <a:srgbClr val="D7B56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D5EABD-9341-4841-8D97-CFF1A4541356}" type="parTrans" cxnId="{FF62F5B8-3F8B-47B9-AC32-E68B4B23075C}">
      <dgm:prSet/>
      <dgm:spPr/>
      <dgm:t>
        <a:bodyPr/>
        <a:lstStyle/>
        <a:p>
          <a:endParaRPr lang="ru-RU"/>
        </a:p>
      </dgm:t>
    </dgm:pt>
    <dgm:pt modelId="{85D118DF-34E9-430F-A734-FECDE770AC1E}" type="sibTrans" cxnId="{FF62F5B8-3F8B-47B9-AC32-E68B4B23075C}">
      <dgm:prSet/>
      <dgm:spPr/>
      <dgm:t>
        <a:bodyPr/>
        <a:lstStyle/>
        <a:p>
          <a:endParaRPr lang="ru-RU"/>
        </a:p>
      </dgm:t>
    </dgm:pt>
    <dgm:pt modelId="{D5D5411F-867B-4F13-8C15-7DD4A204A713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Воспроизвести связи, характеристики и особенности функционирования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EAF8FA-4984-4297-91B1-360504C16E3E}" type="parTrans" cxnId="{CC04D713-8039-4069-9DDE-217890EE5FBB}">
      <dgm:prSet/>
      <dgm:spPr/>
      <dgm:t>
        <a:bodyPr/>
        <a:lstStyle/>
        <a:p>
          <a:endParaRPr lang="ru-RU"/>
        </a:p>
      </dgm:t>
    </dgm:pt>
    <dgm:pt modelId="{54EC8CF0-8826-4339-9466-046ED3271D2E}" type="sibTrans" cxnId="{CC04D713-8039-4069-9DDE-217890EE5FBB}">
      <dgm:prSet/>
      <dgm:spPr/>
      <dgm:t>
        <a:bodyPr/>
        <a:lstStyle/>
        <a:p>
          <a:endParaRPr lang="ru-RU"/>
        </a:p>
      </dgm:t>
    </dgm:pt>
    <dgm:pt modelId="{0CB03B7C-643F-46B4-87B8-0773C700175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Принять рациональное решение, обосновать его и эффективно воплотить на практике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393728-AA92-428B-AA4A-92F1A21BAABE}" type="parTrans" cxnId="{586C3866-EEB7-4217-9F99-6DF6A84B3097}">
      <dgm:prSet/>
      <dgm:spPr/>
      <dgm:t>
        <a:bodyPr/>
        <a:lstStyle/>
        <a:p>
          <a:endParaRPr lang="ru-RU"/>
        </a:p>
      </dgm:t>
    </dgm:pt>
    <dgm:pt modelId="{1ADB6AC4-3B49-454D-9148-839A62C5DA5E}" type="sibTrans" cxnId="{586C3866-EEB7-4217-9F99-6DF6A84B3097}">
      <dgm:prSet/>
      <dgm:spPr/>
      <dgm:t>
        <a:bodyPr/>
        <a:lstStyle/>
        <a:p>
          <a:endParaRPr lang="ru-RU"/>
        </a:p>
      </dgm:t>
    </dgm:pt>
    <dgm:pt modelId="{D2E79665-886F-4182-A0FF-6A16F39F508D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Проследить тенденции и динамику развития исследуемых объектов, систем, явлений и процессов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47A0D0-890C-461F-98CD-C21BC5BAA311}" type="parTrans" cxnId="{B975BC0C-67BD-48CC-8C6B-03795E01D394}">
      <dgm:prSet/>
      <dgm:spPr/>
      <dgm:t>
        <a:bodyPr/>
        <a:lstStyle/>
        <a:p>
          <a:endParaRPr lang="ru-RU"/>
        </a:p>
      </dgm:t>
    </dgm:pt>
    <dgm:pt modelId="{F0DC2D3E-58B6-4F37-97A2-F49370EC3E46}" type="sibTrans" cxnId="{B975BC0C-67BD-48CC-8C6B-03795E01D394}">
      <dgm:prSet/>
      <dgm:spPr/>
      <dgm:t>
        <a:bodyPr/>
        <a:lstStyle/>
        <a:p>
          <a:endParaRPr lang="ru-RU"/>
        </a:p>
      </dgm:t>
    </dgm:pt>
    <dgm:pt modelId="{560BFEE7-4CE5-49CB-8EA0-D5C5A70B7737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Проанализировать текущее состояние, спланировать и составить прогноз последующего развития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2242C2-9E35-468A-81E0-3CBBBC0ED2CD}" type="parTrans" cxnId="{2C7FEADE-D04F-4BB9-A36E-5EFC7E970093}">
      <dgm:prSet/>
      <dgm:spPr/>
      <dgm:t>
        <a:bodyPr/>
        <a:lstStyle/>
        <a:p>
          <a:endParaRPr lang="ru-RU"/>
        </a:p>
      </dgm:t>
    </dgm:pt>
    <dgm:pt modelId="{A501D58C-4E28-4433-B85F-2503F4FC1F61}" type="sibTrans" cxnId="{2C7FEADE-D04F-4BB9-A36E-5EFC7E970093}">
      <dgm:prSet/>
      <dgm:spPr/>
      <dgm:t>
        <a:bodyPr/>
        <a:lstStyle/>
        <a:p>
          <a:endParaRPr lang="ru-RU"/>
        </a:p>
      </dgm:t>
    </dgm:pt>
    <dgm:pt modelId="{9C9CAF4E-0C5D-4B38-92DB-810E68A6B01E}" type="pres">
      <dgm:prSet presAssocID="{0A586746-6AF9-4241-867E-225A7AA8EA7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94A8F5-3301-4CBC-AEF7-1C010BDAE602}" type="pres">
      <dgm:prSet presAssocID="{67EE6FDB-2D00-47EF-9EDA-DEFE70CDF1A3}" presName="root" presStyleCnt="0">
        <dgm:presLayoutVars>
          <dgm:chMax/>
          <dgm:chPref val="4"/>
        </dgm:presLayoutVars>
      </dgm:prSet>
      <dgm:spPr/>
    </dgm:pt>
    <dgm:pt modelId="{A99EEA16-3927-4D10-9FEF-381E1BE8B88C}" type="pres">
      <dgm:prSet presAssocID="{67EE6FDB-2D00-47EF-9EDA-DEFE70CDF1A3}" presName="rootComposite" presStyleCnt="0">
        <dgm:presLayoutVars/>
      </dgm:prSet>
      <dgm:spPr/>
    </dgm:pt>
    <dgm:pt modelId="{30369CCB-E6A7-415C-81A3-DBEEB6D29D6E}" type="pres">
      <dgm:prSet presAssocID="{67EE6FDB-2D00-47EF-9EDA-DEFE70CDF1A3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525F940-58B5-4614-9E2A-E6DADD5C9C52}" type="pres">
      <dgm:prSet presAssocID="{67EE6FDB-2D00-47EF-9EDA-DEFE70CDF1A3}" presName="childShape" presStyleCnt="0">
        <dgm:presLayoutVars>
          <dgm:chMax val="0"/>
          <dgm:chPref val="0"/>
        </dgm:presLayoutVars>
      </dgm:prSet>
      <dgm:spPr/>
    </dgm:pt>
    <dgm:pt modelId="{3770A3AD-8827-4617-9804-35D3CD52E1CF}" type="pres">
      <dgm:prSet presAssocID="{D5D5411F-867B-4F13-8C15-7DD4A204A713}" presName="childComposite" presStyleCnt="0">
        <dgm:presLayoutVars>
          <dgm:chMax val="0"/>
          <dgm:chPref val="0"/>
        </dgm:presLayoutVars>
      </dgm:prSet>
      <dgm:spPr/>
    </dgm:pt>
    <dgm:pt modelId="{41F91AFE-07E4-46FB-9C54-0C78A5480BE4}" type="pres">
      <dgm:prSet presAssocID="{D5D5411F-867B-4F13-8C15-7DD4A204A713}" presName="Image" presStyleLbl="node1" presStyleIdx="0" presStyleCnt="4"/>
      <dgm:spPr>
        <a:ln w="76200">
          <a:solidFill>
            <a:srgbClr val="D7B56D"/>
          </a:solidFill>
        </a:ln>
      </dgm:spPr>
    </dgm:pt>
    <dgm:pt modelId="{2DF39615-B831-44B1-A4C1-93AD9B46C6AA}" type="pres">
      <dgm:prSet presAssocID="{D5D5411F-867B-4F13-8C15-7DD4A204A713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4D05B-3F08-4982-9878-CE5CC9E07DF8}" type="pres">
      <dgm:prSet presAssocID="{D2E79665-886F-4182-A0FF-6A16F39F508D}" presName="childComposite" presStyleCnt="0">
        <dgm:presLayoutVars>
          <dgm:chMax val="0"/>
          <dgm:chPref val="0"/>
        </dgm:presLayoutVars>
      </dgm:prSet>
      <dgm:spPr/>
    </dgm:pt>
    <dgm:pt modelId="{C0B83DD9-ECF4-4936-AC30-3178BB5F8F45}" type="pres">
      <dgm:prSet presAssocID="{D2E79665-886F-4182-A0FF-6A16F39F508D}" presName="Image" presStyleLbl="node1" presStyleIdx="1" presStyleCnt="4"/>
      <dgm:spPr>
        <a:ln w="76200">
          <a:solidFill>
            <a:srgbClr val="D7B56D"/>
          </a:solidFill>
        </a:ln>
      </dgm:spPr>
    </dgm:pt>
    <dgm:pt modelId="{A1AD162F-D821-4519-A589-82754312B58D}" type="pres">
      <dgm:prSet presAssocID="{D2E79665-886F-4182-A0FF-6A16F39F508D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A5E39-2772-4C80-9A98-6848A18B3878}" type="pres">
      <dgm:prSet presAssocID="{560BFEE7-4CE5-49CB-8EA0-D5C5A70B7737}" presName="childComposite" presStyleCnt="0">
        <dgm:presLayoutVars>
          <dgm:chMax val="0"/>
          <dgm:chPref val="0"/>
        </dgm:presLayoutVars>
      </dgm:prSet>
      <dgm:spPr/>
    </dgm:pt>
    <dgm:pt modelId="{122BE4AE-8171-4B38-A885-2D37F5C70381}" type="pres">
      <dgm:prSet presAssocID="{560BFEE7-4CE5-49CB-8EA0-D5C5A70B7737}" presName="Image" presStyleLbl="node1" presStyleIdx="2" presStyleCnt="4"/>
      <dgm:spPr>
        <a:ln w="76200">
          <a:solidFill>
            <a:srgbClr val="D7B56D"/>
          </a:solidFill>
        </a:ln>
      </dgm:spPr>
    </dgm:pt>
    <dgm:pt modelId="{9BCCA0ED-E1E3-495E-95A6-1604F7D03F04}" type="pres">
      <dgm:prSet presAssocID="{560BFEE7-4CE5-49CB-8EA0-D5C5A70B7737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22F255-3AAD-4BF2-9693-5D06B0F87CCB}" type="pres">
      <dgm:prSet presAssocID="{0CB03B7C-643F-46B4-87B8-0773C7001757}" presName="childComposite" presStyleCnt="0">
        <dgm:presLayoutVars>
          <dgm:chMax val="0"/>
          <dgm:chPref val="0"/>
        </dgm:presLayoutVars>
      </dgm:prSet>
      <dgm:spPr/>
    </dgm:pt>
    <dgm:pt modelId="{57C0DA2E-9097-403C-A94F-904D70C454F9}" type="pres">
      <dgm:prSet presAssocID="{0CB03B7C-643F-46B4-87B8-0773C7001757}" presName="Image" presStyleLbl="node1" presStyleIdx="3" presStyleCnt="4"/>
      <dgm:spPr>
        <a:ln w="76200">
          <a:solidFill>
            <a:srgbClr val="D7B56D"/>
          </a:solidFill>
        </a:ln>
      </dgm:spPr>
    </dgm:pt>
    <dgm:pt modelId="{EF919990-F92B-4BF7-9334-30572EDCD2F7}" type="pres">
      <dgm:prSet presAssocID="{0CB03B7C-643F-46B4-87B8-0773C7001757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75BC0C-67BD-48CC-8C6B-03795E01D394}" srcId="{67EE6FDB-2D00-47EF-9EDA-DEFE70CDF1A3}" destId="{D2E79665-886F-4182-A0FF-6A16F39F508D}" srcOrd="1" destOrd="0" parTransId="{A347A0D0-890C-461F-98CD-C21BC5BAA311}" sibTransId="{F0DC2D3E-58B6-4F37-97A2-F49370EC3E46}"/>
    <dgm:cxn modelId="{586C3866-EEB7-4217-9F99-6DF6A84B3097}" srcId="{67EE6FDB-2D00-47EF-9EDA-DEFE70CDF1A3}" destId="{0CB03B7C-643F-46B4-87B8-0773C7001757}" srcOrd="3" destOrd="0" parTransId="{73393728-AA92-428B-AA4A-92F1A21BAABE}" sibTransId="{1ADB6AC4-3B49-454D-9148-839A62C5DA5E}"/>
    <dgm:cxn modelId="{B699E096-BDC8-4C63-8CF5-9A111E41E1F6}" type="presOf" srcId="{560BFEE7-4CE5-49CB-8EA0-D5C5A70B7737}" destId="{9BCCA0ED-E1E3-495E-95A6-1604F7D03F04}" srcOrd="0" destOrd="0" presId="urn:microsoft.com/office/officeart/2008/layout/PictureAccentList"/>
    <dgm:cxn modelId="{FF62F5B8-3F8B-47B9-AC32-E68B4B23075C}" srcId="{0A586746-6AF9-4241-867E-225A7AA8EA7D}" destId="{67EE6FDB-2D00-47EF-9EDA-DEFE70CDF1A3}" srcOrd="0" destOrd="0" parTransId="{17D5EABD-9341-4841-8D97-CFF1A4541356}" sibTransId="{85D118DF-34E9-430F-A734-FECDE770AC1E}"/>
    <dgm:cxn modelId="{9FF9E3EF-58A9-4132-B770-98AF3E5C4CFD}" type="presOf" srcId="{67EE6FDB-2D00-47EF-9EDA-DEFE70CDF1A3}" destId="{30369CCB-E6A7-415C-81A3-DBEEB6D29D6E}" srcOrd="0" destOrd="0" presId="urn:microsoft.com/office/officeart/2008/layout/PictureAccentList"/>
    <dgm:cxn modelId="{10CA141F-3B8E-46D7-97CC-474555699693}" type="presOf" srcId="{D2E79665-886F-4182-A0FF-6A16F39F508D}" destId="{A1AD162F-D821-4519-A589-82754312B58D}" srcOrd="0" destOrd="0" presId="urn:microsoft.com/office/officeart/2008/layout/PictureAccentList"/>
    <dgm:cxn modelId="{D017094A-DE4A-41E2-B3CA-2A81F6D31DF5}" type="presOf" srcId="{0CB03B7C-643F-46B4-87B8-0773C7001757}" destId="{EF919990-F92B-4BF7-9334-30572EDCD2F7}" srcOrd="0" destOrd="0" presId="urn:microsoft.com/office/officeart/2008/layout/PictureAccentList"/>
    <dgm:cxn modelId="{5161AC51-55F6-41CC-BBEB-95FA677B7029}" type="presOf" srcId="{D5D5411F-867B-4F13-8C15-7DD4A204A713}" destId="{2DF39615-B831-44B1-A4C1-93AD9B46C6AA}" srcOrd="0" destOrd="0" presId="urn:microsoft.com/office/officeart/2008/layout/PictureAccentList"/>
    <dgm:cxn modelId="{CC04D713-8039-4069-9DDE-217890EE5FBB}" srcId="{67EE6FDB-2D00-47EF-9EDA-DEFE70CDF1A3}" destId="{D5D5411F-867B-4F13-8C15-7DD4A204A713}" srcOrd="0" destOrd="0" parTransId="{66EAF8FA-4984-4297-91B1-360504C16E3E}" sibTransId="{54EC8CF0-8826-4339-9466-046ED3271D2E}"/>
    <dgm:cxn modelId="{2C7FEADE-D04F-4BB9-A36E-5EFC7E970093}" srcId="{67EE6FDB-2D00-47EF-9EDA-DEFE70CDF1A3}" destId="{560BFEE7-4CE5-49CB-8EA0-D5C5A70B7737}" srcOrd="2" destOrd="0" parTransId="{E02242C2-9E35-468A-81E0-3CBBBC0ED2CD}" sibTransId="{A501D58C-4E28-4433-B85F-2503F4FC1F61}"/>
    <dgm:cxn modelId="{6B8D7CEC-C960-4497-ABDF-716C73B0E1C3}" type="presOf" srcId="{0A586746-6AF9-4241-867E-225A7AA8EA7D}" destId="{9C9CAF4E-0C5D-4B38-92DB-810E68A6B01E}" srcOrd="0" destOrd="0" presId="urn:microsoft.com/office/officeart/2008/layout/PictureAccentList"/>
    <dgm:cxn modelId="{E6F4A3B4-300E-41D4-B986-76518A514F0B}" type="presParOf" srcId="{9C9CAF4E-0C5D-4B38-92DB-810E68A6B01E}" destId="{6994A8F5-3301-4CBC-AEF7-1C010BDAE602}" srcOrd="0" destOrd="0" presId="urn:microsoft.com/office/officeart/2008/layout/PictureAccentList"/>
    <dgm:cxn modelId="{472782E3-B8BA-4DB4-AB44-A39D8B65B34A}" type="presParOf" srcId="{6994A8F5-3301-4CBC-AEF7-1C010BDAE602}" destId="{A99EEA16-3927-4D10-9FEF-381E1BE8B88C}" srcOrd="0" destOrd="0" presId="urn:microsoft.com/office/officeart/2008/layout/PictureAccentList"/>
    <dgm:cxn modelId="{D7BCD30E-31A9-44D6-9D34-95714165D39F}" type="presParOf" srcId="{A99EEA16-3927-4D10-9FEF-381E1BE8B88C}" destId="{30369CCB-E6A7-415C-81A3-DBEEB6D29D6E}" srcOrd="0" destOrd="0" presId="urn:microsoft.com/office/officeart/2008/layout/PictureAccentList"/>
    <dgm:cxn modelId="{338AD028-F52F-4467-B51F-FBB5CBFB1824}" type="presParOf" srcId="{6994A8F5-3301-4CBC-AEF7-1C010BDAE602}" destId="{1525F940-58B5-4614-9E2A-E6DADD5C9C52}" srcOrd="1" destOrd="0" presId="urn:microsoft.com/office/officeart/2008/layout/PictureAccentList"/>
    <dgm:cxn modelId="{A32308B1-5178-4189-ADC0-AC0FDA94246A}" type="presParOf" srcId="{1525F940-58B5-4614-9E2A-E6DADD5C9C52}" destId="{3770A3AD-8827-4617-9804-35D3CD52E1CF}" srcOrd="0" destOrd="0" presId="urn:microsoft.com/office/officeart/2008/layout/PictureAccentList"/>
    <dgm:cxn modelId="{7AD1E4DB-A1A3-4B57-9376-AC44F7A6AE12}" type="presParOf" srcId="{3770A3AD-8827-4617-9804-35D3CD52E1CF}" destId="{41F91AFE-07E4-46FB-9C54-0C78A5480BE4}" srcOrd="0" destOrd="0" presId="urn:microsoft.com/office/officeart/2008/layout/PictureAccentList"/>
    <dgm:cxn modelId="{FDE77E59-8EC8-4FB8-B01D-753DB5EF126C}" type="presParOf" srcId="{3770A3AD-8827-4617-9804-35D3CD52E1CF}" destId="{2DF39615-B831-44B1-A4C1-93AD9B46C6AA}" srcOrd="1" destOrd="0" presId="urn:microsoft.com/office/officeart/2008/layout/PictureAccentList"/>
    <dgm:cxn modelId="{61BF9271-7C1A-4AB8-BBC8-F647732FD7EC}" type="presParOf" srcId="{1525F940-58B5-4614-9E2A-E6DADD5C9C52}" destId="{4B74D05B-3F08-4982-9878-CE5CC9E07DF8}" srcOrd="1" destOrd="0" presId="urn:microsoft.com/office/officeart/2008/layout/PictureAccentList"/>
    <dgm:cxn modelId="{AD1947D4-5628-466A-9D5B-72F8899F47A5}" type="presParOf" srcId="{4B74D05B-3F08-4982-9878-CE5CC9E07DF8}" destId="{C0B83DD9-ECF4-4936-AC30-3178BB5F8F45}" srcOrd="0" destOrd="0" presId="urn:microsoft.com/office/officeart/2008/layout/PictureAccentList"/>
    <dgm:cxn modelId="{13F85451-C4B2-4087-BDD2-BC5092193FD1}" type="presParOf" srcId="{4B74D05B-3F08-4982-9878-CE5CC9E07DF8}" destId="{A1AD162F-D821-4519-A589-82754312B58D}" srcOrd="1" destOrd="0" presId="urn:microsoft.com/office/officeart/2008/layout/PictureAccentList"/>
    <dgm:cxn modelId="{6133C77C-EB70-460D-8C91-90A2AB2F884C}" type="presParOf" srcId="{1525F940-58B5-4614-9E2A-E6DADD5C9C52}" destId="{9BDA5E39-2772-4C80-9A98-6848A18B3878}" srcOrd="2" destOrd="0" presId="urn:microsoft.com/office/officeart/2008/layout/PictureAccentList"/>
    <dgm:cxn modelId="{18A1DF1C-DD28-4BA2-B22D-CF4CD6F17C89}" type="presParOf" srcId="{9BDA5E39-2772-4C80-9A98-6848A18B3878}" destId="{122BE4AE-8171-4B38-A885-2D37F5C70381}" srcOrd="0" destOrd="0" presId="urn:microsoft.com/office/officeart/2008/layout/PictureAccentList"/>
    <dgm:cxn modelId="{802EF2C0-E491-44ED-A271-10EF4B9365DE}" type="presParOf" srcId="{9BDA5E39-2772-4C80-9A98-6848A18B3878}" destId="{9BCCA0ED-E1E3-495E-95A6-1604F7D03F04}" srcOrd="1" destOrd="0" presId="urn:microsoft.com/office/officeart/2008/layout/PictureAccentList"/>
    <dgm:cxn modelId="{14C35C5E-0B05-4D0A-AFF1-13A5DEEBE18C}" type="presParOf" srcId="{1525F940-58B5-4614-9E2A-E6DADD5C9C52}" destId="{2D22F255-3AAD-4BF2-9693-5D06B0F87CCB}" srcOrd="3" destOrd="0" presId="urn:microsoft.com/office/officeart/2008/layout/PictureAccentList"/>
    <dgm:cxn modelId="{CAF85544-4D71-44AC-9C56-D01D2A429912}" type="presParOf" srcId="{2D22F255-3AAD-4BF2-9693-5D06B0F87CCB}" destId="{57C0DA2E-9097-403C-A94F-904D70C454F9}" srcOrd="0" destOrd="0" presId="urn:microsoft.com/office/officeart/2008/layout/PictureAccentList"/>
    <dgm:cxn modelId="{3926EC47-4762-452C-8352-792826F24D53}" type="presParOf" srcId="{2D22F255-3AAD-4BF2-9693-5D06B0F87CCB}" destId="{EF919990-F92B-4BF7-9334-30572EDCD2F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A6BC58-7367-44C3-AB9E-CF17D3C18380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</dgm:pt>
    <dgm:pt modelId="{742473FC-E89E-46A1-8D00-10E7CE1343D6}">
      <dgm:prSet phldrT="[Текст]" custT="1"/>
      <dgm:spPr/>
      <dgm:t>
        <a:bodyPr/>
        <a:lstStyle/>
        <a:p>
          <a:pPr algn="l"/>
          <a:r>
            <a:rPr lang="ru-RU" sz="1800" b="1" i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Дескриптивная функция 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создание образцов, идентичных реальным процессам, системам и явлениям дает представление о мироустройстве в более полном виде и позволяет объяснить все процессы и явления, выявить их особенности функционирования. По сути это еще и познавательная функция.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B8DD8B-B5A4-4B06-8C58-3BE3ED26736B}" type="parTrans" cxnId="{175F0218-839C-40D2-9BB3-C94B2507498A}">
      <dgm:prSet/>
      <dgm:spPr/>
      <dgm:t>
        <a:bodyPr/>
        <a:lstStyle/>
        <a:p>
          <a:endParaRPr lang="ru-RU"/>
        </a:p>
      </dgm:t>
    </dgm:pt>
    <dgm:pt modelId="{80387EEC-0E3C-4FB3-9AF6-8E3AE80118F7}" type="sibTrans" cxnId="{175F0218-839C-40D2-9BB3-C94B2507498A}">
      <dgm:prSet/>
      <dgm:spPr/>
      <dgm:t>
        <a:bodyPr/>
        <a:lstStyle/>
        <a:p>
          <a:endParaRPr lang="ru-RU"/>
        </a:p>
      </dgm:t>
    </dgm:pt>
    <dgm:pt modelId="{D25C6242-C895-4E88-84F9-371702BA1CF8}">
      <dgm:prSet phldrT="[Текст]" custT="1"/>
      <dgm:spPr/>
      <dgm:t>
        <a:bodyPr/>
        <a:lstStyle/>
        <a:p>
          <a:pPr algn="l"/>
          <a:r>
            <a:rPr lang="ru-RU" sz="1800" b="1" i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Прогностическая функция</a:t>
          </a:r>
          <a:r>
            <a:rPr lang="ru-RU" sz="1800" b="1" i="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составление прогнозов дальнейшего развития, исследуемых процессов, явлений, систем, объектов. Моделирование открывает возможности определения и планирования будущего поведения объектов в различных обстоятельствах.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493BA8-D454-4B41-9CF0-041D49A55105}" type="parTrans" cxnId="{C851C289-C910-4649-B84A-3CC8C57E139C}">
      <dgm:prSet/>
      <dgm:spPr/>
      <dgm:t>
        <a:bodyPr/>
        <a:lstStyle/>
        <a:p>
          <a:endParaRPr lang="ru-RU"/>
        </a:p>
      </dgm:t>
    </dgm:pt>
    <dgm:pt modelId="{BC34D566-D013-4DCC-9DD8-7B50CF4BF0BB}" type="sibTrans" cxnId="{C851C289-C910-4649-B84A-3CC8C57E139C}">
      <dgm:prSet/>
      <dgm:spPr/>
      <dgm:t>
        <a:bodyPr/>
        <a:lstStyle/>
        <a:p>
          <a:endParaRPr lang="ru-RU"/>
        </a:p>
      </dgm:t>
    </dgm:pt>
    <dgm:pt modelId="{FF0BD814-A569-4114-8958-EE2F97877FCF}">
      <dgm:prSet phldrT="[Текст]" custT="1"/>
      <dgm:spPr/>
      <dgm:t>
        <a:bodyPr/>
        <a:lstStyle/>
        <a:p>
          <a:pPr algn="l"/>
          <a:r>
            <a:rPr lang="ru-RU" sz="1800" b="1" i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Нормативная функция 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определяет возможности построения нормативного образа объекта т.е. отражает то, как должен выглядеть объект в идеале, какими параметрами обладать, отражая предпочтения исследователя или образовательной системы в целом.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6B133B-DBDE-4CAB-A98E-0CA62C1B2552}" type="parTrans" cxnId="{60EB7458-DCDD-45D5-AF5B-0C745984D7ED}">
      <dgm:prSet/>
      <dgm:spPr/>
      <dgm:t>
        <a:bodyPr/>
        <a:lstStyle/>
        <a:p>
          <a:endParaRPr lang="ru-RU"/>
        </a:p>
      </dgm:t>
    </dgm:pt>
    <dgm:pt modelId="{241757D9-6E15-40E6-A253-4BBADDD541E1}" type="sibTrans" cxnId="{60EB7458-DCDD-45D5-AF5B-0C745984D7ED}">
      <dgm:prSet/>
      <dgm:spPr/>
      <dgm:t>
        <a:bodyPr/>
        <a:lstStyle/>
        <a:p>
          <a:endParaRPr lang="ru-RU"/>
        </a:p>
      </dgm:t>
    </dgm:pt>
    <dgm:pt modelId="{56047C62-EF19-4CFA-B65C-51568E0343D1}" type="pres">
      <dgm:prSet presAssocID="{2FA6BC58-7367-44C3-AB9E-CF17D3C18380}" presName="linearFlow" presStyleCnt="0">
        <dgm:presLayoutVars>
          <dgm:dir/>
          <dgm:resizeHandles val="exact"/>
        </dgm:presLayoutVars>
      </dgm:prSet>
      <dgm:spPr/>
    </dgm:pt>
    <dgm:pt modelId="{1EF6DE66-F307-4BC9-A4FC-ACCAF83A6B1F}" type="pres">
      <dgm:prSet presAssocID="{742473FC-E89E-46A1-8D00-10E7CE1343D6}" presName="composite" presStyleCnt="0"/>
      <dgm:spPr/>
    </dgm:pt>
    <dgm:pt modelId="{A7A8F4C9-E8A8-483E-B99A-54102A095B71}" type="pres">
      <dgm:prSet presAssocID="{742473FC-E89E-46A1-8D00-10E7CE1343D6}" presName="imgShp" presStyleLbl="fgImgPlace1" presStyleIdx="0" presStyleCnt="3" custLinFactNeighborX="-47693" custLinFactNeighborY="862"/>
      <dgm:spPr/>
    </dgm:pt>
    <dgm:pt modelId="{7A1FCC0C-2001-4BE0-B019-4B44C5746329}" type="pres">
      <dgm:prSet presAssocID="{742473FC-E89E-46A1-8D00-10E7CE1343D6}" presName="txShp" presStyleLbl="node1" presStyleIdx="0" presStyleCnt="3" custScaleX="120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8ED18-5707-496A-A1B5-15E44990A2ED}" type="pres">
      <dgm:prSet presAssocID="{80387EEC-0E3C-4FB3-9AF6-8E3AE80118F7}" presName="spacing" presStyleCnt="0"/>
      <dgm:spPr/>
    </dgm:pt>
    <dgm:pt modelId="{5283B8D2-2C4A-4D03-BF83-333DE3A02CD3}" type="pres">
      <dgm:prSet presAssocID="{D25C6242-C895-4E88-84F9-371702BA1CF8}" presName="composite" presStyleCnt="0"/>
      <dgm:spPr/>
    </dgm:pt>
    <dgm:pt modelId="{6315DD48-D456-436D-BAC0-E89DAC3F3BE9}" type="pres">
      <dgm:prSet presAssocID="{D25C6242-C895-4E88-84F9-371702BA1CF8}" presName="imgShp" presStyleLbl="fgImgPlace1" presStyleIdx="1" presStyleCnt="3" custLinFactNeighborX="-49033" custLinFactNeighborY="318"/>
      <dgm:spPr/>
    </dgm:pt>
    <dgm:pt modelId="{AFE44D04-41F1-4B1F-8714-675C81F789E3}" type="pres">
      <dgm:prSet presAssocID="{D25C6242-C895-4E88-84F9-371702BA1CF8}" presName="txShp" presStyleLbl="node1" presStyleIdx="1" presStyleCnt="3" custScaleX="121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170AF-1AE9-4D31-B47E-845CD7867B7E}" type="pres">
      <dgm:prSet presAssocID="{BC34D566-D013-4DCC-9DD8-7B50CF4BF0BB}" presName="spacing" presStyleCnt="0"/>
      <dgm:spPr/>
    </dgm:pt>
    <dgm:pt modelId="{EC99AF46-8563-431A-854E-3B27050BF0B6}" type="pres">
      <dgm:prSet presAssocID="{FF0BD814-A569-4114-8958-EE2F97877FCF}" presName="composite" presStyleCnt="0"/>
      <dgm:spPr/>
    </dgm:pt>
    <dgm:pt modelId="{D20BC2C3-1D8A-431A-AEB5-44850D7EE6FF}" type="pres">
      <dgm:prSet presAssocID="{FF0BD814-A569-4114-8958-EE2F97877FCF}" presName="imgShp" presStyleLbl="fgImgPlace1" presStyleIdx="2" presStyleCnt="3" custLinFactNeighborX="-51451" custLinFactNeighborY="-95"/>
      <dgm:spPr/>
    </dgm:pt>
    <dgm:pt modelId="{5792E2BE-75D6-4995-9FF3-BD504246DDCA}" type="pres">
      <dgm:prSet presAssocID="{FF0BD814-A569-4114-8958-EE2F97877FCF}" presName="txShp" presStyleLbl="node1" presStyleIdx="2" presStyleCnt="3" custScaleX="123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D3C7C6-CAD8-46F2-9B17-3C196A165ECB}" type="presOf" srcId="{FF0BD814-A569-4114-8958-EE2F97877FCF}" destId="{5792E2BE-75D6-4995-9FF3-BD504246DDCA}" srcOrd="0" destOrd="0" presId="urn:microsoft.com/office/officeart/2005/8/layout/vList3"/>
    <dgm:cxn modelId="{3FBF8D40-8AC5-40BE-959C-3B0D8EA8E6BC}" type="presOf" srcId="{742473FC-E89E-46A1-8D00-10E7CE1343D6}" destId="{7A1FCC0C-2001-4BE0-B019-4B44C5746329}" srcOrd="0" destOrd="0" presId="urn:microsoft.com/office/officeart/2005/8/layout/vList3"/>
    <dgm:cxn modelId="{C851C289-C910-4649-B84A-3CC8C57E139C}" srcId="{2FA6BC58-7367-44C3-AB9E-CF17D3C18380}" destId="{D25C6242-C895-4E88-84F9-371702BA1CF8}" srcOrd="1" destOrd="0" parTransId="{48493BA8-D454-4B41-9CF0-041D49A55105}" sibTransId="{BC34D566-D013-4DCC-9DD8-7B50CF4BF0BB}"/>
    <dgm:cxn modelId="{B865817D-CE75-4138-B2E0-F50732E34B83}" type="presOf" srcId="{D25C6242-C895-4E88-84F9-371702BA1CF8}" destId="{AFE44D04-41F1-4B1F-8714-675C81F789E3}" srcOrd="0" destOrd="0" presId="urn:microsoft.com/office/officeart/2005/8/layout/vList3"/>
    <dgm:cxn modelId="{175F0218-839C-40D2-9BB3-C94B2507498A}" srcId="{2FA6BC58-7367-44C3-AB9E-CF17D3C18380}" destId="{742473FC-E89E-46A1-8D00-10E7CE1343D6}" srcOrd="0" destOrd="0" parTransId="{B2B8DD8B-B5A4-4B06-8C58-3BE3ED26736B}" sibTransId="{80387EEC-0E3C-4FB3-9AF6-8E3AE80118F7}"/>
    <dgm:cxn modelId="{37F6217B-39F0-44DC-8BC7-29E504873A2D}" type="presOf" srcId="{2FA6BC58-7367-44C3-AB9E-CF17D3C18380}" destId="{56047C62-EF19-4CFA-B65C-51568E0343D1}" srcOrd="0" destOrd="0" presId="urn:microsoft.com/office/officeart/2005/8/layout/vList3"/>
    <dgm:cxn modelId="{60EB7458-DCDD-45D5-AF5B-0C745984D7ED}" srcId="{2FA6BC58-7367-44C3-AB9E-CF17D3C18380}" destId="{FF0BD814-A569-4114-8958-EE2F97877FCF}" srcOrd="2" destOrd="0" parTransId="{296B133B-DBDE-4CAB-A98E-0CA62C1B2552}" sibTransId="{241757D9-6E15-40E6-A253-4BBADDD541E1}"/>
    <dgm:cxn modelId="{8149898B-1446-4985-AB8C-1D4677C8C19A}" type="presParOf" srcId="{56047C62-EF19-4CFA-B65C-51568E0343D1}" destId="{1EF6DE66-F307-4BC9-A4FC-ACCAF83A6B1F}" srcOrd="0" destOrd="0" presId="urn:microsoft.com/office/officeart/2005/8/layout/vList3"/>
    <dgm:cxn modelId="{33E4FC3E-BDAD-4F1D-94B5-49B59CFF7B4F}" type="presParOf" srcId="{1EF6DE66-F307-4BC9-A4FC-ACCAF83A6B1F}" destId="{A7A8F4C9-E8A8-483E-B99A-54102A095B71}" srcOrd="0" destOrd="0" presId="urn:microsoft.com/office/officeart/2005/8/layout/vList3"/>
    <dgm:cxn modelId="{75AC052B-933D-4612-875E-D41CC803BBA8}" type="presParOf" srcId="{1EF6DE66-F307-4BC9-A4FC-ACCAF83A6B1F}" destId="{7A1FCC0C-2001-4BE0-B019-4B44C5746329}" srcOrd="1" destOrd="0" presId="urn:microsoft.com/office/officeart/2005/8/layout/vList3"/>
    <dgm:cxn modelId="{60932C60-1800-491A-ADF3-CC65B6659DE8}" type="presParOf" srcId="{56047C62-EF19-4CFA-B65C-51568E0343D1}" destId="{FE58ED18-5707-496A-A1B5-15E44990A2ED}" srcOrd="1" destOrd="0" presId="urn:microsoft.com/office/officeart/2005/8/layout/vList3"/>
    <dgm:cxn modelId="{D1B6E2E6-F032-420F-9BE7-94B1796B3817}" type="presParOf" srcId="{56047C62-EF19-4CFA-B65C-51568E0343D1}" destId="{5283B8D2-2C4A-4D03-BF83-333DE3A02CD3}" srcOrd="2" destOrd="0" presId="urn:microsoft.com/office/officeart/2005/8/layout/vList3"/>
    <dgm:cxn modelId="{6394D033-B3FB-4677-81F2-8C5C03127656}" type="presParOf" srcId="{5283B8D2-2C4A-4D03-BF83-333DE3A02CD3}" destId="{6315DD48-D456-436D-BAC0-E89DAC3F3BE9}" srcOrd="0" destOrd="0" presId="urn:microsoft.com/office/officeart/2005/8/layout/vList3"/>
    <dgm:cxn modelId="{4D87DB73-B647-4572-9B2F-D92841EF5829}" type="presParOf" srcId="{5283B8D2-2C4A-4D03-BF83-333DE3A02CD3}" destId="{AFE44D04-41F1-4B1F-8714-675C81F789E3}" srcOrd="1" destOrd="0" presId="urn:microsoft.com/office/officeart/2005/8/layout/vList3"/>
    <dgm:cxn modelId="{5102C0ED-B6B9-4C0C-8186-4F53FBA4C785}" type="presParOf" srcId="{56047C62-EF19-4CFA-B65C-51568E0343D1}" destId="{9A3170AF-1AE9-4D31-B47E-845CD7867B7E}" srcOrd="3" destOrd="0" presId="urn:microsoft.com/office/officeart/2005/8/layout/vList3"/>
    <dgm:cxn modelId="{B6FA72B2-4D9D-4EA1-AB79-320B842DCDF8}" type="presParOf" srcId="{56047C62-EF19-4CFA-B65C-51568E0343D1}" destId="{EC99AF46-8563-431A-854E-3B27050BF0B6}" srcOrd="4" destOrd="0" presId="urn:microsoft.com/office/officeart/2005/8/layout/vList3"/>
    <dgm:cxn modelId="{B7ADCFA1-5FA0-41F9-95C7-FA243C904BE1}" type="presParOf" srcId="{EC99AF46-8563-431A-854E-3B27050BF0B6}" destId="{D20BC2C3-1D8A-431A-AEB5-44850D7EE6FF}" srcOrd="0" destOrd="0" presId="urn:microsoft.com/office/officeart/2005/8/layout/vList3"/>
    <dgm:cxn modelId="{39DAA6C2-E4A6-4E60-8B4E-FE8523E1A677}" type="presParOf" srcId="{EC99AF46-8563-431A-854E-3B27050BF0B6}" destId="{5792E2BE-75D6-4995-9FF3-BD504246DDC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2030D7-C31C-4278-9C18-180B2A4B76C7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D6E329-9063-4E95-B61D-803FCEF787B1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Замещение словесной информации символами (визуализацией) может вызывать у некоторых людей трудности при работе с продуктом моделирования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1F7D7C-6434-47D4-B45D-1F6D4716B295}" type="parTrans" cxnId="{20E81622-02B1-4426-A51E-B079FD15D1CF}">
      <dgm:prSet/>
      <dgm:spPr/>
      <dgm:t>
        <a:bodyPr/>
        <a:lstStyle/>
        <a:p>
          <a:endParaRPr lang="ru-RU"/>
        </a:p>
      </dgm:t>
    </dgm:pt>
    <dgm:pt modelId="{67E14460-9398-496A-A632-2574A1CC44F4}" type="sibTrans" cxnId="{20E81622-02B1-4426-A51E-B079FD15D1CF}">
      <dgm:prSet/>
      <dgm:spPr/>
      <dgm:t>
        <a:bodyPr/>
        <a:lstStyle/>
        <a:p>
          <a:endParaRPr lang="ru-RU"/>
        </a:p>
      </dgm:t>
    </dgm:pt>
    <dgm:pt modelId="{EAD66922-5251-4712-BC69-FDF4351A26D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Модель может получиться недостаточно качественной, не достоверно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отражая объект моделирования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C93A0B-A690-4999-9F28-C547B8A03887}" type="parTrans" cxnId="{C66222E1-C26D-4998-B990-6F43212E7604}">
      <dgm:prSet/>
      <dgm:spPr/>
      <dgm:t>
        <a:bodyPr/>
        <a:lstStyle/>
        <a:p>
          <a:endParaRPr lang="ru-RU"/>
        </a:p>
      </dgm:t>
    </dgm:pt>
    <dgm:pt modelId="{BEE98C93-04CE-4AE2-9DA4-D700860624E4}" type="sibTrans" cxnId="{C66222E1-C26D-4998-B990-6F43212E7604}">
      <dgm:prSet/>
      <dgm:spPr/>
      <dgm:t>
        <a:bodyPr/>
        <a:lstStyle/>
        <a:p>
          <a:endParaRPr lang="ru-RU"/>
        </a:p>
      </dgm:t>
    </dgm:pt>
    <dgm:pt modelId="{1221BFFC-FD6D-41DF-BC82-55F5F90B373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Индивидуальность реализации. Для широкого применения продукта моделирования необходимо детальное описание строения продукта.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A0B5F6-26D7-4157-8CF3-480079FE564F}" type="parTrans" cxnId="{B6D14275-0074-46DE-9D7E-EC08E1C0B9AF}">
      <dgm:prSet/>
      <dgm:spPr/>
      <dgm:t>
        <a:bodyPr/>
        <a:lstStyle/>
        <a:p>
          <a:endParaRPr lang="ru-RU"/>
        </a:p>
      </dgm:t>
    </dgm:pt>
    <dgm:pt modelId="{6FA28E6C-68FA-409D-B80E-340C4662E114}" type="sibTrans" cxnId="{B6D14275-0074-46DE-9D7E-EC08E1C0B9AF}">
      <dgm:prSet/>
      <dgm:spPr/>
      <dgm:t>
        <a:bodyPr/>
        <a:lstStyle/>
        <a:p>
          <a:endParaRPr lang="ru-RU"/>
        </a:p>
      </dgm:t>
    </dgm:pt>
    <dgm:pt modelId="{346BCB07-CE53-4BE8-B40C-DCD96D61F7D2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Возможное несходство модели и оригинала. Модели строятся по принципу эффективных упрощений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B9CF10-4078-4304-9407-BA650C6EFC94}" type="parTrans" cxnId="{C8D8D048-4D75-4B97-BFEB-CE230FBF63FA}">
      <dgm:prSet/>
      <dgm:spPr/>
      <dgm:t>
        <a:bodyPr/>
        <a:lstStyle/>
        <a:p>
          <a:endParaRPr lang="ru-RU"/>
        </a:p>
      </dgm:t>
    </dgm:pt>
    <dgm:pt modelId="{8ED1ADE3-FEC3-4610-8C9E-24622287C5C1}" type="sibTrans" cxnId="{C8D8D048-4D75-4B97-BFEB-CE230FBF63FA}">
      <dgm:prSet/>
      <dgm:spPr/>
      <dgm:t>
        <a:bodyPr/>
        <a:lstStyle/>
        <a:p>
          <a:endParaRPr lang="ru-RU"/>
        </a:p>
      </dgm:t>
    </dgm:pt>
    <dgm:pt modelId="{ECE05832-9209-4470-8FB6-2ACA80CF6735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Необходимо иметь определенные компетенции, материалы, оборудование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774F11-D1D6-489C-89E1-5AEA2B7EC6F2}" type="parTrans" cxnId="{BB396E18-5691-4EA0-90F6-9D37B40CD87F}">
      <dgm:prSet/>
      <dgm:spPr/>
      <dgm:t>
        <a:bodyPr/>
        <a:lstStyle/>
        <a:p>
          <a:endParaRPr lang="ru-RU"/>
        </a:p>
      </dgm:t>
    </dgm:pt>
    <dgm:pt modelId="{E0A186AA-082D-4B67-A4DC-458C2BA62D0C}" type="sibTrans" cxnId="{BB396E18-5691-4EA0-90F6-9D37B40CD87F}">
      <dgm:prSet/>
      <dgm:spPr/>
      <dgm:t>
        <a:bodyPr/>
        <a:lstStyle/>
        <a:p>
          <a:endParaRPr lang="ru-RU"/>
        </a:p>
      </dgm:t>
    </dgm:pt>
    <dgm:pt modelId="{0129B4F6-FAC7-4847-89B0-B069645A5148}" type="pres">
      <dgm:prSet presAssocID="{172030D7-C31C-4278-9C18-180B2A4B76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CA252ED-AC13-4961-A583-45EDE6DABE59}" type="pres">
      <dgm:prSet presAssocID="{172030D7-C31C-4278-9C18-180B2A4B76C7}" presName="Name1" presStyleCnt="0"/>
      <dgm:spPr/>
    </dgm:pt>
    <dgm:pt modelId="{0303A3A7-6A87-4EA7-8657-87673B38FDFF}" type="pres">
      <dgm:prSet presAssocID="{172030D7-C31C-4278-9C18-180B2A4B76C7}" presName="cycle" presStyleCnt="0"/>
      <dgm:spPr/>
    </dgm:pt>
    <dgm:pt modelId="{ACD30486-4F5B-4BFA-8D24-7E3182DFAA04}" type="pres">
      <dgm:prSet presAssocID="{172030D7-C31C-4278-9C18-180B2A4B76C7}" presName="srcNode" presStyleLbl="node1" presStyleIdx="0" presStyleCnt="5"/>
      <dgm:spPr/>
    </dgm:pt>
    <dgm:pt modelId="{A9237C23-7F70-436F-B803-22CF0449C084}" type="pres">
      <dgm:prSet presAssocID="{172030D7-C31C-4278-9C18-180B2A4B76C7}" presName="conn" presStyleLbl="parChTrans1D2" presStyleIdx="0" presStyleCnt="1"/>
      <dgm:spPr/>
      <dgm:t>
        <a:bodyPr/>
        <a:lstStyle/>
        <a:p>
          <a:endParaRPr lang="ru-RU"/>
        </a:p>
      </dgm:t>
    </dgm:pt>
    <dgm:pt modelId="{53AB437A-751B-4604-B970-0CE9B87D1CA3}" type="pres">
      <dgm:prSet presAssocID="{172030D7-C31C-4278-9C18-180B2A4B76C7}" presName="extraNode" presStyleLbl="node1" presStyleIdx="0" presStyleCnt="5"/>
      <dgm:spPr/>
    </dgm:pt>
    <dgm:pt modelId="{025596A9-EF9C-4638-9046-071E494969AF}" type="pres">
      <dgm:prSet presAssocID="{172030D7-C31C-4278-9C18-180B2A4B76C7}" presName="dstNode" presStyleLbl="node1" presStyleIdx="0" presStyleCnt="5"/>
      <dgm:spPr/>
    </dgm:pt>
    <dgm:pt modelId="{8C82974C-5CD0-4075-9F63-7D5779468A44}" type="pres">
      <dgm:prSet presAssocID="{346BCB07-CE53-4BE8-B40C-DCD96D61F7D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6560E-2B80-44C6-A841-00D01B92146F}" type="pres">
      <dgm:prSet presAssocID="{346BCB07-CE53-4BE8-B40C-DCD96D61F7D2}" presName="accent_1" presStyleCnt="0"/>
      <dgm:spPr/>
    </dgm:pt>
    <dgm:pt modelId="{737FB249-7660-4B10-9161-4D92BE9CE9E6}" type="pres">
      <dgm:prSet presAssocID="{346BCB07-CE53-4BE8-B40C-DCD96D61F7D2}" presName="accentRepeatNode" presStyleLbl="solidFgAcc1" presStyleIdx="0" presStyleCnt="5"/>
      <dgm:spPr/>
    </dgm:pt>
    <dgm:pt modelId="{CCD0C6FE-C5DB-492E-BC90-CDD2E45FFAED}" type="pres">
      <dgm:prSet presAssocID="{AAD6E329-9063-4E95-B61D-803FCEF787B1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ADA86-A1BC-42EA-85C9-05F9591480AE}" type="pres">
      <dgm:prSet presAssocID="{AAD6E329-9063-4E95-B61D-803FCEF787B1}" presName="accent_2" presStyleCnt="0"/>
      <dgm:spPr/>
    </dgm:pt>
    <dgm:pt modelId="{171E0562-6828-4AC8-8997-10135BD9533E}" type="pres">
      <dgm:prSet presAssocID="{AAD6E329-9063-4E95-B61D-803FCEF787B1}" presName="accentRepeatNode" presStyleLbl="solidFgAcc1" presStyleIdx="1" presStyleCnt="5"/>
      <dgm:spPr/>
    </dgm:pt>
    <dgm:pt modelId="{3FF84D29-C2F0-4C1D-BEBF-A4DE4DB57B5A}" type="pres">
      <dgm:prSet presAssocID="{ECE05832-9209-4470-8FB6-2ACA80CF673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CF5A0-65A3-42BA-BEDD-3645B88BFD34}" type="pres">
      <dgm:prSet presAssocID="{ECE05832-9209-4470-8FB6-2ACA80CF6735}" presName="accent_3" presStyleCnt="0"/>
      <dgm:spPr/>
    </dgm:pt>
    <dgm:pt modelId="{6D92FEC8-A76B-4A7C-8E53-1865AD2EDFF6}" type="pres">
      <dgm:prSet presAssocID="{ECE05832-9209-4470-8FB6-2ACA80CF6735}" presName="accentRepeatNode" presStyleLbl="solidFgAcc1" presStyleIdx="2" presStyleCnt="5"/>
      <dgm:spPr/>
    </dgm:pt>
    <dgm:pt modelId="{102CD169-F6F4-477D-BE2B-BFF686BAFF1C}" type="pres">
      <dgm:prSet presAssocID="{EAD66922-5251-4712-BC69-FDF4351A26D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5D142-0FEE-4320-BA84-8F24C50DC49A}" type="pres">
      <dgm:prSet presAssocID="{EAD66922-5251-4712-BC69-FDF4351A26D0}" presName="accent_4" presStyleCnt="0"/>
      <dgm:spPr/>
    </dgm:pt>
    <dgm:pt modelId="{C9838AC6-8E43-4415-A90C-A604D0D947C4}" type="pres">
      <dgm:prSet presAssocID="{EAD66922-5251-4712-BC69-FDF4351A26D0}" presName="accentRepeatNode" presStyleLbl="solidFgAcc1" presStyleIdx="3" presStyleCnt="5"/>
      <dgm:spPr/>
    </dgm:pt>
    <dgm:pt modelId="{E3EAA42C-DF83-4784-97DA-136DAD75640D}" type="pres">
      <dgm:prSet presAssocID="{1221BFFC-FD6D-41DF-BC82-55F5F90B373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7EEB2-FE88-4F6B-91FB-D3FBA4848F31}" type="pres">
      <dgm:prSet presAssocID="{1221BFFC-FD6D-41DF-BC82-55F5F90B3738}" presName="accent_5" presStyleCnt="0"/>
      <dgm:spPr/>
    </dgm:pt>
    <dgm:pt modelId="{89C9C240-92D6-401E-8E33-5A866621C7A2}" type="pres">
      <dgm:prSet presAssocID="{1221BFFC-FD6D-41DF-BC82-55F5F90B3738}" presName="accentRepeatNode" presStyleLbl="solidFgAcc1" presStyleIdx="4" presStyleCnt="5"/>
      <dgm:spPr/>
    </dgm:pt>
  </dgm:ptLst>
  <dgm:cxnLst>
    <dgm:cxn modelId="{7AA1941A-EAE6-4E98-979B-DF88832EF33F}" type="presOf" srcId="{EAD66922-5251-4712-BC69-FDF4351A26D0}" destId="{102CD169-F6F4-477D-BE2B-BFF686BAFF1C}" srcOrd="0" destOrd="0" presId="urn:microsoft.com/office/officeart/2008/layout/VerticalCurvedList"/>
    <dgm:cxn modelId="{B6D14275-0074-46DE-9D7E-EC08E1C0B9AF}" srcId="{172030D7-C31C-4278-9C18-180B2A4B76C7}" destId="{1221BFFC-FD6D-41DF-BC82-55F5F90B3738}" srcOrd="4" destOrd="0" parTransId="{67A0B5F6-26D7-4157-8CF3-480079FE564F}" sibTransId="{6FA28E6C-68FA-409D-B80E-340C4662E114}"/>
    <dgm:cxn modelId="{20E81622-02B1-4426-A51E-B079FD15D1CF}" srcId="{172030D7-C31C-4278-9C18-180B2A4B76C7}" destId="{AAD6E329-9063-4E95-B61D-803FCEF787B1}" srcOrd="1" destOrd="0" parTransId="{251F7D7C-6434-47D4-B45D-1F6D4716B295}" sibTransId="{67E14460-9398-496A-A632-2574A1CC44F4}"/>
    <dgm:cxn modelId="{AEC68544-AC20-4FCF-B8EC-613F18739DC8}" type="presOf" srcId="{346BCB07-CE53-4BE8-B40C-DCD96D61F7D2}" destId="{8C82974C-5CD0-4075-9F63-7D5779468A44}" srcOrd="0" destOrd="0" presId="urn:microsoft.com/office/officeart/2008/layout/VerticalCurvedList"/>
    <dgm:cxn modelId="{E0B325B4-9A67-4A1B-B30B-F1DA0426C131}" type="presOf" srcId="{1221BFFC-FD6D-41DF-BC82-55F5F90B3738}" destId="{E3EAA42C-DF83-4784-97DA-136DAD75640D}" srcOrd="0" destOrd="0" presId="urn:microsoft.com/office/officeart/2008/layout/VerticalCurvedList"/>
    <dgm:cxn modelId="{D6880882-9BCF-48F2-866A-4C434B8D258C}" type="presOf" srcId="{172030D7-C31C-4278-9C18-180B2A4B76C7}" destId="{0129B4F6-FAC7-4847-89B0-B069645A5148}" srcOrd="0" destOrd="0" presId="urn:microsoft.com/office/officeart/2008/layout/VerticalCurvedList"/>
    <dgm:cxn modelId="{5B930A0F-18C3-4234-9B59-9360549ECA7D}" type="presOf" srcId="{AAD6E329-9063-4E95-B61D-803FCEF787B1}" destId="{CCD0C6FE-C5DB-492E-BC90-CDD2E45FFAED}" srcOrd="0" destOrd="0" presId="urn:microsoft.com/office/officeart/2008/layout/VerticalCurvedList"/>
    <dgm:cxn modelId="{CD3DF312-7BBF-40B0-BEB8-895A82251F72}" type="presOf" srcId="{ECE05832-9209-4470-8FB6-2ACA80CF6735}" destId="{3FF84D29-C2F0-4C1D-BEBF-A4DE4DB57B5A}" srcOrd="0" destOrd="0" presId="urn:microsoft.com/office/officeart/2008/layout/VerticalCurvedList"/>
    <dgm:cxn modelId="{BD1E2728-CA61-4EF7-B4CF-134FC2E88BD6}" type="presOf" srcId="{8ED1ADE3-FEC3-4610-8C9E-24622287C5C1}" destId="{A9237C23-7F70-436F-B803-22CF0449C084}" srcOrd="0" destOrd="0" presId="urn:microsoft.com/office/officeart/2008/layout/VerticalCurvedList"/>
    <dgm:cxn modelId="{C8D8D048-4D75-4B97-BFEB-CE230FBF63FA}" srcId="{172030D7-C31C-4278-9C18-180B2A4B76C7}" destId="{346BCB07-CE53-4BE8-B40C-DCD96D61F7D2}" srcOrd="0" destOrd="0" parTransId="{38B9CF10-4078-4304-9407-BA650C6EFC94}" sibTransId="{8ED1ADE3-FEC3-4610-8C9E-24622287C5C1}"/>
    <dgm:cxn modelId="{C66222E1-C26D-4998-B990-6F43212E7604}" srcId="{172030D7-C31C-4278-9C18-180B2A4B76C7}" destId="{EAD66922-5251-4712-BC69-FDF4351A26D0}" srcOrd="3" destOrd="0" parTransId="{FFC93A0B-A690-4999-9F28-C547B8A03887}" sibTransId="{BEE98C93-04CE-4AE2-9DA4-D700860624E4}"/>
    <dgm:cxn modelId="{BB396E18-5691-4EA0-90F6-9D37B40CD87F}" srcId="{172030D7-C31C-4278-9C18-180B2A4B76C7}" destId="{ECE05832-9209-4470-8FB6-2ACA80CF6735}" srcOrd="2" destOrd="0" parTransId="{D8774F11-D1D6-489C-89E1-5AEA2B7EC6F2}" sibTransId="{E0A186AA-082D-4B67-A4DC-458C2BA62D0C}"/>
    <dgm:cxn modelId="{68C95A1B-96E7-42A7-881D-6CD4E4C65D5B}" type="presParOf" srcId="{0129B4F6-FAC7-4847-89B0-B069645A5148}" destId="{FCA252ED-AC13-4961-A583-45EDE6DABE59}" srcOrd="0" destOrd="0" presId="urn:microsoft.com/office/officeart/2008/layout/VerticalCurvedList"/>
    <dgm:cxn modelId="{EF9E76A9-50BB-4B2D-9C7D-E574D2E95715}" type="presParOf" srcId="{FCA252ED-AC13-4961-A583-45EDE6DABE59}" destId="{0303A3A7-6A87-4EA7-8657-87673B38FDFF}" srcOrd="0" destOrd="0" presId="urn:microsoft.com/office/officeart/2008/layout/VerticalCurvedList"/>
    <dgm:cxn modelId="{E11DFC88-8245-4A65-9115-3CC6AF6818FC}" type="presParOf" srcId="{0303A3A7-6A87-4EA7-8657-87673B38FDFF}" destId="{ACD30486-4F5B-4BFA-8D24-7E3182DFAA04}" srcOrd="0" destOrd="0" presId="urn:microsoft.com/office/officeart/2008/layout/VerticalCurvedList"/>
    <dgm:cxn modelId="{9915E263-8874-4AE3-AE52-B260E155D829}" type="presParOf" srcId="{0303A3A7-6A87-4EA7-8657-87673B38FDFF}" destId="{A9237C23-7F70-436F-B803-22CF0449C084}" srcOrd="1" destOrd="0" presId="urn:microsoft.com/office/officeart/2008/layout/VerticalCurvedList"/>
    <dgm:cxn modelId="{3CF3CA24-7E2C-466A-83AD-CFD96C479491}" type="presParOf" srcId="{0303A3A7-6A87-4EA7-8657-87673B38FDFF}" destId="{53AB437A-751B-4604-B970-0CE9B87D1CA3}" srcOrd="2" destOrd="0" presId="urn:microsoft.com/office/officeart/2008/layout/VerticalCurvedList"/>
    <dgm:cxn modelId="{7D5EE614-90C3-475E-912B-3C0A622A858F}" type="presParOf" srcId="{0303A3A7-6A87-4EA7-8657-87673B38FDFF}" destId="{025596A9-EF9C-4638-9046-071E494969AF}" srcOrd="3" destOrd="0" presId="urn:microsoft.com/office/officeart/2008/layout/VerticalCurvedList"/>
    <dgm:cxn modelId="{07D771BF-39F3-41F9-ACBB-CB77ACB88336}" type="presParOf" srcId="{FCA252ED-AC13-4961-A583-45EDE6DABE59}" destId="{8C82974C-5CD0-4075-9F63-7D5779468A44}" srcOrd="1" destOrd="0" presId="urn:microsoft.com/office/officeart/2008/layout/VerticalCurvedList"/>
    <dgm:cxn modelId="{05ED0195-CF48-486C-9139-DACF36CF2886}" type="presParOf" srcId="{FCA252ED-AC13-4961-A583-45EDE6DABE59}" destId="{F556560E-2B80-44C6-A841-00D01B92146F}" srcOrd="2" destOrd="0" presId="urn:microsoft.com/office/officeart/2008/layout/VerticalCurvedList"/>
    <dgm:cxn modelId="{ED8F5E9F-A173-4F1A-834A-AA160608E633}" type="presParOf" srcId="{F556560E-2B80-44C6-A841-00D01B92146F}" destId="{737FB249-7660-4B10-9161-4D92BE9CE9E6}" srcOrd="0" destOrd="0" presId="urn:microsoft.com/office/officeart/2008/layout/VerticalCurvedList"/>
    <dgm:cxn modelId="{D53AE3C8-915E-44E7-A09F-CB089C2336A6}" type="presParOf" srcId="{FCA252ED-AC13-4961-A583-45EDE6DABE59}" destId="{CCD0C6FE-C5DB-492E-BC90-CDD2E45FFAED}" srcOrd="3" destOrd="0" presId="urn:microsoft.com/office/officeart/2008/layout/VerticalCurvedList"/>
    <dgm:cxn modelId="{9F8A26CE-8734-4AF7-88FA-96F8517EC1B1}" type="presParOf" srcId="{FCA252ED-AC13-4961-A583-45EDE6DABE59}" destId="{CEDADA86-A1BC-42EA-85C9-05F9591480AE}" srcOrd="4" destOrd="0" presId="urn:microsoft.com/office/officeart/2008/layout/VerticalCurvedList"/>
    <dgm:cxn modelId="{8396F5DF-6E6D-44D0-9E6E-99E898ED22C6}" type="presParOf" srcId="{CEDADA86-A1BC-42EA-85C9-05F9591480AE}" destId="{171E0562-6828-4AC8-8997-10135BD9533E}" srcOrd="0" destOrd="0" presId="urn:microsoft.com/office/officeart/2008/layout/VerticalCurvedList"/>
    <dgm:cxn modelId="{9D4E65EE-5984-4455-9EBE-8D864D8C7677}" type="presParOf" srcId="{FCA252ED-AC13-4961-A583-45EDE6DABE59}" destId="{3FF84D29-C2F0-4C1D-BEBF-A4DE4DB57B5A}" srcOrd="5" destOrd="0" presId="urn:microsoft.com/office/officeart/2008/layout/VerticalCurvedList"/>
    <dgm:cxn modelId="{75C59653-21D5-49C0-B3C0-AB991B3B6D5E}" type="presParOf" srcId="{FCA252ED-AC13-4961-A583-45EDE6DABE59}" destId="{45BCF5A0-65A3-42BA-BEDD-3645B88BFD34}" srcOrd="6" destOrd="0" presId="urn:microsoft.com/office/officeart/2008/layout/VerticalCurvedList"/>
    <dgm:cxn modelId="{78C0DAFD-09E2-4706-841F-CC60F8100066}" type="presParOf" srcId="{45BCF5A0-65A3-42BA-BEDD-3645B88BFD34}" destId="{6D92FEC8-A76B-4A7C-8E53-1865AD2EDFF6}" srcOrd="0" destOrd="0" presId="urn:microsoft.com/office/officeart/2008/layout/VerticalCurvedList"/>
    <dgm:cxn modelId="{49C11443-77E3-4E7D-8889-A8B33582219F}" type="presParOf" srcId="{FCA252ED-AC13-4961-A583-45EDE6DABE59}" destId="{102CD169-F6F4-477D-BE2B-BFF686BAFF1C}" srcOrd="7" destOrd="0" presId="urn:microsoft.com/office/officeart/2008/layout/VerticalCurvedList"/>
    <dgm:cxn modelId="{04EBBC46-0DB4-48D3-A221-4EA2C83160A5}" type="presParOf" srcId="{FCA252ED-AC13-4961-A583-45EDE6DABE59}" destId="{5E95D142-0FEE-4320-BA84-8F24C50DC49A}" srcOrd="8" destOrd="0" presId="urn:microsoft.com/office/officeart/2008/layout/VerticalCurvedList"/>
    <dgm:cxn modelId="{9CEEB461-691E-476B-BEC2-FA601549D7D1}" type="presParOf" srcId="{5E95D142-0FEE-4320-BA84-8F24C50DC49A}" destId="{C9838AC6-8E43-4415-A90C-A604D0D947C4}" srcOrd="0" destOrd="0" presId="urn:microsoft.com/office/officeart/2008/layout/VerticalCurvedList"/>
    <dgm:cxn modelId="{68B05397-A39C-492E-8DCE-FB022AA0E85D}" type="presParOf" srcId="{FCA252ED-AC13-4961-A583-45EDE6DABE59}" destId="{E3EAA42C-DF83-4784-97DA-136DAD75640D}" srcOrd="9" destOrd="0" presId="urn:microsoft.com/office/officeart/2008/layout/VerticalCurvedList"/>
    <dgm:cxn modelId="{ABA07F76-BF1B-484B-A7D6-E23C0DB37C34}" type="presParOf" srcId="{FCA252ED-AC13-4961-A583-45EDE6DABE59}" destId="{5B57EEB2-FE88-4F6B-91FB-D3FBA4848F31}" srcOrd="10" destOrd="0" presId="urn:microsoft.com/office/officeart/2008/layout/VerticalCurvedList"/>
    <dgm:cxn modelId="{48EAA422-2B93-438E-8497-EC355498FC95}" type="presParOf" srcId="{5B57EEB2-FE88-4F6B-91FB-D3FBA4848F31}" destId="{89C9C240-92D6-401E-8E33-5A866621C7A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807F7E-2F72-4989-A3BE-8580678F93C3}">
      <dsp:nvSpPr>
        <dsp:cNvPr id="0" name=""/>
        <dsp:cNvSpPr/>
      </dsp:nvSpPr>
      <dsp:spPr>
        <a:xfrm>
          <a:off x="5310606" y="856562"/>
          <a:ext cx="2865105" cy="607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923"/>
              </a:lnTo>
              <a:lnTo>
                <a:pt x="2865105" y="303923"/>
              </a:lnTo>
              <a:lnTo>
                <a:pt x="2865105" y="6078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E8B2C-5594-4C48-B510-F65CD1E22762}">
      <dsp:nvSpPr>
        <dsp:cNvPr id="0" name=""/>
        <dsp:cNvSpPr/>
      </dsp:nvSpPr>
      <dsp:spPr>
        <a:xfrm>
          <a:off x="2561686" y="856562"/>
          <a:ext cx="2748919" cy="607847"/>
        </a:xfrm>
        <a:custGeom>
          <a:avLst/>
          <a:gdLst/>
          <a:ahLst/>
          <a:cxnLst/>
          <a:rect l="0" t="0" r="0" b="0"/>
          <a:pathLst>
            <a:path>
              <a:moveTo>
                <a:pt x="2748919" y="0"/>
              </a:moveTo>
              <a:lnTo>
                <a:pt x="2748919" y="303923"/>
              </a:lnTo>
              <a:lnTo>
                <a:pt x="0" y="303923"/>
              </a:lnTo>
              <a:lnTo>
                <a:pt x="0" y="6078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EDF911-DEBA-4196-BDBC-433872CEEBF9}">
      <dsp:nvSpPr>
        <dsp:cNvPr id="0" name=""/>
        <dsp:cNvSpPr/>
      </dsp:nvSpPr>
      <dsp:spPr>
        <a:xfrm>
          <a:off x="1601677" y="91006"/>
          <a:ext cx="7417857" cy="7655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Моделирование осуществляется в двух основных формах: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01677" y="91006"/>
        <a:ext cx="7417857" cy="765555"/>
      </dsp:txXfrm>
    </dsp:sp>
    <dsp:sp modelId="{354E1467-25F7-4F94-AB22-3A7113DDB1DF}">
      <dsp:nvSpPr>
        <dsp:cNvPr id="0" name=""/>
        <dsp:cNvSpPr/>
      </dsp:nvSpPr>
      <dsp:spPr>
        <a:xfrm>
          <a:off x="504" y="1464409"/>
          <a:ext cx="5122363" cy="19252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Предметное моделирован</a:t>
          </a:r>
          <a:r>
            <a:rPr lang="ru-RU" sz="1800" b="1" i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ие </a:t>
          </a: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разработка образцов, отождествляющих пространственно-временные, функциональные, структурные и иные параметры исследуемого объекта. При такой форме моделирования создаются именно научные образцы.</a:t>
          </a:r>
          <a:r>
            <a:rPr lang="ru-RU" sz="1800" kern="1200" dirty="0" smtClean="0"/>
            <a:t/>
          </a:r>
          <a:br>
            <a:rPr lang="ru-RU" sz="1800" kern="1200" dirty="0" smtClean="0"/>
          </a:br>
          <a:endParaRPr lang="ru-RU" sz="1800" kern="1200" dirty="0"/>
        </a:p>
      </dsp:txBody>
      <dsp:txXfrm>
        <a:off x="504" y="1464409"/>
        <a:ext cx="5122363" cy="1925213"/>
      </dsp:txXfrm>
    </dsp:sp>
    <dsp:sp modelId="{771AF58C-CD06-461F-A0D1-A70420BF7911}">
      <dsp:nvSpPr>
        <dsp:cNvPr id="0" name=""/>
        <dsp:cNvSpPr/>
      </dsp:nvSpPr>
      <dsp:spPr>
        <a:xfrm>
          <a:off x="5730716" y="1464409"/>
          <a:ext cx="4889991" cy="19081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Знаковое моделирование</a:t>
          </a: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- демонстрация характеристик и признаков объекта, посредством применения символов, черчения графиков, построения схем. В этой форме создаются логические модели, наделенные математическими свойствами.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0716" y="1464409"/>
        <a:ext cx="4889991" cy="19081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69CCB-E6A7-415C-81A3-DBEEB6D29D6E}">
      <dsp:nvSpPr>
        <dsp:cNvPr id="0" name=""/>
        <dsp:cNvSpPr/>
      </dsp:nvSpPr>
      <dsp:spPr>
        <a:xfrm>
          <a:off x="1299977" y="1482"/>
          <a:ext cx="6741637" cy="11296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5715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n w="3175">
                <a:solidFill>
                  <a:srgbClr val="FFC000"/>
                </a:solidFill>
              </a:ln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моделей позволяет</a:t>
          </a:r>
          <a:r>
            <a:rPr lang="en-US" sz="4000" b="1" kern="1200" dirty="0" smtClean="0">
              <a:ln w="3175">
                <a:solidFill>
                  <a:srgbClr val="FFC000"/>
                </a:solidFill>
              </a:ln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4000" b="1" kern="1200" dirty="0">
            <a:ln w="3175">
              <a:solidFill>
                <a:srgbClr val="FFC000"/>
              </a:solidFill>
            </a:ln>
            <a:solidFill>
              <a:srgbClr val="D7B56D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33064" y="34569"/>
        <a:ext cx="6675463" cy="1063487"/>
      </dsp:txXfrm>
    </dsp:sp>
    <dsp:sp modelId="{41F91AFE-07E4-46FB-9C54-0C78A5480BE4}">
      <dsp:nvSpPr>
        <dsp:cNvPr id="0" name=""/>
        <dsp:cNvSpPr/>
      </dsp:nvSpPr>
      <dsp:spPr>
        <a:xfrm>
          <a:off x="1299977" y="1334483"/>
          <a:ext cx="1129661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F39615-B831-44B1-A4C1-93AD9B46C6AA}">
      <dsp:nvSpPr>
        <dsp:cNvPr id="0" name=""/>
        <dsp:cNvSpPr/>
      </dsp:nvSpPr>
      <dsp:spPr>
        <a:xfrm>
          <a:off x="2497418" y="1334483"/>
          <a:ext cx="5544196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Воспроизвести связи, характеристики и особенности функционирования 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2573" y="1389638"/>
        <a:ext cx="5433886" cy="1019351"/>
      </dsp:txXfrm>
    </dsp:sp>
    <dsp:sp modelId="{C0B83DD9-ECF4-4936-AC30-3178BB5F8F45}">
      <dsp:nvSpPr>
        <dsp:cNvPr id="0" name=""/>
        <dsp:cNvSpPr/>
      </dsp:nvSpPr>
      <dsp:spPr>
        <a:xfrm>
          <a:off x="1299977" y="2599704"/>
          <a:ext cx="1129661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AD162F-D821-4519-A589-82754312B58D}">
      <dsp:nvSpPr>
        <dsp:cNvPr id="0" name=""/>
        <dsp:cNvSpPr/>
      </dsp:nvSpPr>
      <dsp:spPr>
        <a:xfrm>
          <a:off x="2497418" y="2599704"/>
          <a:ext cx="5544196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Проследить тенденции и динамику развития исследуемых объектов, систем, явлений и процессов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2573" y="2654859"/>
        <a:ext cx="5433886" cy="1019351"/>
      </dsp:txXfrm>
    </dsp:sp>
    <dsp:sp modelId="{122BE4AE-8171-4B38-A885-2D37F5C70381}">
      <dsp:nvSpPr>
        <dsp:cNvPr id="0" name=""/>
        <dsp:cNvSpPr/>
      </dsp:nvSpPr>
      <dsp:spPr>
        <a:xfrm>
          <a:off x="1299977" y="3864924"/>
          <a:ext cx="1129661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CCA0ED-E1E3-495E-95A6-1604F7D03F04}">
      <dsp:nvSpPr>
        <dsp:cNvPr id="0" name=""/>
        <dsp:cNvSpPr/>
      </dsp:nvSpPr>
      <dsp:spPr>
        <a:xfrm>
          <a:off x="2497418" y="3864924"/>
          <a:ext cx="5544196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Проанализировать текущее состояние, спланировать и составить прогноз последующего развития 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2573" y="3920079"/>
        <a:ext cx="5433886" cy="1019351"/>
      </dsp:txXfrm>
    </dsp:sp>
    <dsp:sp modelId="{57C0DA2E-9097-403C-A94F-904D70C454F9}">
      <dsp:nvSpPr>
        <dsp:cNvPr id="0" name=""/>
        <dsp:cNvSpPr/>
      </dsp:nvSpPr>
      <dsp:spPr>
        <a:xfrm>
          <a:off x="1299977" y="5130145"/>
          <a:ext cx="1129661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919990-F92B-4BF7-9334-30572EDCD2F7}">
      <dsp:nvSpPr>
        <dsp:cNvPr id="0" name=""/>
        <dsp:cNvSpPr/>
      </dsp:nvSpPr>
      <dsp:spPr>
        <a:xfrm>
          <a:off x="2497418" y="5130145"/>
          <a:ext cx="5544196" cy="112966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Принять рациональное решение, обосновать его и эффективно воплотить на практике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2573" y="5185300"/>
        <a:ext cx="5433886" cy="10193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FCC0C-2001-4BE0-B019-4B44C5746329}">
      <dsp:nvSpPr>
        <dsp:cNvPr id="0" name=""/>
        <dsp:cNvSpPr/>
      </dsp:nvSpPr>
      <dsp:spPr>
        <a:xfrm rot="10800000">
          <a:off x="1030268" y="751"/>
          <a:ext cx="8468745" cy="12986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2659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Дескриптивная функция 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создание образцов, идентичных реальным процессам, системам и явлениям дает представление о мироустройстве в более полном виде и позволяет объяснить все процессы и явления, выявить их особенности функционирования. По сути это еще и познавательная функция.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354925" y="751"/>
        <a:ext cx="8144088" cy="1298628"/>
      </dsp:txXfrm>
    </dsp:sp>
    <dsp:sp modelId="{A7A8F4C9-E8A8-483E-B99A-54102A095B71}">
      <dsp:nvSpPr>
        <dsp:cNvPr id="0" name=""/>
        <dsp:cNvSpPr/>
      </dsp:nvSpPr>
      <dsp:spPr>
        <a:xfrm>
          <a:off x="494985" y="11945"/>
          <a:ext cx="1298628" cy="129862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FE44D04-41F1-4B1F-8714-675C81F789E3}">
      <dsp:nvSpPr>
        <dsp:cNvPr id="0" name=""/>
        <dsp:cNvSpPr/>
      </dsp:nvSpPr>
      <dsp:spPr>
        <a:xfrm rot="10800000">
          <a:off x="1004500" y="1687030"/>
          <a:ext cx="8520280" cy="12986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2659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Прогностическая функция</a:t>
          </a:r>
          <a:r>
            <a:rPr lang="ru-RU" sz="1800" b="1" i="0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составление прогнозов дальнейшего развития, исследуемых процессов, явлений, систем, объектов. Моделирование открывает возможности определения и планирования будущего поведения объектов в различных обстоятельствах.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329157" y="1687030"/>
        <a:ext cx="8195623" cy="1298628"/>
      </dsp:txXfrm>
    </dsp:sp>
    <dsp:sp modelId="{6315DD48-D456-436D-BAC0-E89DAC3F3BE9}">
      <dsp:nvSpPr>
        <dsp:cNvPr id="0" name=""/>
        <dsp:cNvSpPr/>
      </dsp:nvSpPr>
      <dsp:spPr>
        <a:xfrm>
          <a:off x="477583" y="1691159"/>
          <a:ext cx="1298628" cy="129862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792E2BE-75D6-4995-9FF3-BD504246DDCA}">
      <dsp:nvSpPr>
        <dsp:cNvPr id="0" name=""/>
        <dsp:cNvSpPr/>
      </dsp:nvSpPr>
      <dsp:spPr>
        <a:xfrm rot="10800000">
          <a:off x="953736" y="3373309"/>
          <a:ext cx="8621808" cy="129862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2659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Нормативная функция 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определяет возможности построения нормативного образа объекта т.е. отражает то, как должен выглядеть объект в идеале, какими параметрами обладать, отражая предпочтения исследователя или образовательной системы в целом.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278393" y="3373309"/>
        <a:ext cx="8297151" cy="1298628"/>
      </dsp:txXfrm>
    </dsp:sp>
    <dsp:sp modelId="{D20BC2C3-1D8A-431A-AEB5-44850D7EE6FF}">
      <dsp:nvSpPr>
        <dsp:cNvPr id="0" name=""/>
        <dsp:cNvSpPr/>
      </dsp:nvSpPr>
      <dsp:spPr>
        <a:xfrm>
          <a:off x="446183" y="3372075"/>
          <a:ext cx="1298628" cy="129862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37C23-7F70-436F-B803-22CF0449C084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82974C-5CD0-4075-9F63-7D5779468A44}">
      <dsp:nvSpPr>
        <dsp:cNvPr id="0" name=""/>
        <dsp:cNvSpPr/>
      </dsp:nvSpPr>
      <dsp:spPr>
        <a:xfrm>
          <a:off x="509717" y="338558"/>
          <a:ext cx="9822440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Возможное несходство модели и оригинала. Модели строятся по принципу эффективных упрощений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717" y="338558"/>
        <a:ext cx="9822440" cy="677550"/>
      </dsp:txXfrm>
    </dsp:sp>
    <dsp:sp modelId="{737FB249-7660-4B10-9161-4D92BE9CE9E6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0C6FE-C5DB-492E-BC90-CDD2E45FFAED}">
      <dsp:nvSpPr>
        <dsp:cNvPr id="0" name=""/>
        <dsp:cNvSpPr/>
      </dsp:nvSpPr>
      <dsp:spPr>
        <a:xfrm>
          <a:off x="995230" y="1354558"/>
          <a:ext cx="9336927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Замещение словесной информации символами (визуализацией) может вызывать у некоторых людей трудности при работе с продуктом моделирования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5230" y="1354558"/>
        <a:ext cx="9336927" cy="677550"/>
      </dsp:txXfrm>
    </dsp:sp>
    <dsp:sp modelId="{171E0562-6828-4AC8-8997-10135BD9533E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F84D29-C2F0-4C1D-BEBF-A4DE4DB57B5A}">
      <dsp:nvSpPr>
        <dsp:cNvPr id="0" name=""/>
        <dsp:cNvSpPr/>
      </dsp:nvSpPr>
      <dsp:spPr>
        <a:xfrm>
          <a:off x="1144243" y="2370558"/>
          <a:ext cx="9187914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Необходимо иметь определенные компетенции, материалы, оборудование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44243" y="2370558"/>
        <a:ext cx="9187914" cy="677550"/>
      </dsp:txXfrm>
    </dsp:sp>
    <dsp:sp modelId="{6D92FEC8-A76B-4A7C-8E53-1865AD2EDFF6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CD169-F6F4-477D-BE2B-BFF686BAFF1C}">
      <dsp:nvSpPr>
        <dsp:cNvPr id="0" name=""/>
        <dsp:cNvSpPr/>
      </dsp:nvSpPr>
      <dsp:spPr>
        <a:xfrm>
          <a:off x="995230" y="3386558"/>
          <a:ext cx="9336927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Модель может получиться недостаточно качественной, не достоверно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отражая объект моделирования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5230" y="3386558"/>
        <a:ext cx="9336927" cy="677550"/>
      </dsp:txXfrm>
    </dsp:sp>
    <dsp:sp modelId="{C9838AC6-8E43-4415-A90C-A604D0D947C4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AA42C-DF83-4784-97DA-136DAD75640D}">
      <dsp:nvSpPr>
        <dsp:cNvPr id="0" name=""/>
        <dsp:cNvSpPr/>
      </dsp:nvSpPr>
      <dsp:spPr>
        <a:xfrm>
          <a:off x="509717" y="4402558"/>
          <a:ext cx="9822440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Индивидуальность реализации. Для широкого применения продукта моделирования необходимо детальное описание строения продукта.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717" y="4402558"/>
        <a:ext cx="9822440" cy="677550"/>
      </dsp:txXfrm>
    </dsp:sp>
    <dsp:sp modelId="{89C9C240-92D6-401E-8E33-5A866621C7A2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9079F-F3BD-4F6E-A4B9-B4461F81342F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11EA-3772-4872-AF3C-F1D9B6FC7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075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18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09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843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099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44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5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152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86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89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tif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image" Target="../media/image30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19" Type="http://schemas.openxmlformats.org/officeDocument/2006/relationships/image" Target="../media/image31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Layout" Target="../diagrams/layout1.xml"/><Relationship Id="rId3" Type="http://schemas.openxmlformats.org/officeDocument/2006/relationships/image" Target="../media/image18.jpg"/><Relationship Id="rId21" Type="http://schemas.microsoft.com/office/2007/relationships/diagramDrawing" Target="../diagrams/drawing1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png"/><Relationship Id="rId20" Type="http://schemas.openxmlformats.org/officeDocument/2006/relationships/diagramColors" Target="../diagrams/colors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19" Type="http://schemas.openxmlformats.org/officeDocument/2006/relationships/diagramQuickStyle" Target="../diagrams/quickStyle1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21.png"/><Relationship Id="rId18" Type="http://schemas.openxmlformats.org/officeDocument/2006/relationships/image" Target="../media/image25.png"/><Relationship Id="rId26" Type="http://schemas.openxmlformats.org/officeDocument/2006/relationships/image" Target="../media/image38.png"/><Relationship Id="rId3" Type="http://schemas.openxmlformats.org/officeDocument/2006/relationships/image" Target="../media/image14.png"/><Relationship Id="rId21" Type="http://schemas.openxmlformats.org/officeDocument/2006/relationships/image" Target="../media/image34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20.png"/><Relationship Id="rId17" Type="http://schemas.openxmlformats.org/officeDocument/2006/relationships/image" Target="../media/image12.png"/><Relationship Id="rId25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9.png"/><Relationship Id="rId24" Type="http://schemas.openxmlformats.org/officeDocument/2006/relationships/image" Target="../media/image37.png"/><Relationship Id="rId5" Type="http://schemas.openxmlformats.org/officeDocument/2006/relationships/diagramLayout" Target="../diagrams/layout2.xml"/><Relationship Id="rId15" Type="http://schemas.openxmlformats.org/officeDocument/2006/relationships/image" Target="../media/image23.png"/><Relationship Id="rId23" Type="http://schemas.openxmlformats.org/officeDocument/2006/relationships/image" Target="../media/image36.png"/><Relationship Id="rId28" Type="http://schemas.openxmlformats.org/officeDocument/2006/relationships/image" Target="../media/image13.png"/><Relationship Id="rId10" Type="http://schemas.openxmlformats.org/officeDocument/2006/relationships/image" Target="../media/image1.tiff"/><Relationship Id="rId19" Type="http://schemas.openxmlformats.org/officeDocument/2006/relationships/image" Target="../media/image26.png"/><Relationship Id="rId4" Type="http://schemas.openxmlformats.org/officeDocument/2006/relationships/diagramData" Target="../diagrams/data2.xml"/><Relationship Id="rId9" Type="http://schemas.openxmlformats.org/officeDocument/2006/relationships/image" Target="../media/image33.png"/><Relationship Id="rId14" Type="http://schemas.openxmlformats.org/officeDocument/2006/relationships/image" Target="../media/image22.png"/><Relationship Id="rId22" Type="http://schemas.openxmlformats.org/officeDocument/2006/relationships/image" Target="../media/image35.png"/><Relationship Id="rId27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QuickStyle" Target="../diagrams/quickStyle3.xml"/><Relationship Id="rId3" Type="http://schemas.openxmlformats.org/officeDocument/2006/relationships/image" Target="../media/image18.jpg"/><Relationship Id="rId21" Type="http://schemas.openxmlformats.org/officeDocument/2006/relationships/image" Target="../media/image40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Layout" Target="../diagrams/layout3.xml"/><Relationship Id="rId2" Type="http://schemas.openxmlformats.org/officeDocument/2006/relationships/notesSlide" Target="../notesSlides/notesSlide5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24" Type="http://schemas.openxmlformats.org/officeDocument/2006/relationships/image" Target="../media/image4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23" Type="http://schemas.openxmlformats.org/officeDocument/2006/relationships/image" Target="../media/image41.png"/><Relationship Id="rId10" Type="http://schemas.openxmlformats.org/officeDocument/2006/relationships/image" Target="../media/image24.png"/><Relationship Id="rId19" Type="http://schemas.openxmlformats.org/officeDocument/2006/relationships/diagramColors" Target="../diagrams/colors3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Relationship Id="rId2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Colors" Target="../diagrams/colors4.xml"/><Relationship Id="rId3" Type="http://schemas.openxmlformats.org/officeDocument/2006/relationships/image" Target="../media/image18.jpg"/><Relationship Id="rId21" Type="http://schemas.openxmlformats.org/officeDocument/2006/relationships/image" Target="../media/image44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QuickStyle" Target="../diagrams/quickStyle4.xml"/><Relationship Id="rId2" Type="http://schemas.openxmlformats.org/officeDocument/2006/relationships/notesSlide" Target="../notesSlides/notesSlide7.xml"/><Relationship Id="rId16" Type="http://schemas.openxmlformats.org/officeDocument/2006/relationships/diagramLayout" Target="../diagrams/layout4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diagramData" Target="../diagrams/data4.xml"/><Relationship Id="rId23" Type="http://schemas.openxmlformats.org/officeDocument/2006/relationships/image" Target="../media/image46.png"/><Relationship Id="rId10" Type="http://schemas.openxmlformats.org/officeDocument/2006/relationships/image" Target="../media/image24.png"/><Relationship Id="rId19" Type="http://schemas.microsoft.com/office/2007/relationships/diagramDrawing" Target="../diagrams/drawing4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27.jpg"/><Relationship Id="rId22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image" Target="../media/image40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48.jpe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172.16.15.171\обмен\Пресс-центр\Полина\папка\фон легкий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641" r="16881" b="22558"/>
          <a:stretch/>
        </p:blipFill>
        <p:spPr bwMode="auto">
          <a:xfrm>
            <a:off x="0" y="-4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Кубы png\св гол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88"/>
          <a:stretch/>
        </p:blipFill>
        <p:spPr bwMode="auto">
          <a:xfrm>
            <a:off x="491852" y="0"/>
            <a:ext cx="1931740" cy="712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737" y="-137499"/>
            <a:ext cx="7167718" cy="123537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 высшего образования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Новосибирский государственный педагогический университет"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7722" y="1027132"/>
            <a:ext cx="9224376" cy="1752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НАУЧНОГО ИССЛЕДОВАНИЯ</a:t>
            </a:r>
            <a:endParaRPr lang="ru-RU" sz="4000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Кубы png\беж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b="11266"/>
          <a:stretch/>
        </p:blipFill>
        <p:spPr bwMode="auto">
          <a:xfrm>
            <a:off x="0" y="5301208"/>
            <a:ext cx="1360901" cy="155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68" y="3645377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156" y="5078806"/>
            <a:ext cx="1298256" cy="1255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967" y="2327823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Кубы png\ор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13490"/>
          <a:stretch/>
        </p:blipFill>
        <p:spPr bwMode="auto">
          <a:xfrm>
            <a:off x="1010" y="0"/>
            <a:ext cx="1475656" cy="1457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>
            <a:off x="11804631" y="4181144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Кубы png\сер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39"/>
          <a:stretch/>
        </p:blipFill>
        <p:spPr bwMode="auto">
          <a:xfrm>
            <a:off x="11652448" y="1471062"/>
            <a:ext cx="539552" cy="181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Кубы png\син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5"/>
          <a:stretch/>
        </p:blipFill>
        <p:spPr bwMode="auto">
          <a:xfrm>
            <a:off x="-4403" y="1792952"/>
            <a:ext cx="899592" cy="163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Кубы png\сргол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0"/>
          <a:stretch/>
        </p:blipFill>
        <p:spPr bwMode="auto">
          <a:xfrm>
            <a:off x="3077297" y="5997740"/>
            <a:ext cx="1362596" cy="839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9713" y="3800629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341" y="4600307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434" y="5443863"/>
            <a:ext cx="564760" cy="58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849" y="185941"/>
            <a:ext cx="1411782" cy="1056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3015333" y="6223907"/>
            <a:ext cx="6662481" cy="445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9678997" y="4231043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96" y="5419932"/>
            <a:ext cx="455968" cy="472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661630" y="2900915"/>
            <a:ext cx="9224376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</a:t>
            </a:r>
            <a:endParaRPr lang="ru-RU" sz="4000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studyi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649" y="3628214"/>
            <a:ext cx="2475893" cy="2475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Прямая соединительная линия 26"/>
          <p:cNvCxnSpPr/>
          <p:nvPr/>
        </p:nvCxnSpPr>
        <p:spPr>
          <a:xfrm flipH="1" flipV="1">
            <a:off x="3836803" y="2640929"/>
            <a:ext cx="4982232" cy="3024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Солнце 12"/>
          <p:cNvSpPr/>
          <p:nvPr/>
        </p:nvSpPr>
        <p:spPr>
          <a:xfrm>
            <a:off x="5951984" y="2371174"/>
            <a:ext cx="648072" cy="545559"/>
          </a:xfrm>
          <a:prstGeom prst="sun">
            <a:avLst/>
          </a:prstGeom>
          <a:solidFill>
            <a:srgbClr val="D7B56D"/>
          </a:solidFill>
          <a:ln>
            <a:solidFill>
              <a:srgbClr val="D7B5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2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172.16.15.171\обмен\Пресс-центр\Полина\папка\фон легкий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641" r="16881" b="22558"/>
          <a:stretch/>
        </p:blipFill>
        <p:spPr bwMode="auto">
          <a:xfrm>
            <a:off x="0" y="-4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Кубы png\св гол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88"/>
          <a:stretch/>
        </p:blipFill>
        <p:spPr bwMode="auto">
          <a:xfrm>
            <a:off x="491852" y="0"/>
            <a:ext cx="1931740" cy="712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1630" y="1872929"/>
            <a:ext cx="9224376" cy="17526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  <a:b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000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Кубы png\беж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b="11266"/>
          <a:stretch/>
        </p:blipFill>
        <p:spPr bwMode="auto">
          <a:xfrm>
            <a:off x="0" y="5301208"/>
            <a:ext cx="1360901" cy="155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17" y="3495202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03" y="5229445"/>
            <a:ext cx="1065089" cy="1030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24" y="2417002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Кубы png\ор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13490"/>
          <a:stretch/>
        </p:blipFill>
        <p:spPr bwMode="auto">
          <a:xfrm>
            <a:off x="1010" y="0"/>
            <a:ext cx="1475656" cy="1457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>
            <a:off x="11812173" y="3703680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Кубы png\сер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39"/>
          <a:stretch/>
        </p:blipFill>
        <p:spPr bwMode="auto">
          <a:xfrm>
            <a:off x="11652448" y="1471062"/>
            <a:ext cx="539552" cy="181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Кубы png\син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5"/>
          <a:stretch/>
        </p:blipFill>
        <p:spPr bwMode="auto">
          <a:xfrm>
            <a:off x="-4403" y="1792952"/>
            <a:ext cx="899592" cy="163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Кубы png\сргол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0"/>
          <a:stretch/>
        </p:blipFill>
        <p:spPr bwMode="auto">
          <a:xfrm>
            <a:off x="3205094" y="6018388"/>
            <a:ext cx="1362596" cy="839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082" y="3258662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4507475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787" y="4464432"/>
            <a:ext cx="564760" cy="58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119" y="247750"/>
            <a:ext cx="1411782" cy="1056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8918639" y="3825793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006" y="5202343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825" y="5444611"/>
            <a:ext cx="1065089" cy="1030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577" y="496781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 rot="16200000">
            <a:off x="5923631" y="-162737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262" y="312730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44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 flipH="1" flipV="1">
            <a:off x="9886836" y="1282257"/>
            <a:ext cx="74659" cy="5595930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845" y="274134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9" y="60837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860408" y="222337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18" y="265760"/>
            <a:ext cx="2037910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432029" y="1319742"/>
            <a:ext cx="6136678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– это метод, применяемый для изучения разного рода процессов и явлений, разработки вариаций принятия управленческих решений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осуществляется на основе построения моделей, которые являются заменителями реальных объектов, процессов и явлений.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Методика предполагает описание структурного устройства, изучаемого объекта, его свойств и параметров, процесса его функционирования во времени и пространстве, а также характеристики особенностей развития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/>
          </a:p>
        </p:txBody>
      </p:sp>
      <p:pic>
        <p:nvPicPr>
          <p:cNvPr id="3074" name="Picture 2" descr="check box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918" y="926799"/>
            <a:ext cx="1773351" cy="17733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53601" y="370748"/>
            <a:ext cx="1043095" cy="834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Bitmoji Imag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117" y="4763082"/>
            <a:ext cx="1666949" cy="1666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aptop teachi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662" y="2821557"/>
            <a:ext cx="1651404" cy="1651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931588" y="1465644"/>
            <a:ext cx="22744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«модель»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лат.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modulus')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вошло в повседневный язык. Модель — это мера, образец, норма. Именно так мы называем мысленный (абстрактный), знаковый (математический,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словесноописательный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графический) или материальный образ оригинала, т.е. модель —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«заместитель» оригинала в познании или на практике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96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145777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546090" y="100579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0892" y="1227091"/>
            <a:ext cx="1076342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моделирования </a:t>
            </a:r>
            <a:r>
              <a:rPr lang="ru-RU" sz="2000" dirty="0" smtClean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</a:t>
            </a:r>
            <a:r>
              <a:rPr lang="ru-RU" sz="2000" dirty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и целостный подход к исследованию, что положительно сказывается на разработке методов целостного управленческого воздействия, позволяет получить новые знания и усовершенствовать параметры, исследуемых объектов или процессов. </a:t>
            </a:r>
            <a:endParaRPr lang="en-US" sz="2000" dirty="0" smtClean="0">
              <a:solidFill>
                <a:srgbClr val="0D1D4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</a:t>
            </a:r>
            <a:r>
              <a:rPr lang="ru-RU" sz="2000" dirty="0" smtClean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 </a:t>
            </a:r>
            <a:r>
              <a:rPr lang="ru-RU" sz="2000" dirty="0">
                <a:solidFill>
                  <a:srgbClr val="0D1D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образцов, как внешнего строения объектов, например, каких-то предметов познания, так и их функциональной роли или логического назначения.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10069978"/>
              </p:ext>
            </p:extLst>
          </p:nvPr>
        </p:nvGraphicFramePr>
        <p:xfrm>
          <a:off x="1476171" y="3212976"/>
          <a:ext cx="10621213" cy="34806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3547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2677879"/>
            <a:ext cx="1194832" cy="12451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549988156"/>
              </p:ext>
            </p:extLst>
          </p:nvPr>
        </p:nvGraphicFramePr>
        <p:xfrm>
          <a:off x="1796477" y="229703"/>
          <a:ext cx="9341593" cy="6261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29" y="5245698"/>
            <a:ext cx="1467645" cy="1296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0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4" y="86451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483" y="1569591"/>
            <a:ext cx="996476" cy="9964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ositive red arrow presentation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2876987"/>
            <a:ext cx="1029652" cy="1029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itmoji Image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4150194"/>
            <a:ext cx="1035213" cy="1035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oing to work happy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535" y="5301208"/>
            <a:ext cx="1101424" cy="1101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480" y="504080"/>
            <a:ext cx="1298256" cy="1255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105" y="3845327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nd pointer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738" y="2913298"/>
            <a:ext cx="4009425" cy="4009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155" y="2677879"/>
            <a:ext cx="774512" cy="802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10655709" y="5025942"/>
            <a:ext cx="1041723" cy="1195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668" y="2254978"/>
            <a:ext cx="600793" cy="6221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326" y="3937510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05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04" y="127878"/>
            <a:ext cx="6791862" cy="925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70" y="15604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443" y="136729"/>
            <a:ext cx="2055812" cy="9170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475220" y="1023062"/>
            <a:ext cx="107206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с постановки цели разработки модели.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дальнейшее содержание моделирования, выбор форм, методов и средств организации данного процесса.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модели, ее составные компоненты определяются целевым назначением той или иной модели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chalkboard lightbulb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-38596"/>
            <a:ext cx="1080120" cy="10801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555467" y="87417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28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28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</a:t>
            </a:r>
            <a:endParaRPr lang="ru-RU" sz="28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02092" y="2392366"/>
            <a:ext cx="1072062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Целевым назначением моделирования может быть</a:t>
            </a:r>
            <a:r>
              <a:rPr lang="ru-RU" sz="2400" b="1" dirty="0" smtClean="0">
                <a:ln>
                  <a:solidFill>
                    <a:srgbClr val="FFC000"/>
                  </a:solidFill>
                </a:ln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анализа и оценки реальных параметров, создаваемого проекта или существующей системы и выявление соответствия структуры модели действительным требованиям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параметров исследуемой системы или их усовершенствование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способов рационального построения того или иного процесса, его грамотной и продуктивной организации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сравнительной характеристики противостоящих друг другу систем, имеющих идентичное функциональное назначение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прогноза функционирования системы или объекта, исходя из предполагаемых условий, в которых будет протекать процесс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мониторинга восприимчивости факторов, оказывающих определенное воздействие на систему. При этом, важно выявить те факторы, которые оказывают на поведение системы большее воздействие и характеризуют ее продуктивность деятельности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оптимизации воздействующих на систему факторов, чтобы выявить оптимальные параметры ее эффективного функционирования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40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04" y="291836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68" y="306834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555467" y="239470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444" y="300687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553534" y="1352216"/>
            <a:ext cx="10310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моделирования выполняет следующие основные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функции: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26724608"/>
              </p:ext>
            </p:extLst>
          </p:nvPr>
        </p:nvGraphicFramePr>
        <p:xfrm>
          <a:off x="1345008" y="1989752"/>
          <a:ext cx="10529282" cy="4672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pic>
        <p:nvPicPr>
          <p:cNvPr id="4098" name="Picture 2" descr="space diorama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51" y="1770977"/>
            <a:ext cx="1499506" cy="1499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heck box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030" y="3334794"/>
            <a:ext cx="1540627" cy="15406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rt supplies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440" y="-161305"/>
            <a:ext cx="1463357" cy="1463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painti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374" y="4875421"/>
            <a:ext cx="1766136" cy="17661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4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497" y="137022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87" y="136647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619893" y="105412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моделей, применяемых в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242" y="145873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384503" y="1234566"/>
            <a:ext cx="10786820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научного исследования могут быть классифицированы по различным основаниям.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выбирается, исходя из ее целевого назначения, то она может быть: </a:t>
            </a:r>
            <a:endParaRPr lang="ru-RU" sz="2000" b="1" dirty="0" smtClean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Моделью-заменителем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заменять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натуральный объект для удобства изучения;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Моделью-представлением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давать общее представление об устройстве и параметрах исследуемого объекта;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Моделью-интерпретацией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давать толкование объекта в виде его модели;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Моделью-исследованием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изучение процесса или объекта, посредством применения модели.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 иная классификация моделей, определяющая их целевое назначение: </a:t>
            </a:r>
            <a:endParaRPr lang="ru-RU" sz="2000" b="1" dirty="0" smtClean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Понятийная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содержащая комплекс знаний об исследуемом объекте в виде утверждений, положений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Образная модель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отождествляет стороны, элементы, взаимосвязи объектов в разнообразных формах;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характеризует внутренние и внешние процессы объекта в формульном представлении;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модель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 пространственные представления о структуре и функциях объекта.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педагогике особенно актуальным является применение двух видов моделей: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Статические </a:t>
            </a:r>
            <a:r>
              <a:rPr lang="ru-RU" b="1" u="sng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дают представление об объекте в определенный временной период.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</a:t>
            </a:r>
            <a:r>
              <a:rPr lang="ru-RU" b="1" u="sng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демонстрируют изменение состояния объекта, обусловленные временными преобразованиями.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может выступать отражением стадий развития того или процесса или объекта.</a:t>
            </a:r>
            <a:r>
              <a:rPr lang="ru-RU" sz="1100" dirty="0"/>
              <a:t/>
            </a:r>
            <a:br>
              <a:rPr lang="ru-RU" sz="1100" dirty="0"/>
            </a:b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Bitmoji Ima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616" y="-277284"/>
            <a:ext cx="1451063" cy="1451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2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04" y="107459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55467" y="18596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метода</a:t>
            </a:r>
            <a:endParaRPr lang="ru-RU" sz="4000" b="1" dirty="0">
              <a:solidFill>
                <a:srgbClr val="005B8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130578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78709103"/>
              </p:ext>
            </p:extLst>
          </p:nvPr>
        </p:nvGraphicFramePr>
        <p:xfrm>
          <a:off x="1317980" y="1245731"/>
          <a:ext cx="1040874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09" y="121840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91" y="1245731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itmoji Imag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507" y="2304330"/>
            <a:ext cx="1080035" cy="1080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47" y="3321151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274" y="4316754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Bitmoji Imag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188" y="5249794"/>
            <a:ext cx="1080035" cy="1080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27185" y="2882602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69213" y="3910382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123507" y="4915225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91958" y="3767236"/>
            <a:ext cx="415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6292" y="4796438"/>
            <a:ext cx="389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6" descr="warning sign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28981"/>
            <a:ext cx="1102406" cy="11024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53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70" y="0"/>
            <a:ext cx="9522869" cy="5442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-716242" y="-2985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965754" y="-56699"/>
            <a:ext cx="9522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применения метода</a:t>
            </a:r>
            <a:endParaRPr lang="ru-RU" sz="3200" b="1" dirty="0">
              <a:solidFill>
                <a:srgbClr val="005B8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4" descr="https://sun9-21.userapi.com/M0xDxvqLEPCqwp4Xj_zXgMly77Y5tfqlWGxw8g/VTheJ_171ZQ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70" y="738910"/>
            <a:ext cx="5112568" cy="2875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16922" y="3916589"/>
            <a:ext cx="55221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может предложить варианты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работы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учащимся, среди таких вариантов могут быть: </a:t>
            </a:r>
          </a:p>
          <a:p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Архитектурные модели 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быть выполнены: </a:t>
            </a:r>
          </a:p>
          <a:p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а) в виде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реального макета 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небольшого масштаба из подручных 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материалов;</a:t>
            </a:r>
            <a:endParaRPr lang="ru-RU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б) в виде 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виртуальной модели </a:t>
            </a: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 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программах 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играх: </a:t>
            </a:r>
            <a:r>
              <a:rPr lang="ru-RU" b="1" dirty="0" err="1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Autodesk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3ds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Sims</a:t>
            </a:r>
            <a:r>
              <a:rPr lang="ru-RU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 </a:t>
            </a:r>
            <a:r>
              <a:rPr lang="en-US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Minecraft: Education Edition</a:t>
            </a:r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40016" y="5580761"/>
            <a:ext cx="60486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Моделью является любое наглядное пособие, используемое на уроках в школе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глобус, карта, муляж, макет, схема, таблица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a.d-cd.net/22ae76ds-1920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278" y="693676"/>
            <a:ext cx="4121285" cy="23182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un9-39.userapi.com/s/v1/if1/AooZVXCDZNfnPpeRWUMX7cNz1xmyl_tn0llgb5nOIb3W_NAFAQM6x1-h3bG_ryEBfe_Ax0m0.jpg?size=1366x745&amp;quality=96&amp;type=album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054" y="3247268"/>
            <a:ext cx="4121285" cy="2247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rt supplies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00" y="1079142"/>
            <a:ext cx="1932757" cy="19327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pace diorama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416" y="3651063"/>
            <a:ext cx="1980912" cy="198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1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</TotalTime>
  <Words>718</Words>
  <Application>Microsoft Office PowerPoint</Application>
  <PresentationFormat>Широкоэкранный</PresentationFormat>
  <Paragraphs>76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Тема Office</vt:lpstr>
      <vt:lpstr>Федеральное государственное бюджетное образовательное учреждение высшего образования "Новосибирский государственный педагогический университет"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Дизайнер</dc:creator>
  <cp:lastModifiedBy>Учетная запись Майкрософт</cp:lastModifiedBy>
  <cp:revision>202</cp:revision>
  <cp:lastPrinted>2018-10-18T10:53:49Z</cp:lastPrinted>
  <dcterms:created xsi:type="dcterms:W3CDTF">2018-10-18T02:48:36Z</dcterms:created>
  <dcterms:modified xsi:type="dcterms:W3CDTF">2022-04-27T11:40:12Z</dcterms:modified>
</cp:coreProperties>
</file>