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91" autoAdjust="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EC531-FD8F-4880-BE48-57CC75632F15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BDC25-FD50-488E-952B-4F0433262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6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BDC25-FD50-488E-952B-4F043326268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577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48A87A34-81AB-432B-8DAE-1953F412C126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20680-0417-45F3-B369-E34F5DB1B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10745545" cy="2618554"/>
          </a:xfrm>
        </p:spPr>
        <p:txBody>
          <a:bodyPr/>
          <a:lstStyle/>
          <a:p>
            <a:r>
              <a:rPr lang="en-US" dirty="0"/>
              <a:t>Crime and punishment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24387B-7CA3-44BA-BEAF-CC9571190B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10745544" cy="107109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298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C6EC2-F58E-4965-A1D3-8EB88A15D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331305"/>
            <a:ext cx="9603275" cy="1192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567A40-A8D5-49EB-8A2A-BA6BABC27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054" y="835035"/>
            <a:ext cx="9603275" cy="4578449"/>
          </a:xfrm>
        </p:spPr>
        <p:txBody>
          <a:bodyPr/>
          <a:lstStyle/>
          <a:p>
            <a:r>
              <a:rPr lang="en-US" sz="2400" b="1" dirty="0" err="1"/>
              <a:t>saccue</a:t>
            </a:r>
            <a:endParaRPr lang="en-US" sz="2400" b="1" dirty="0"/>
          </a:p>
          <a:p>
            <a:r>
              <a:rPr lang="en-US" sz="2400" b="1" dirty="0"/>
              <a:t>now up</a:t>
            </a:r>
          </a:p>
          <a:p>
            <a:r>
              <a:rPr lang="en-US" sz="2400" b="1" dirty="0" err="1"/>
              <a:t>rfinegrinpst</a:t>
            </a:r>
            <a:endParaRPr lang="en-US" sz="2400" b="1" dirty="0"/>
          </a:p>
          <a:p>
            <a:r>
              <a:rPr lang="en-US" sz="2400" b="1" dirty="0" err="1"/>
              <a:t>venistaiteg</a:t>
            </a:r>
            <a:endParaRPr lang="en-US" sz="2400" b="1" dirty="0"/>
          </a:p>
          <a:p>
            <a:r>
              <a:rPr lang="en-US" sz="2400" b="1" dirty="0" err="1"/>
              <a:t>rasret</a:t>
            </a:r>
            <a:endParaRPr lang="en-US" sz="2400" b="1" dirty="0"/>
          </a:p>
          <a:p>
            <a:r>
              <a:rPr lang="en-US" sz="2400" b="1" dirty="0" err="1"/>
              <a:t>psusuicois</a:t>
            </a:r>
            <a:endParaRPr lang="en-US" sz="2400" b="1" dirty="0"/>
          </a:p>
          <a:p>
            <a:r>
              <a:rPr lang="en-US" sz="2400" b="1" dirty="0" err="1"/>
              <a:t>abkre</a:t>
            </a:r>
            <a:r>
              <a:rPr lang="en-US" sz="2400" b="1" dirty="0"/>
              <a:t> </a:t>
            </a:r>
            <a:r>
              <a:rPr lang="en-US" sz="2400" b="1" dirty="0" err="1"/>
              <a:t>tino</a:t>
            </a:r>
            <a:endParaRPr lang="en-US" sz="2400" b="1" dirty="0"/>
          </a:p>
          <a:p>
            <a:r>
              <a:rPr lang="en-US" sz="2400" b="1" dirty="0" err="1"/>
              <a:t>eatls</a:t>
            </a:r>
            <a:endParaRPr lang="en-US" sz="2400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1DF54-E5EC-4E14-8E24-FF995C12BEDD}"/>
              </a:ext>
            </a:extLst>
          </p:cNvPr>
          <p:cNvSpPr txBox="1"/>
          <p:nvPr/>
        </p:nvSpPr>
        <p:spPr>
          <a:xfrm>
            <a:off x="4348192" y="893906"/>
            <a:ext cx="130035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accuse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6D84C3-9181-44C9-9039-4D3B68B93B86}"/>
              </a:ext>
            </a:extLst>
          </p:cNvPr>
          <p:cNvSpPr txBox="1"/>
          <p:nvPr/>
        </p:nvSpPr>
        <p:spPr>
          <a:xfrm>
            <a:off x="4341128" y="1473983"/>
            <a:ext cx="12875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own up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B1CF3B-23FA-46A1-89F6-A5C28FF331C2}"/>
              </a:ext>
            </a:extLst>
          </p:cNvPr>
          <p:cNvSpPr txBox="1"/>
          <p:nvPr/>
        </p:nvSpPr>
        <p:spPr>
          <a:xfrm>
            <a:off x="4388244" y="1991683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fingerprints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2CF25A-C986-4B1A-B180-F24D5E8B8B91}"/>
              </a:ext>
            </a:extLst>
          </p:cNvPr>
          <p:cNvSpPr txBox="1"/>
          <p:nvPr/>
        </p:nvSpPr>
        <p:spPr>
          <a:xfrm>
            <a:off x="4361740" y="2592307"/>
            <a:ext cx="18117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investigate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AE7F9A-CC1C-4EE2-86CC-EA7DE3EBF364}"/>
              </a:ext>
            </a:extLst>
          </p:cNvPr>
          <p:cNvSpPr txBox="1"/>
          <p:nvPr/>
        </p:nvSpPr>
        <p:spPr>
          <a:xfrm>
            <a:off x="4359681" y="3110007"/>
            <a:ext cx="10086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arrest</a:t>
            </a: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45894-8E2B-43C9-B8F0-BE057CBDDD61}"/>
              </a:ext>
            </a:extLst>
          </p:cNvPr>
          <p:cNvSpPr txBox="1"/>
          <p:nvPr/>
        </p:nvSpPr>
        <p:spPr>
          <a:xfrm>
            <a:off x="4341128" y="3662207"/>
            <a:ext cx="17027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suspicious</a:t>
            </a: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52C6BD-6FB5-450C-9DD9-C6AA4D5BDD6B}"/>
              </a:ext>
            </a:extLst>
          </p:cNvPr>
          <p:cNvSpPr txBox="1"/>
          <p:nvPr/>
        </p:nvSpPr>
        <p:spPr>
          <a:xfrm>
            <a:off x="4341128" y="4280624"/>
            <a:ext cx="16995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break into</a:t>
            </a:r>
          </a:p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4B456D-48E6-4647-8C49-93153850961F}"/>
              </a:ext>
            </a:extLst>
          </p:cNvPr>
          <p:cNvSpPr txBox="1"/>
          <p:nvPr/>
        </p:nvSpPr>
        <p:spPr>
          <a:xfrm>
            <a:off x="4324670" y="4847054"/>
            <a:ext cx="8867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steal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31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C6EC2-F58E-4965-A1D3-8EB88A15D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331305"/>
            <a:ext cx="9603275" cy="1192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567A40-A8D5-49EB-8A2A-BA6BABC27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054" y="835035"/>
            <a:ext cx="9603275" cy="4578449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1DF54-E5EC-4E14-8E24-FF995C12BEDD}"/>
              </a:ext>
            </a:extLst>
          </p:cNvPr>
          <p:cNvSpPr txBox="1"/>
          <p:nvPr/>
        </p:nvSpPr>
        <p:spPr>
          <a:xfrm>
            <a:off x="409855" y="4881532"/>
            <a:ext cx="130035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accuse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6D84C3-9181-44C9-9039-4D3B68B93B86}"/>
              </a:ext>
            </a:extLst>
          </p:cNvPr>
          <p:cNvSpPr txBox="1"/>
          <p:nvPr/>
        </p:nvSpPr>
        <p:spPr>
          <a:xfrm>
            <a:off x="1771006" y="5374664"/>
            <a:ext cx="12875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own up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B1CF3B-23FA-46A1-89F6-A5C28FF331C2}"/>
              </a:ext>
            </a:extLst>
          </p:cNvPr>
          <p:cNvSpPr txBox="1"/>
          <p:nvPr/>
        </p:nvSpPr>
        <p:spPr>
          <a:xfrm>
            <a:off x="5827605" y="5289446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fingerprints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2CF25A-C986-4B1A-B180-F24D5E8B8B91}"/>
              </a:ext>
            </a:extLst>
          </p:cNvPr>
          <p:cNvSpPr txBox="1"/>
          <p:nvPr/>
        </p:nvSpPr>
        <p:spPr>
          <a:xfrm>
            <a:off x="7569236" y="5564855"/>
            <a:ext cx="18117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investigate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AE7F9A-CC1C-4EE2-86CC-EA7DE3EBF364}"/>
              </a:ext>
            </a:extLst>
          </p:cNvPr>
          <p:cNvSpPr txBox="1"/>
          <p:nvPr/>
        </p:nvSpPr>
        <p:spPr>
          <a:xfrm>
            <a:off x="9325696" y="5305984"/>
            <a:ext cx="10086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arrest</a:t>
            </a: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45894-8E2B-43C9-B8F0-BE057CBDDD61}"/>
              </a:ext>
            </a:extLst>
          </p:cNvPr>
          <p:cNvSpPr txBox="1"/>
          <p:nvPr/>
        </p:nvSpPr>
        <p:spPr>
          <a:xfrm>
            <a:off x="10421542" y="5531971"/>
            <a:ext cx="17027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suspicious</a:t>
            </a: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52C6BD-6FB5-450C-9DD9-C6AA4D5BDD6B}"/>
              </a:ext>
            </a:extLst>
          </p:cNvPr>
          <p:cNvSpPr txBox="1"/>
          <p:nvPr/>
        </p:nvSpPr>
        <p:spPr>
          <a:xfrm>
            <a:off x="3100665" y="5044152"/>
            <a:ext cx="16995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break into</a:t>
            </a:r>
          </a:p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4B456D-48E6-4647-8C49-93153850961F}"/>
              </a:ext>
            </a:extLst>
          </p:cNvPr>
          <p:cNvSpPr txBox="1"/>
          <p:nvPr/>
        </p:nvSpPr>
        <p:spPr>
          <a:xfrm>
            <a:off x="4724960" y="5250864"/>
            <a:ext cx="8867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steal</a:t>
            </a:r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8788BEC-DFC8-4D2F-9359-974181E3C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57" y="835035"/>
            <a:ext cx="2243627" cy="1595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C287717-3C4E-404C-87C6-1EE636305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093" y="830589"/>
            <a:ext cx="1372547" cy="1880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1463520-C8CF-467B-8720-8F9B1F532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498" y="866845"/>
            <a:ext cx="1633399" cy="1880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CF99F0B4-C203-4ED2-BC0B-9B0BD2142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711" y="893379"/>
            <a:ext cx="2041834" cy="1520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E9AB98A8-0F8B-4F22-916A-4D33CBA0E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22" y="3051484"/>
            <a:ext cx="1814920" cy="1814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AC386F49-301C-4CEC-8318-E56FFC1E7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971" y="2862748"/>
            <a:ext cx="1715025" cy="2029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00A3E842-8EAA-4A47-85C3-6C7415749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053" y="2556159"/>
            <a:ext cx="1514910" cy="2158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>
            <a:extLst>
              <a:ext uri="{FF2B5EF4-FFF2-40B4-BE49-F238E27FC236}">
                <a16:creationId xmlns:a16="http://schemas.microsoft.com/office/drawing/2014/main" id="{569EC9EF-0CBB-47D0-841B-54AA07BF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59" y="2974550"/>
            <a:ext cx="1806233" cy="180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770DC4-08DD-4AC5-A4D2-BE8558CFFFBA}"/>
              </a:ext>
            </a:extLst>
          </p:cNvPr>
          <p:cNvSpPr txBox="1"/>
          <p:nvPr/>
        </p:nvSpPr>
        <p:spPr>
          <a:xfrm>
            <a:off x="413549" y="868472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0B83EF-772A-4DFA-9DDA-826BE7F5FB32}"/>
              </a:ext>
            </a:extLst>
          </p:cNvPr>
          <p:cNvSpPr txBox="1"/>
          <p:nvPr/>
        </p:nvSpPr>
        <p:spPr>
          <a:xfrm>
            <a:off x="4145419" y="693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FFBB7-373B-4CD8-BE44-B346DCA39A99}"/>
              </a:ext>
            </a:extLst>
          </p:cNvPr>
          <p:cNvSpPr txBox="1"/>
          <p:nvPr/>
        </p:nvSpPr>
        <p:spPr>
          <a:xfrm>
            <a:off x="7534787" y="82989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F6147A-8064-4852-AACB-51DD5CCB86E9}"/>
              </a:ext>
            </a:extLst>
          </p:cNvPr>
          <p:cNvSpPr txBox="1"/>
          <p:nvPr/>
        </p:nvSpPr>
        <p:spPr>
          <a:xfrm>
            <a:off x="8475093" y="190824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DA890E-0A45-4267-9FCD-1467A046A66E}"/>
              </a:ext>
            </a:extLst>
          </p:cNvPr>
          <p:cNvSpPr txBox="1"/>
          <p:nvPr/>
        </p:nvSpPr>
        <p:spPr>
          <a:xfrm>
            <a:off x="5282805" y="3145543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8117CD-DAC1-4668-BFE5-DFF2D9A73B75}"/>
              </a:ext>
            </a:extLst>
          </p:cNvPr>
          <p:cNvSpPr txBox="1"/>
          <p:nvPr/>
        </p:nvSpPr>
        <p:spPr>
          <a:xfrm>
            <a:off x="7920000" y="308112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75D2F9-931F-4ED4-9D21-8CA0DE14B756}"/>
              </a:ext>
            </a:extLst>
          </p:cNvPr>
          <p:cNvSpPr txBox="1"/>
          <p:nvPr/>
        </p:nvSpPr>
        <p:spPr>
          <a:xfrm>
            <a:off x="1931267" y="3028890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9E6C9D-C439-4414-A7B2-00F5176CE87E}"/>
              </a:ext>
            </a:extLst>
          </p:cNvPr>
          <p:cNvSpPr txBox="1"/>
          <p:nvPr/>
        </p:nvSpPr>
        <p:spPr>
          <a:xfrm>
            <a:off x="10351352" y="3714509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358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0.41315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 L 0.51614 -0.068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7" y="-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21849 -0.378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-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0.18047 -0.360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-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0.33359 -0.054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80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L 0.07279 -0.46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-2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44388 -0.3768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01" y="-1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-0.01237 -0.1076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E04F6-AD7D-4E64-A28F-161E6D28F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6DC2A6-DD0C-4632-A53A-E637E4EE6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752CE28-FC52-4DBB-81FD-A1C1F8C8D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53324"/>
            <a:ext cx="7620000" cy="507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35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9DAD5-C0A9-43C5-A199-858A405A8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239152"/>
            <a:ext cx="9603275" cy="1125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B3E3DC-AD24-42B9-BD4F-D44D45C2F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829994"/>
            <a:ext cx="9603275" cy="46363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DEF2C-2D08-4BF6-97B0-7F423D150923}"/>
              </a:ext>
            </a:extLst>
          </p:cNvPr>
          <p:cNvSpPr txBox="1"/>
          <p:nvPr/>
        </p:nvSpPr>
        <p:spPr>
          <a:xfrm>
            <a:off x="1969477" y="1083212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- </a:t>
            </a:r>
            <a:r>
              <a:rPr lang="en-US" sz="3200" b="1" dirty="0" err="1"/>
              <a:t>ist</a:t>
            </a:r>
            <a:endParaRPr lang="ru-RU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0A100-0412-4968-B98A-DEAA1FF30D58}"/>
              </a:ext>
            </a:extLst>
          </p:cNvPr>
          <p:cNvSpPr txBox="1"/>
          <p:nvPr/>
        </p:nvSpPr>
        <p:spPr>
          <a:xfrm>
            <a:off x="5359791" y="1083211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- </a:t>
            </a:r>
            <a:r>
              <a:rPr lang="en-US" sz="3200" b="1" dirty="0" err="1"/>
              <a:t>er</a:t>
            </a:r>
            <a:endParaRPr lang="ru-RU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B3B610-2A56-48CE-AB0F-4296BB3E6B03}"/>
              </a:ext>
            </a:extLst>
          </p:cNvPr>
          <p:cNvSpPr txBox="1"/>
          <p:nvPr/>
        </p:nvSpPr>
        <p:spPr>
          <a:xfrm>
            <a:off x="9228406" y="1083210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- </a:t>
            </a:r>
            <a:r>
              <a:rPr lang="en-US" sz="3200" b="1" dirty="0" err="1"/>
              <a:t>ar</a:t>
            </a:r>
            <a:endParaRPr lang="ru-RU" sz="3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083F0C-D2EC-43B6-B9A4-079647F5D0B3}"/>
              </a:ext>
            </a:extLst>
          </p:cNvPr>
          <p:cNvSpPr txBox="1"/>
          <p:nvPr/>
        </p:nvSpPr>
        <p:spPr>
          <a:xfrm>
            <a:off x="576775" y="3151163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kidnapping</a:t>
            </a:r>
            <a:endParaRPr lang="ru-RU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C3EFDB-5FFB-4F07-A207-C530F733DF22}"/>
              </a:ext>
            </a:extLst>
          </p:cNvPr>
          <p:cNvSpPr txBox="1"/>
          <p:nvPr/>
        </p:nvSpPr>
        <p:spPr>
          <a:xfrm>
            <a:off x="1916570" y="4130764"/>
            <a:ext cx="1734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smuggling</a:t>
            </a:r>
            <a:endParaRPr lang="ru-RU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993E2B-4E5D-4466-BDAD-9C99AE9A8D30}"/>
              </a:ext>
            </a:extLst>
          </p:cNvPr>
          <p:cNvSpPr txBox="1"/>
          <p:nvPr/>
        </p:nvSpPr>
        <p:spPr>
          <a:xfrm>
            <a:off x="3652500" y="4648700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shoplifting</a:t>
            </a:r>
            <a:endParaRPr lang="ru-RU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1E846F-F753-47BA-A384-425E5BC6EB79}"/>
              </a:ext>
            </a:extLst>
          </p:cNvPr>
          <p:cNvSpPr txBox="1"/>
          <p:nvPr/>
        </p:nvSpPr>
        <p:spPr>
          <a:xfrm>
            <a:off x="5514708" y="5058045"/>
            <a:ext cx="99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arson</a:t>
            </a:r>
            <a:endParaRPr lang="ru-RU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931849-0E58-4E01-9A96-672DE3C25F89}"/>
              </a:ext>
            </a:extLst>
          </p:cNvPr>
          <p:cNvSpPr txBox="1"/>
          <p:nvPr/>
        </p:nvSpPr>
        <p:spPr>
          <a:xfrm>
            <a:off x="6692435" y="4387164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burglary</a:t>
            </a:r>
            <a:endParaRPr lang="ru-RU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CC1970-007B-4195-B55D-77E5AC7AFC98}"/>
              </a:ext>
            </a:extLst>
          </p:cNvPr>
          <p:cNvSpPr txBox="1"/>
          <p:nvPr/>
        </p:nvSpPr>
        <p:spPr>
          <a:xfrm>
            <a:off x="7969728" y="3460315"/>
            <a:ext cx="1258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murder</a:t>
            </a:r>
            <a:endParaRPr lang="ru-RU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B5A5B7-12BD-4350-85EA-3B5BCF9DF9FA}"/>
              </a:ext>
            </a:extLst>
          </p:cNvPr>
          <p:cNvSpPr txBox="1"/>
          <p:nvPr/>
        </p:nvSpPr>
        <p:spPr>
          <a:xfrm>
            <a:off x="9228406" y="3928067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robbery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0560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36133 -0.19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0" y="-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7 L 0.25976 -0.190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2" y="-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11445 -0.139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29141 -0.45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70" y="-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0.18985 -0.360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-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-0.22227 0.139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0" y="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3194 0.164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55" y="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8242C-AD53-4EEA-8400-F0ECAA2C3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6E5C3-9C71-4D33-9068-8719F3980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59A8747-ED46-41E9-834B-25A2F625F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87" y="801858"/>
            <a:ext cx="6344529" cy="5345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31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CAA619-20EF-4272-9C70-E5453EC74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A051C19-B7D9-4FD2-BA83-F17F072C57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114" y="801858"/>
            <a:ext cx="7151172" cy="5102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14563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104</TotalTime>
  <Words>55</Words>
  <Application>Microsoft Office PowerPoint</Application>
  <PresentationFormat>Широкоэкранный</PresentationFormat>
  <Paragraphs>48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Century Gothic</vt:lpstr>
      <vt:lpstr>Галерея</vt:lpstr>
      <vt:lpstr>Crime and punishment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Crime and punishment</dc:title>
  <dc:creator>Ирина Мусс</dc:creator>
  <cp:lastModifiedBy>Ирина Мусс</cp:lastModifiedBy>
  <cp:revision>12</cp:revision>
  <dcterms:created xsi:type="dcterms:W3CDTF">2020-11-12T16:29:35Z</dcterms:created>
  <dcterms:modified xsi:type="dcterms:W3CDTF">2020-11-12T18:13:59Z</dcterms:modified>
</cp:coreProperties>
</file>