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9" r:id="rId4"/>
    <p:sldId id="280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</p:sldIdLst>
  <p:sldSz cx="9144000" cy="6858000" type="screen4x3"/>
  <p:notesSz cx="6735763" cy="98663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E08"/>
    <a:srgbClr val="B92D14"/>
    <a:srgbClr val="35759D"/>
    <a:srgbClr val="35B19D"/>
    <a:srgbClr val="000000"/>
    <a:srgbClr val="FFFF00"/>
    <a:srgbClr val="491403"/>
    <a:srgbClr val="3A1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6" autoAdjust="0"/>
    <p:restoredTop sz="91421" autoAdjust="0"/>
  </p:normalViewPr>
  <p:slideViewPr>
    <p:cSldViewPr>
      <p:cViewPr varScale="1">
        <p:scale>
          <a:sx n="64" d="100"/>
          <a:sy n="64" d="100"/>
        </p:scale>
        <p:origin x="145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5373" y="0"/>
            <a:ext cx="2918831" cy="49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39775"/>
            <a:ext cx="4932363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577" y="4686499"/>
            <a:ext cx="5388610" cy="443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285"/>
            <a:ext cx="2918831" cy="49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5373" y="9371285"/>
            <a:ext cx="2918831" cy="49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CC3EA64-1981-4E9C-B672-031DC280D4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16316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1F08D81-9EDC-4BFE-9C0F-92BFABD8BEE4}" type="slidenum">
              <a:rPr lang="en-US" altLang="zh-CN" sz="1200"/>
              <a:pPr eaLnBrk="1" hangingPunct="1"/>
              <a:t>1</a:t>
            </a:fld>
            <a:endParaRPr lang="en-US" altLang="zh-CN" sz="120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zh-CN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44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2E9FF89-4723-4BAB-A2C1-328F2CBC58E9}" type="slidenum">
              <a:rPr lang="en-US" altLang="zh-CN" sz="1200"/>
              <a:pPr eaLnBrk="1" hangingPunct="1"/>
              <a:t>2</a:t>
            </a:fld>
            <a:endParaRPr lang="en-US" altLang="zh-CN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zh-CN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415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8C5EE5-11CA-48F1-BEE2-4E35D1D34185}" type="slidenum">
              <a:rPr lang="en-US" altLang="zh-CN" sz="1200"/>
              <a:pPr eaLnBrk="1" hangingPunct="1"/>
              <a:t>3</a:t>
            </a:fld>
            <a:endParaRPr lang="en-US" altLang="zh-CN" sz="12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zh-CN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57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57200"/>
            <a:ext cx="7772400" cy="704850"/>
          </a:xfrm>
        </p:spPr>
        <p:txBody>
          <a:bodyPr/>
          <a:lstStyle>
            <a:lvl1pPr algn="l">
              <a:defRPr sz="360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066800"/>
            <a:ext cx="7772400" cy="685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9945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779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34200" y="350838"/>
            <a:ext cx="1981200" cy="5973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350838"/>
            <a:ext cx="5791200" cy="5973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936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2057400"/>
            <a:ext cx="731520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06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59311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0574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0574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15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071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977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4865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25274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66488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350838"/>
            <a:ext cx="73152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057400"/>
            <a:ext cx="73152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524000"/>
            <a:ext cx="57911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  И  НАШИ</a:t>
            </a:r>
          </a:p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ПРАВА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54796" y="4343400"/>
            <a:ext cx="397967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Выполнил</a:t>
            </a:r>
            <a:r>
              <a:rPr lang="en-US" dirty="0" smtClean="0">
                <a:solidFill>
                  <a:schemeClr val="bg1"/>
                </a:solidFill>
              </a:rPr>
              <a:t>b</a:t>
            </a:r>
            <a:r>
              <a:rPr lang="ru-RU" dirty="0" smtClean="0">
                <a:solidFill>
                  <a:schemeClr val="bg1"/>
                </a:solidFill>
              </a:rPr>
              <a:t>: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Учени</a:t>
            </a:r>
            <a:r>
              <a:rPr lang="ru-RU" dirty="0" smtClean="0">
                <a:solidFill>
                  <a:schemeClr val="bg1"/>
                </a:solidFill>
              </a:rPr>
              <a:t>ки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7Б класса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Куратор: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Учитель биологии и химии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Жданова О.В.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0"/>
            <a:ext cx="9134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«Основная школа № 25 имени Героя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России </a:t>
            </a:r>
            <a:r>
              <a:rPr lang="ru-RU" sz="2000" dirty="0" err="1" smtClean="0">
                <a:solidFill>
                  <a:schemeClr val="bg1"/>
                </a:solidFill>
              </a:rPr>
              <a:t>А.В.Теперика</a:t>
            </a:r>
            <a:r>
              <a:rPr lang="ru-RU" sz="2000" dirty="0" smtClean="0">
                <a:solidFill>
                  <a:schemeClr val="bg1"/>
                </a:solidFill>
              </a:rPr>
              <a:t>» </a:t>
            </a:r>
            <a:r>
              <a:rPr lang="ru-RU" sz="2000" dirty="0" err="1" smtClean="0">
                <a:solidFill>
                  <a:schemeClr val="bg1"/>
                </a:solidFill>
              </a:rPr>
              <a:t>г.Липецка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0120">
            <a:off x="711441" y="1065371"/>
            <a:ext cx="7883225" cy="467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8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2041">
            <a:off x="479980" y="686759"/>
            <a:ext cx="8172099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16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91440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2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1981200"/>
            <a:ext cx="9144000" cy="4876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1952625"/>
            <a:ext cx="6781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СПАСИБО </a:t>
            </a:r>
          </a:p>
          <a:p>
            <a:pPr algn="ctr"/>
            <a:r>
              <a:rPr lang="ru-RU" sz="6000" dirty="0" smtClean="0"/>
              <a:t>ЗА </a:t>
            </a:r>
          </a:p>
          <a:p>
            <a:pPr algn="ctr"/>
            <a:r>
              <a:rPr lang="ru-RU" sz="6000" dirty="0" smtClean="0"/>
              <a:t>ВНИМАНИЕ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09592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432050"/>
            <a:ext cx="6705600" cy="374015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endParaRPr lang="en-US" altLang="zh-CN" sz="1800" dirty="0" smtClean="0">
              <a:ea typeface="宋体" pitchFamily="2" charset="-12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8323"/>
            <a:ext cx="9144000" cy="5019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28600"/>
            <a:ext cx="6934200" cy="1173163"/>
          </a:xfrm>
        </p:spPr>
        <p:txBody>
          <a:bodyPr/>
          <a:lstStyle/>
          <a:p>
            <a:pPr eaLnBrk="1" hangingPunct="1"/>
            <a:r>
              <a:rPr lang="ru-RU" altLang="zh-CN" sz="4000" dirty="0" smtClean="0">
                <a:solidFill>
                  <a:srgbClr val="491403"/>
                </a:solidFill>
                <a:ea typeface="宋体" pitchFamily="2" charset="-122"/>
              </a:rPr>
              <a:t>Что такое права и обязанности</a:t>
            </a:r>
            <a:endParaRPr lang="en-US" altLang="zh-CN" sz="4000" dirty="0" smtClean="0">
              <a:solidFill>
                <a:srgbClr val="491403"/>
              </a:solidFill>
              <a:ea typeface="宋体" pitchFamily="2" charset="-122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905000"/>
            <a:ext cx="69342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zh-CN" sz="2000" dirty="0" smtClean="0">
              <a:ea typeface="宋体" pitchFamily="2" charset="-12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845945"/>
            <a:ext cx="7010400" cy="48596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7000" y="1845945"/>
            <a:ext cx="5638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же означают слова «права» и «обязанности»? Из словаря Ожегова: «Право – охраняемая государством, узаконенная возможность что-то делать, осуществлять». Право - система общеобязательных правил поведения, установленных государством. Обязанность – круг действий, возложенных на кого-нибудь и безусловных для выполнения.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57200"/>
            <a:ext cx="7772400" cy="5562600"/>
          </a:xfrm>
        </p:spPr>
        <p:txBody>
          <a:bodyPr/>
          <a:lstStyle/>
          <a:p>
            <a:pPr algn="ctr"/>
            <a:r>
              <a:rPr lang="ru-RU" sz="6000" dirty="0" smtClean="0"/>
              <a:t>ПРАВА И ОБЯЗАННОСТИ ЧЕЛОВЕКА ОТРАЖЕНЫ В СЛЕДУЮЩИХ ДОКУМЕНТАХ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14049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8647">
            <a:off x="412050" y="673721"/>
            <a:ext cx="8220755" cy="545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0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9072">
            <a:off x="474916" y="767254"/>
            <a:ext cx="8120553" cy="529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92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0315">
            <a:off x="578581" y="871795"/>
            <a:ext cx="8097177" cy="519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4648">
            <a:off x="618661" y="926017"/>
            <a:ext cx="7827005" cy="503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09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6301">
            <a:off x="525405" y="1116082"/>
            <a:ext cx="7932604" cy="467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2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powerpoint-template-24 7">
      <a:dk1>
        <a:srgbClr val="4D4D4D"/>
      </a:dk1>
      <a:lt1>
        <a:srgbClr val="FFFFFF"/>
      </a:lt1>
      <a:dk2>
        <a:srgbClr val="4D4D4D"/>
      </a:dk2>
      <a:lt2>
        <a:srgbClr val="BB5206"/>
      </a:lt2>
      <a:accent1>
        <a:srgbClr val="622C0A"/>
      </a:accent1>
      <a:accent2>
        <a:srgbClr val="E58218"/>
      </a:accent2>
      <a:accent3>
        <a:srgbClr val="FFFFFF"/>
      </a:accent3>
      <a:accent4>
        <a:srgbClr val="404040"/>
      </a:accent4>
      <a:accent5>
        <a:srgbClr val="B7ACAA"/>
      </a:accent5>
      <a:accent6>
        <a:srgbClr val="CF7515"/>
      </a:accent6>
      <a:hlink>
        <a:srgbClr val="8B3504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C75F06"/>
        </a:lt2>
        <a:accent1>
          <a:srgbClr val="E07D06"/>
        </a:accent1>
        <a:accent2>
          <a:srgbClr val="F2A016"/>
        </a:accent2>
        <a:accent3>
          <a:srgbClr val="FFFFFF"/>
        </a:accent3>
        <a:accent4>
          <a:srgbClr val="404040"/>
        </a:accent4>
        <a:accent5>
          <a:srgbClr val="EDBFAA"/>
        </a:accent5>
        <a:accent6>
          <a:srgbClr val="DB9113"/>
        </a:accent6>
        <a:hlink>
          <a:srgbClr val="F7C9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CD5B12"/>
        </a:lt2>
        <a:accent1>
          <a:srgbClr val="E6721D"/>
        </a:accent1>
        <a:accent2>
          <a:srgbClr val="F09125"/>
        </a:accent2>
        <a:accent3>
          <a:srgbClr val="FFFFFF"/>
        </a:accent3>
        <a:accent4>
          <a:srgbClr val="404040"/>
        </a:accent4>
        <a:accent5>
          <a:srgbClr val="F0BCAB"/>
        </a:accent5>
        <a:accent6>
          <a:srgbClr val="D98320"/>
        </a:accent6>
        <a:hlink>
          <a:srgbClr val="F0973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BB5206"/>
        </a:lt2>
        <a:accent1>
          <a:srgbClr val="622C0A"/>
        </a:accent1>
        <a:accent2>
          <a:srgbClr val="E58218"/>
        </a:accent2>
        <a:accent3>
          <a:srgbClr val="FFFFFF"/>
        </a:accent3>
        <a:accent4>
          <a:srgbClr val="404040"/>
        </a:accent4>
        <a:accent5>
          <a:srgbClr val="B7ACAA"/>
        </a:accent5>
        <a:accent6>
          <a:srgbClr val="CF7515"/>
        </a:accent6>
        <a:hlink>
          <a:srgbClr val="8B350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4077</TotalTime>
  <Words>104</Words>
  <Application>Microsoft Office PowerPoint</Application>
  <PresentationFormat>Экран (4:3)</PresentationFormat>
  <Paragraphs>19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宋体</vt:lpstr>
      <vt:lpstr>Arial</vt:lpstr>
      <vt:lpstr>Microsoft Sans Serif</vt:lpstr>
      <vt:lpstr>Times New Roman</vt:lpstr>
      <vt:lpstr>powerpoint-template-24</vt:lpstr>
      <vt:lpstr>Презентация PowerPoint</vt:lpstr>
      <vt:lpstr>Презентация PowerPoint</vt:lpstr>
      <vt:lpstr>Что такое права и обязанности</vt:lpstr>
      <vt:lpstr>ПРАВА И ОБЯЗАННОСТИ ЧЕЛОВЕКА ОТРАЖЕНЫ В СЛЕДУЮЩИХ ДОКУМЕНТАХ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ppt.glzy8.com提供海量PPT模板免费下载！</dc:title>
  <dc:creator>Оксана</dc:creator>
  <cp:lastModifiedBy>Acer</cp:lastModifiedBy>
  <cp:revision>60</cp:revision>
  <cp:lastPrinted>2022-03-14T10:40:19Z</cp:lastPrinted>
  <dcterms:created xsi:type="dcterms:W3CDTF">2007-04-02T02:11:51Z</dcterms:created>
  <dcterms:modified xsi:type="dcterms:W3CDTF">2022-03-16T07:32:52Z</dcterms:modified>
</cp:coreProperties>
</file>