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74D66-C9D0-4E4D-ACDC-C1BCD6303D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516836"/>
            <a:ext cx="8689976" cy="1083366"/>
          </a:xfrm>
        </p:spPr>
        <p:txBody>
          <a:bodyPr/>
          <a:lstStyle/>
          <a:p>
            <a:r>
              <a:rPr lang="en-US" b="1" dirty="0"/>
              <a:t>Fears and phobias</a:t>
            </a:r>
            <a:endParaRPr lang="ru-RU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960487A-4C82-445A-B4AA-74BB4B2878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118141-8FEE-4399-B410-957F634BD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427" y="1704283"/>
            <a:ext cx="7253494" cy="483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862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95C48-5836-47F4-9C83-39D3C1C93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145601"/>
          </a:xfrm>
        </p:spPr>
        <p:txBody>
          <a:bodyPr>
            <a:normAutofit/>
          </a:bodyPr>
          <a:lstStyle/>
          <a:p>
            <a:r>
              <a:rPr lang="en-US" sz="5400" b="1" i="1" dirty="0"/>
              <a:t>snakes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FFE112-A23A-4A21-8911-CFE04A6F9E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8FBF41A8-BA16-4610-97E0-7A808138A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595" y="1764118"/>
            <a:ext cx="7430184" cy="447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23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6E9A0-8C48-482F-B441-1337BA058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86575"/>
          </a:xfrm>
        </p:spPr>
        <p:txBody>
          <a:bodyPr>
            <a:normAutofit/>
          </a:bodyPr>
          <a:lstStyle/>
          <a:p>
            <a:r>
              <a:rPr lang="en-US" sz="5400" b="1" i="1" dirty="0"/>
              <a:t>strangers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41E734-E291-4A0A-B0A5-0EC50CE563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EBD0731D-2425-46D5-A112-2C5C2A264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877" y="1717732"/>
            <a:ext cx="7796558" cy="483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20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FF906C-3596-4961-AD6B-61F1D00D8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799466"/>
          </a:xfrm>
        </p:spPr>
        <p:txBody>
          <a:bodyPr>
            <a:noAutofit/>
          </a:bodyPr>
          <a:lstStyle/>
          <a:p>
            <a:r>
              <a:rPr lang="en-US" sz="5400" b="1" i="1" dirty="0"/>
              <a:t>foreigners</a:t>
            </a:r>
            <a:endParaRPr lang="ru-RU" sz="5400" b="1" i="1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FB9940B8-2450-43AB-AAA2-FB053B7A5FAD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96" y="1749288"/>
            <a:ext cx="7593495" cy="463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47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F891E-958A-4A93-A34A-1197ED3D5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878979"/>
          </a:xfrm>
        </p:spPr>
        <p:txBody>
          <a:bodyPr>
            <a:normAutofit/>
          </a:bodyPr>
          <a:lstStyle/>
          <a:p>
            <a:r>
              <a:rPr lang="en-US" sz="5400" b="1" i="1" dirty="0"/>
              <a:t>Being alone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51BF6B-6564-40BF-8E63-47D2FEED58A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F5E5695D-BE2D-46DC-B35E-41514F109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416" y="2093842"/>
            <a:ext cx="7209183" cy="443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40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FFA88-D1F1-498B-A2F0-1E87DC851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18052"/>
            <a:ext cx="10364451" cy="3048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BA4C4A-03DD-4A0F-A16D-191A7CD2C3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400" y="904461"/>
            <a:ext cx="10363826" cy="50490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b="1" dirty="0"/>
              <a:t>Xenophobia              arachnophobia              </a:t>
            </a:r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r>
              <a:rPr lang="en-US" sz="4400" b="1" dirty="0"/>
              <a:t>vertigo                    claustrophobia</a:t>
            </a:r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r>
              <a:rPr lang="en-US" sz="4400" b="1" dirty="0"/>
              <a:t>              </a:t>
            </a:r>
            <a:r>
              <a:rPr lang="ru-RU" sz="4400" b="1" dirty="0"/>
              <a:t>                 </a:t>
            </a:r>
            <a:r>
              <a:rPr lang="en-US" sz="4400" b="1" dirty="0"/>
              <a:t>Agoraphobia</a:t>
            </a:r>
            <a:endParaRPr lang="ru-RU" sz="6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B66065-CD26-4988-A1D1-299AF12A95D7}"/>
              </a:ext>
            </a:extLst>
          </p:cNvPr>
          <p:cNvSpPr txBox="1"/>
          <p:nvPr/>
        </p:nvSpPr>
        <p:spPr>
          <a:xfrm>
            <a:off x="3916908" y="2060813"/>
            <a:ext cx="16081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</a:rPr>
              <a:t>???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488CC4FF-1D14-4E8E-AA38-7A748BC96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72" y="3534769"/>
            <a:ext cx="1999921" cy="201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483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FFA88-D1F1-498B-A2F0-1E87DC851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18051"/>
            <a:ext cx="10364451" cy="30465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BA4C4A-03DD-4A0F-A16D-191A7CD2C3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742122"/>
            <a:ext cx="10363826" cy="56723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Xenophobia                       confined spaces</a:t>
            </a:r>
          </a:p>
          <a:p>
            <a:pPr marL="0" indent="0">
              <a:buNone/>
            </a:pPr>
            <a:r>
              <a:rPr lang="en-US" sz="3600" b="1" dirty="0"/>
              <a:t>arachnophobia                flights            </a:t>
            </a:r>
          </a:p>
          <a:p>
            <a:pPr marL="0" indent="0">
              <a:buNone/>
            </a:pPr>
            <a:r>
              <a:rPr lang="en-US" sz="3600" b="1" dirty="0"/>
              <a:t>vertigo                               foreigners</a:t>
            </a:r>
          </a:p>
          <a:p>
            <a:pPr marL="0" indent="0">
              <a:buNone/>
            </a:pPr>
            <a:r>
              <a:rPr lang="en-US" sz="3600" b="1" dirty="0"/>
              <a:t>Claustrophobia                open spaces</a:t>
            </a:r>
          </a:p>
          <a:p>
            <a:pPr marL="0" indent="0">
              <a:buNone/>
            </a:pPr>
            <a:r>
              <a:rPr lang="en-US" sz="3600" b="1" dirty="0"/>
              <a:t>Agoraphobia                     spiders</a:t>
            </a:r>
            <a:endParaRPr lang="ru-RU" sz="3600" b="1" dirty="0"/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r>
              <a:rPr lang="en-US" sz="36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People who suffer from … are afraid of …</a:t>
            </a:r>
            <a:endParaRPr lang="ru-RU" sz="36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ru-RU" sz="3600" b="1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557A1FB5-7760-4797-B7A7-39427EF3AAA0}"/>
              </a:ext>
            </a:extLst>
          </p:cNvPr>
          <p:cNvCxnSpPr/>
          <p:nvPr/>
        </p:nvCxnSpPr>
        <p:spPr>
          <a:xfrm>
            <a:off x="3780430" y="1091821"/>
            <a:ext cx="2674961" cy="1596788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CF18148B-CB08-4AE7-A0E0-8EA2E34E21A3}"/>
              </a:ext>
            </a:extLst>
          </p:cNvPr>
          <p:cNvCxnSpPr/>
          <p:nvPr/>
        </p:nvCxnSpPr>
        <p:spPr>
          <a:xfrm>
            <a:off x="4599296" y="1951630"/>
            <a:ext cx="1978925" cy="2292824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BAE4A85E-14B1-4D81-A748-81C1C59EFCA5}"/>
              </a:ext>
            </a:extLst>
          </p:cNvPr>
          <p:cNvCxnSpPr/>
          <p:nvPr/>
        </p:nvCxnSpPr>
        <p:spPr>
          <a:xfrm flipV="1">
            <a:off x="2879678" y="1883391"/>
            <a:ext cx="3575713" cy="805218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EB55EF9-CE3D-4A54-8885-FB85B41EBDF5}"/>
              </a:ext>
            </a:extLst>
          </p:cNvPr>
          <p:cNvCxnSpPr/>
          <p:nvPr/>
        </p:nvCxnSpPr>
        <p:spPr>
          <a:xfrm flipV="1">
            <a:off x="4667534" y="1241946"/>
            <a:ext cx="1856095" cy="2187054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5511CE8-2BC9-44D6-AD9E-8955556CB401}"/>
              </a:ext>
            </a:extLst>
          </p:cNvPr>
          <p:cNvCxnSpPr/>
          <p:nvPr/>
        </p:nvCxnSpPr>
        <p:spPr>
          <a:xfrm flipV="1">
            <a:off x="4080681" y="3548418"/>
            <a:ext cx="2374710" cy="69603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46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6CA58-7B3D-4208-8A35-A5C68A422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12718"/>
          </a:xfrm>
        </p:spPr>
        <p:txBody>
          <a:bodyPr>
            <a:normAutofit fontScale="90000"/>
          </a:bodyPr>
          <a:lstStyle/>
          <a:p>
            <a:r>
              <a:rPr lang="en-US" sz="5400" b="1" i="1" dirty="0"/>
              <a:t>spiders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383980-6BC5-4C55-929B-E39EEAC41E8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D69CD82-2F02-4D44-B991-99D84BA4E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304" y="1757492"/>
            <a:ext cx="8254766" cy="464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4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18170-1C67-48DA-997F-FDF9D952B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951580"/>
          </a:xfrm>
        </p:spPr>
        <p:txBody>
          <a:bodyPr>
            <a:normAutofit/>
          </a:bodyPr>
          <a:lstStyle/>
          <a:p>
            <a:r>
              <a:rPr lang="en-US" sz="5400" b="1" i="1" dirty="0"/>
              <a:t>heights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4CAD6F-C0BC-4C73-A262-A0F898F4C7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92E1CF6-AC83-43A2-B90E-D9DAA4FAA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09" y="1804187"/>
            <a:ext cx="7620000" cy="478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5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69C2E8-9840-418D-9F63-54771F6EA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70215"/>
          </a:xfrm>
        </p:spPr>
        <p:txBody>
          <a:bodyPr>
            <a:noAutofit/>
          </a:bodyPr>
          <a:lstStyle/>
          <a:p>
            <a:r>
              <a:rPr lang="en-US" sz="5400" b="1" i="1" dirty="0"/>
              <a:t>flying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4FF382-B205-4423-BD6C-8235CFD029C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6822B61-CD6E-4C69-BB13-D2295FEDA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591" y="2063365"/>
            <a:ext cx="7518953" cy="450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69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DAE09-B7F9-42A0-8099-610FF0EB5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772961"/>
          </a:xfrm>
        </p:spPr>
        <p:txBody>
          <a:bodyPr>
            <a:noAutofit/>
          </a:bodyPr>
          <a:lstStyle/>
          <a:p>
            <a:r>
              <a:rPr lang="en-US" sz="5400" b="1" i="1" dirty="0"/>
              <a:t>The dark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8C281-CDD0-4CDF-A893-BEB5BFD1EBC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B5D70ED-AEB8-4A34-9CBF-28D506CB5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166" y="1751036"/>
            <a:ext cx="6909352" cy="476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41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04CE1-AE46-415D-9C66-EEDC03EC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170526"/>
          </a:xfrm>
        </p:spPr>
        <p:txBody>
          <a:bodyPr>
            <a:normAutofit/>
          </a:bodyPr>
          <a:lstStyle/>
          <a:p>
            <a:r>
              <a:rPr lang="en-US" sz="5400" b="1" i="1" dirty="0"/>
              <a:t>germs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AABFC4-30EC-44AE-B303-25294EC7B2D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970A605-5446-4F9B-B48F-945D93AFC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437" y="1912248"/>
            <a:ext cx="7048500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5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125FD-0AA0-4966-A788-312B9A6C9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40440"/>
          </a:xfrm>
        </p:spPr>
        <p:txBody>
          <a:bodyPr>
            <a:noAutofit/>
          </a:bodyPr>
          <a:lstStyle/>
          <a:p>
            <a:r>
              <a:rPr lang="en-US" sz="5400" b="1" i="1" dirty="0"/>
              <a:t>Public speaking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A9C3B3-4496-412F-A82D-88E815FAE10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A828A95-4B09-4C58-857C-B8BE00FDB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384" y="1880559"/>
            <a:ext cx="7235686" cy="439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75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98457-15C6-4632-8331-0DC993AE5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130770"/>
          </a:xfrm>
        </p:spPr>
        <p:txBody>
          <a:bodyPr>
            <a:normAutofit/>
          </a:bodyPr>
          <a:lstStyle/>
          <a:p>
            <a:r>
              <a:rPr lang="en-US" sz="5400" b="1" i="1" dirty="0"/>
              <a:t>Open spaces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B4419E-0A76-4F22-AA41-91E092E5BE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7248A824-5F4D-4AFE-AC20-A8F4691DB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35" y="2101298"/>
            <a:ext cx="7036904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07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FE9D18-837E-4634-820D-D236E106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878979"/>
          </a:xfrm>
        </p:spPr>
        <p:txBody>
          <a:bodyPr>
            <a:normAutofit/>
          </a:bodyPr>
          <a:lstStyle/>
          <a:p>
            <a:r>
              <a:rPr lang="en-US" sz="5400" b="1" i="1" dirty="0"/>
              <a:t>Confined spaces</a:t>
            </a:r>
            <a:endParaRPr lang="ru-RU" sz="54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BE6FAC-D8B2-4177-AB7C-16B418DE74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76EB39F-E644-4B33-98A8-0559706EF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627" y="1690440"/>
            <a:ext cx="7964556" cy="477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94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192</TotalTime>
  <Words>48</Words>
  <Application>Microsoft Office PowerPoint</Application>
  <PresentationFormat>Широкоэкранный</PresentationFormat>
  <Paragraphs>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Tw Cen MT</vt:lpstr>
      <vt:lpstr>Капля</vt:lpstr>
      <vt:lpstr>Fears and phobias</vt:lpstr>
      <vt:lpstr>spiders</vt:lpstr>
      <vt:lpstr>heights</vt:lpstr>
      <vt:lpstr>flying</vt:lpstr>
      <vt:lpstr>The dark</vt:lpstr>
      <vt:lpstr>germs</vt:lpstr>
      <vt:lpstr>Public speaking</vt:lpstr>
      <vt:lpstr>Open spaces</vt:lpstr>
      <vt:lpstr>Confined spaces</vt:lpstr>
      <vt:lpstr>snakes</vt:lpstr>
      <vt:lpstr>strangers</vt:lpstr>
      <vt:lpstr>foreigners</vt:lpstr>
      <vt:lpstr>Being alone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Fears and phobias</dc:title>
  <dc:creator>Ирина Мусс</dc:creator>
  <cp:lastModifiedBy>Ирина Мусс</cp:lastModifiedBy>
  <cp:revision>11</cp:revision>
  <dcterms:created xsi:type="dcterms:W3CDTF">2020-03-09T15:14:50Z</dcterms:created>
  <dcterms:modified xsi:type="dcterms:W3CDTF">2021-03-08T19:01:36Z</dcterms:modified>
</cp:coreProperties>
</file>