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2" r:id="rId3"/>
    <p:sldId id="287" r:id="rId4"/>
    <p:sldId id="303" r:id="rId5"/>
    <p:sldId id="304" r:id="rId6"/>
    <p:sldId id="305" r:id="rId7"/>
    <p:sldId id="306" r:id="rId8"/>
    <p:sldId id="307" r:id="rId9"/>
    <p:sldId id="300" r:id="rId10"/>
    <p:sldId id="28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BA00"/>
    <a:srgbClr val="D7B56D"/>
    <a:srgbClr val="CFCFCF"/>
    <a:srgbClr val="034485"/>
    <a:srgbClr val="013973"/>
    <a:srgbClr val="005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29" y="101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131A00-A500-4057-A9D7-4E2598BB51B9}" type="doc">
      <dgm:prSet loTypeId="urn:microsoft.com/office/officeart/2005/8/layout/cycle6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3B4532-3244-438E-9540-8F013CBB29BA}">
      <dgm:prSet phldrT="[Текст]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48034C-CF5E-45BE-9132-A7D724B9BB08}" type="parTrans" cxnId="{E260EA6D-5A51-4F81-95B7-7705882A8185}">
      <dgm:prSet/>
      <dgm:spPr/>
      <dgm:t>
        <a:bodyPr/>
        <a:lstStyle/>
        <a:p>
          <a:endParaRPr lang="ru-RU"/>
        </a:p>
      </dgm:t>
    </dgm:pt>
    <dgm:pt modelId="{13007E67-B276-48B4-9C81-F2FF69CEAEB9}" type="sibTrans" cxnId="{E260EA6D-5A51-4F81-95B7-7705882A8185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E343F5F2-C3A5-45E2-92F2-B4C4F4B40DFC}">
      <dgm:prSet phldrT="[Текст]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Поиск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информации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3EF74C-5E5B-4BB2-A67B-703DF4956122}" type="parTrans" cxnId="{2BFCD0FC-E882-410A-9FE8-90669BA631CB}">
      <dgm:prSet/>
      <dgm:spPr/>
      <dgm:t>
        <a:bodyPr/>
        <a:lstStyle/>
        <a:p>
          <a:endParaRPr lang="ru-RU"/>
        </a:p>
      </dgm:t>
    </dgm:pt>
    <dgm:pt modelId="{AE377931-5CE9-450A-A831-BFAE24BF687F}" type="sibTrans" cxnId="{2BFCD0FC-E882-410A-9FE8-90669BA631CB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0C1B30D7-D580-4CE8-98B1-23F86BE36204}">
      <dgm:prSet phldrT="[Текст]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Продукт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7D41EA-AD90-46E4-B2A4-E4AE0C407E0E}" type="parTrans" cxnId="{762E22E8-4D02-4BB6-AC10-204597A40122}">
      <dgm:prSet/>
      <dgm:spPr/>
      <dgm:t>
        <a:bodyPr/>
        <a:lstStyle/>
        <a:p>
          <a:endParaRPr lang="ru-RU"/>
        </a:p>
      </dgm:t>
    </dgm:pt>
    <dgm:pt modelId="{0A22F68D-F1DE-4C72-9FFD-00DE90ABE803}" type="sibTrans" cxnId="{762E22E8-4D02-4BB6-AC10-204597A40122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832B50E5-C270-41B7-AFA0-B549898AF0F0}">
      <dgm:prSet phldrT="[Текст]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Презентация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775E1F-6EF9-480D-B12B-E1C979D80496}" type="parTrans" cxnId="{6CE1DF5A-BCB2-4BBC-AA21-C2B04C54C53E}">
      <dgm:prSet/>
      <dgm:spPr/>
      <dgm:t>
        <a:bodyPr/>
        <a:lstStyle/>
        <a:p>
          <a:endParaRPr lang="ru-RU"/>
        </a:p>
      </dgm:t>
    </dgm:pt>
    <dgm:pt modelId="{114B861D-ECC8-417E-8E5C-7807DD47D95D}" type="sibTrans" cxnId="{6CE1DF5A-BCB2-4BBC-AA21-C2B04C54C53E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C27E47EC-3F9B-4E52-B388-83C9857EFA29}">
      <dgm:prSet phldrT="[Текст]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Портфолио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FA8FB2-5D57-4C8C-9BD2-88943CAB9898}" type="parTrans" cxnId="{BCEFB89B-63B2-4BEF-B560-D11A8B8939E6}">
      <dgm:prSet/>
      <dgm:spPr/>
      <dgm:t>
        <a:bodyPr/>
        <a:lstStyle/>
        <a:p>
          <a:endParaRPr lang="ru-RU"/>
        </a:p>
      </dgm:t>
    </dgm:pt>
    <dgm:pt modelId="{EDD73069-14CA-499E-8BBF-8C380262ADD8}" type="sibTrans" cxnId="{BCEFB89B-63B2-4BEF-B560-D11A8B8939E6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2F0600C3-AA7B-4A44-8017-8F3B8FB4A2B1}">
      <dgm:prSet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Проблема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90DFCE-36FF-4E84-A578-EC57DBA5FE5A}" type="parTrans" cxnId="{047DABF3-A30B-4AA0-BE8B-884AB95E4BB5}">
      <dgm:prSet/>
      <dgm:spPr/>
      <dgm:t>
        <a:bodyPr/>
        <a:lstStyle/>
        <a:p>
          <a:endParaRPr lang="ru-RU"/>
        </a:p>
      </dgm:t>
    </dgm:pt>
    <dgm:pt modelId="{DE4542C8-B3C1-4694-8CC6-72D4767BC43B}" type="sibTrans" cxnId="{047DABF3-A30B-4AA0-BE8B-884AB95E4BB5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64349E6F-8E87-4188-8726-7A648F0BCECC}" type="pres">
      <dgm:prSet presAssocID="{F0131A00-A500-4057-A9D7-4E2598BB51B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402B0E-A536-4B6D-9C75-156C5596DA99}" type="pres">
      <dgm:prSet presAssocID="{2F0600C3-AA7B-4A44-8017-8F3B8FB4A2B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AD58F-5D34-47EA-AB8E-D916591E9F14}" type="pres">
      <dgm:prSet presAssocID="{2F0600C3-AA7B-4A44-8017-8F3B8FB4A2B1}" presName="spNode" presStyleCnt="0"/>
      <dgm:spPr/>
    </dgm:pt>
    <dgm:pt modelId="{242CCC99-76DA-40A9-A17B-AEA2E8CF73D6}" type="pres">
      <dgm:prSet presAssocID="{DE4542C8-B3C1-4694-8CC6-72D4767BC43B}" presName="sibTrans" presStyleLbl="sibTrans1D1" presStyleIdx="0" presStyleCnt="6"/>
      <dgm:spPr/>
      <dgm:t>
        <a:bodyPr/>
        <a:lstStyle/>
        <a:p>
          <a:endParaRPr lang="ru-RU"/>
        </a:p>
      </dgm:t>
    </dgm:pt>
    <dgm:pt modelId="{4BF76CD8-D74C-4BA3-9BA1-F173FDC92642}" type="pres">
      <dgm:prSet presAssocID="{3B3B4532-3244-438E-9540-8F013CBB29B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57B14-D6BB-4357-A953-C64DB7786F94}" type="pres">
      <dgm:prSet presAssocID="{3B3B4532-3244-438E-9540-8F013CBB29BA}" presName="spNode" presStyleCnt="0"/>
      <dgm:spPr/>
    </dgm:pt>
    <dgm:pt modelId="{D411C3DC-2F16-4B17-8BCD-8C1A54772892}" type="pres">
      <dgm:prSet presAssocID="{13007E67-B276-48B4-9C81-F2FF69CEAEB9}" presName="sibTrans" presStyleLbl="sibTrans1D1" presStyleIdx="1" presStyleCnt="6"/>
      <dgm:spPr/>
      <dgm:t>
        <a:bodyPr/>
        <a:lstStyle/>
        <a:p>
          <a:endParaRPr lang="ru-RU"/>
        </a:p>
      </dgm:t>
    </dgm:pt>
    <dgm:pt modelId="{E9829967-84A5-4599-8AB7-4FFF7CF44F63}" type="pres">
      <dgm:prSet presAssocID="{E343F5F2-C3A5-45E2-92F2-B4C4F4B40DF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CF111-339F-4738-BD44-7FCA6A88F7B6}" type="pres">
      <dgm:prSet presAssocID="{E343F5F2-C3A5-45E2-92F2-B4C4F4B40DFC}" presName="spNode" presStyleCnt="0"/>
      <dgm:spPr/>
    </dgm:pt>
    <dgm:pt modelId="{B29F4922-9876-4BDE-9F1C-3A4657257562}" type="pres">
      <dgm:prSet presAssocID="{AE377931-5CE9-450A-A831-BFAE24BF687F}" presName="sibTrans" presStyleLbl="sibTrans1D1" presStyleIdx="2" presStyleCnt="6"/>
      <dgm:spPr/>
      <dgm:t>
        <a:bodyPr/>
        <a:lstStyle/>
        <a:p>
          <a:endParaRPr lang="ru-RU"/>
        </a:p>
      </dgm:t>
    </dgm:pt>
    <dgm:pt modelId="{9619A424-CFCD-4830-B689-691B8CAB6843}" type="pres">
      <dgm:prSet presAssocID="{0C1B30D7-D580-4CE8-98B1-23F86BE3620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613F8-4055-46B9-8384-139C2ED0C97D}" type="pres">
      <dgm:prSet presAssocID="{0C1B30D7-D580-4CE8-98B1-23F86BE36204}" presName="spNode" presStyleCnt="0"/>
      <dgm:spPr/>
    </dgm:pt>
    <dgm:pt modelId="{840EB7CA-37AD-4A0A-B955-344B48FA2C88}" type="pres">
      <dgm:prSet presAssocID="{0A22F68D-F1DE-4C72-9FFD-00DE90ABE803}" presName="sibTrans" presStyleLbl="sibTrans1D1" presStyleIdx="3" presStyleCnt="6"/>
      <dgm:spPr/>
      <dgm:t>
        <a:bodyPr/>
        <a:lstStyle/>
        <a:p>
          <a:endParaRPr lang="ru-RU"/>
        </a:p>
      </dgm:t>
    </dgm:pt>
    <dgm:pt modelId="{0F58B562-29D8-4A12-B2B4-AEC9D562235D}" type="pres">
      <dgm:prSet presAssocID="{832B50E5-C270-41B7-AFA0-B549898AF0F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12886-C878-4E45-80BA-FCD13E02CDDE}" type="pres">
      <dgm:prSet presAssocID="{832B50E5-C270-41B7-AFA0-B549898AF0F0}" presName="spNode" presStyleCnt="0"/>
      <dgm:spPr/>
    </dgm:pt>
    <dgm:pt modelId="{D05897A6-8951-4B38-9F05-46790CB478E1}" type="pres">
      <dgm:prSet presAssocID="{114B861D-ECC8-417E-8E5C-7807DD47D95D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7592046-7CF5-4493-B9E3-BF5C633ABFA6}" type="pres">
      <dgm:prSet presAssocID="{C27E47EC-3F9B-4E52-B388-83C9857EFA2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A8B0-9E2F-4A6D-84BA-E20E94994FED}" type="pres">
      <dgm:prSet presAssocID="{C27E47EC-3F9B-4E52-B388-83C9857EFA29}" presName="spNode" presStyleCnt="0"/>
      <dgm:spPr/>
    </dgm:pt>
    <dgm:pt modelId="{B24684D7-6956-4EAF-9CA0-7474B81BB764}" type="pres">
      <dgm:prSet presAssocID="{EDD73069-14CA-499E-8BBF-8C380262ADD8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12686261-A72C-45AB-B1A0-50D42E59447F}" type="presOf" srcId="{3B3B4532-3244-438E-9540-8F013CBB29BA}" destId="{4BF76CD8-D74C-4BA3-9BA1-F173FDC92642}" srcOrd="0" destOrd="0" presId="urn:microsoft.com/office/officeart/2005/8/layout/cycle6"/>
    <dgm:cxn modelId="{A4093204-9302-4BA4-976D-90FF0DE94339}" type="presOf" srcId="{2F0600C3-AA7B-4A44-8017-8F3B8FB4A2B1}" destId="{4E402B0E-A536-4B6D-9C75-156C5596DA99}" srcOrd="0" destOrd="0" presId="urn:microsoft.com/office/officeart/2005/8/layout/cycle6"/>
    <dgm:cxn modelId="{43A1844A-129E-45A5-A777-5755136EBCCD}" type="presOf" srcId="{DE4542C8-B3C1-4694-8CC6-72D4767BC43B}" destId="{242CCC99-76DA-40A9-A17B-AEA2E8CF73D6}" srcOrd="0" destOrd="0" presId="urn:microsoft.com/office/officeart/2005/8/layout/cycle6"/>
    <dgm:cxn modelId="{C58333D5-8595-4B3B-9C06-7CBF9DBF5F47}" type="presOf" srcId="{EDD73069-14CA-499E-8BBF-8C380262ADD8}" destId="{B24684D7-6956-4EAF-9CA0-7474B81BB764}" srcOrd="0" destOrd="0" presId="urn:microsoft.com/office/officeart/2005/8/layout/cycle6"/>
    <dgm:cxn modelId="{762E22E8-4D02-4BB6-AC10-204597A40122}" srcId="{F0131A00-A500-4057-A9D7-4E2598BB51B9}" destId="{0C1B30D7-D580-4CE8-98B1-23F86BE36204}" srcOrd="3" destOrd="0" parTransId="{157D41EA-AD90-46E4-B2A4-E4AE0C407E0E}" sibTransId="{0A22F68D-F1DE-4C72-9FFD-00DE90ABE803}"/>
    <dgm:cxn modelId="{1745048D-A7C1-425A-A11C-FA2F230FBC47}" type="presOf" srcId="{114B861D-ECC8-417E-8E5C-7807DD47D95D}" destId="{D05897A6-8951-4B38-9F05-46790CB478E1}" srcOrd="0" destOrd="0" presId="urn:microsoft.com/office/officeart/2005/8/layout/cycle6"/>
    <dgm:cxn modelId="{BCEFB89B-63B2-4BEF-B560-D11A8B8939E6}" srcId="{F0131A00-A500-4057-A9D7-4E2598BB51B9}" destId="{C27E47EC-3F9B-4E52-B388-83C9857EFA29}" srcOrd="5" destOrd="0" parTransId="{F9FA8FB2-5D57-4C8C-9BD2-88943CAB9898}" sibTransId="{EDD73069-14CA-499E-8BBF-8C380262ADD8}"/>
    <dgm:cxn modelId="{A49FEB54-938D-4996-862F-474AE74D16B0}" type="presOf" srcId="{E343F5F2-C3A5-45E2-92F2-B4C4F4B40DFC}" destId="{E9829967-84A5-4599-8AB7-4FFF7CF44F63}" srcOrd="0" destOrd="0" presId="urn:microsoft.com/office/officeart/2005/8/layout/cycle6"/>
    <dgm:cxn modelId="{507995D5-3EE2-44C4-BE69-2C2FC5EED15F}" type="presOf" srcId="{0C1B30D7-D580-4CE8-98B1-23F86BE36204}" destId="{9619A424-CFCD-4830-B689-691B8CAB6843}" srcOrd="0" destOrd="0" presId="urn:microsoft.com/office/officeart/2005/8/layout/cycle6"/>
    <dgm:cxn modelId="{F0E6C3CD-6B4F-48B6-BDC3-13E1FE2F39DC}" type="presOf" srcId="{13007E67-B276-48B4-9C81-F2FF69CEAEB9}" destId="{D411C3DC-2F16-4B17-8BCD-8C1A54772892}" srcOrd="0" destOrd="0" presId="urn:microsoft.com/office/officeart/2005/8/layout/cycle6"/>
    <dgm:cxn modelId="{E7076D51-E1CB-4986-9312-FE0FCE4C0274}" type="presOf" srcId="{AE377931-5CE9-450A-A831-BFAE24BF687F}" destId="{B29F4922-9876-4BDE-9F1C-3A4657257562}" srcOrd="0" destOrd="0" presId="urn:microsoft.com/office/officeart/2005/8/layout/cycle6"/>
    <dgm:cxn modelId="{1252FBFE-51E6-4B11-B23D-36369AA6AF56}" type="presOf" srcId="{832B50E5-C270-41B7-AFA0-B549898AF0F0}" destId="{0F58B562-29D8-4A12-B2B4-AEC9D562235D}" srcOrd="0" destOrd="0" presId="urn:microsoft.com/office/officeart/2005/8/layout/cycle6"/>
    <dgm:cxn modelId="{E260EA6D-5A51-4F81-95B7-7705882A8185}" srcId="{F0131A00-A500-4057-A9D7-4E2598BB51B9}" destId="{3B3B4532-3244-438E-9540-8F013CBB29BA}" srcOrd="1" destOrd="0" parTransId="{0948034C-CF5E-45BE-9132-A7D724B9BB08}" sibTransId="{13007E67-B276-48B4-9C81-F2FF69CEAEB9}"/>
    <dgm:cxn modelId="{6CE1DF5A-BCB2-4BBC-AA21-C2B04C54C53E}" srcId="{F0131A00-A500-4057-A9D7-4E2598BB51B9}" destId="{832B50E5-C270-41B7-AFA0-B549898AF0F0}" srcOrd="4" destOrd="0" parTransId="{BD775E1F-6EF9-480D-B12B-E1C979D80496}" sibTransId="{114B861D-ECC8-417E-8E5C-7807DD47D95D}"/>
    <dgm:cxn modelId="{EB212905-8B47-4872-919D-138EC7F0E057}" type="presOf" srcId="{F0131A00-A500-4057-A9D7-4E2598BB51B9}" destId="{64349E6F-8E87-4188-8726-7A648F0BCECC}" srcOrd="0" destOrd="0" presId="urn:microsoft.com/office/officeart/2005/8/layout/cycle6"/>
    <dgm:cxn modelId="{047DABF3-A30B-4AA0-BE8B-884AB95E4BB5}" srcId="{F0131A00-A500-4057-A9D7-4E2598BB51B9}" destId="{2F0600C3-AA7B-4A44-8017-8F3B8FB4A2B1}" srcOrd="0" destOrd="0" parTransId="{8990DFCE-36FF-4E84-A578-EC57DBA5FE5A}" sibTransId="{DE4542C8-B3C1-4694-8CC6-72D4767BC43B}"/>
    <dgm:cxn modelId="{B61B0430-9F24-4F5E-BBEA-2459395AA1B7}" type="presOf" srcId="{C27E47EC-3F9B-4E52-B388-83C9857EFA29}" destId="{07592046-7CF5-4493-B9E3-BF5C633ABFA6}" srcOrd="0" destOrd="0" presId="urn:microsoft.com/office/officeart/2005/8/layout/cycle6"/>
    <dgm:cxn modelId="{2BFCD0FC-E882-410A-9FE8-90669BA631CB}" srcId="{F0131A00-A500-4057-A9D7-4E2598BB51B9}" destId="{E343F5F2-C3A5-45E2-92F2-B4C4F4B40DFC}" srcOrd="2" destOrd="0" parTransId="{C83EF74C-5E5B-4BB2-A67B-703DF4956122}" sibTransId="{AE377931-5CE9-450A-A831-BFAE24BF687F}"/>
    <dgm:cxn modelId="{41294813-AC44-4157-8082-21B07AF9C3D1}" type="presOf" srcId="{0A22F68D-F1DE-4C72-9FFD-00DE90ABE803}" destId="{840EB7CA-37AD-4A0A-B955-344B48FA2C88}" srcOrd="0" destOrd="0" presId="urn:microsoft.com/office/officeart/2005/8/layout/cycle6"/>
    <dgm:cxn modelId="{700D05DC-32A6-429E-A89D-7A9B91820A72}" type="presParOf" srcId="{64349E6F-8E87-4188-8726-7A648F0BCECC}" destId="{4E402B0E-A536-4B6D-9C75-156C5596DA99}" srcOrd="0" destOrd="0" presId="urn:microsoft.com/office/officeart/2005/8/layout/cycle6"/>
    <dgm:cxn modelId="{3A0E7502-B851-46B3-985B-5F22DD9AED7F}" type="presParOf" srcId="{64349E6F-8E87-4188-8726-7A648F0BCECC}" destId="{539AD58F-5D34-47EA-AB8E-D916591E9F14}" srcOrd="1" destOrd="0" presId="urn:microsoft.com/office/officeart/2005/8/layout/cycle6"/>
    <dgm:cxn modelId="{FEDA4C2C-BA6E-4630-A11C-04CF9BE22EBA}" type="presParOf" srcId="{64349E6F-8E87-4188-8726-7A648F0BCECC}" destId="{242CCC99-76DA-40A9-A17B-AEA2E8CF73D6}" srcOrd="2" destOrd="0" presId="urn:microsoft.com/office/officeart/2005/8/layout/cycle6"/>
    <dgm:cxn modelId="{AA1FB660-7A78-4427-AD1F-8FBA7D91770A}" type="presParOf" srcId="{64349E6F-8E87-4188-8726-7A648F0BCECC}" destId="{4BF76CD8-D74C-4BA3-9BA1-F173FDC92642}" srcOrd="3" destOrd="0" presId="urn:microsoft.com/office/officeart/2005/8/layout/cycle6"/>
    <dgm:cxn modelId="{65968A95-DE4E-4858-A5AF-CFB7440B7097}" type="presParOf" srcId="{64349E6F-8E87-4188-8726-7A648F0BCECC}" destId="{93157B14-D6BB-4357-A953-C64DB7786F94}" srcOrd="4" destOrd="0" presId="urn:microsoft.com/office/officeart/2005/8/layout/cycle6"/>
    <dgm:cxn modelId="{2DCD46AB-8BC1-4F4F-8CC9-B1511998B86B}" type="presParOf" srcId="{64349E6F-8E87-4188-8726-7A648F0BCECC}" destId="{D411C3DC-2F16-4B17-8BCD-8C1A54772892}" srcOrd="5" destOrd="0" presId="urn:microsoft.com/office/officeart/2005/8/layout/cycle6"/>
    <dgm:cxn modelId="{822C81FA-C859-49C6-80E7-94ECF23CD4E1}" type="presParOf" srcId="{64349E6F-8E87-4188-8726-7A648F0BCECC}" destId="{E9829967-84A5-4599-8AB7-4FFF7CF44F63}" srcOrd="6" destOrd="0" presId="urn:microsoft.com/office/officeart/2005/8/layout/cycle6"/>
    <dgm:cxn modelId="{BEA768FD-BCD1-472A-853A-6D0757536DA8}" type="presParOf" srcId="{64349E6F-8E87-4188-8726-7A648F0BCECC}" destId="{3F5CF111-339F-4738-BD44-7FCA6A88F7B6}" srcOrd="7" destOrd="0" presId="urn:microsoft.com/office/officeart/2005/8/layout/cycle6"/>
    <dgm:cxn modelId="{76DF3130-F4AF-4568-AE3A-1C1B0BECA332}" type="presParOf" srcId="{64349E6F-8E87-4188-8726-7A648F0BCECC}" destId="{B29F4922-9876-4BDE-9F1C-3A4657257562}" srcOrd="8" destOrd="0" presId="urn:microsoft.com/office/officeart/2005/8/layout/cycle6"/>
    <dgm:cxn modelId="{8BFC318E-585B-4A3E-98AB-2D10B9E97CDC}" type="presParOf" srcId="{64349E6F-8E87-4188-8726-7A648F0BCECC}" destId="{9619A424-CFCD-4830-B689-691B8CAB6843}" srcOrd="9" destOrd="0" presId="urn:microsoft.com/office/officeart/2005/8/layout/cycle6"/>
    <dgm:cxn modelId="{4A52ECE4-CC26-41A1-ACC9-8A55D85287E1}" type="presParOf" srcId="{64349E6F-8E87-4188-8726-7A648F0BCECC}" destId="{BC6613F8-4055-46B9-8384-139C2ED0C97D}" srcOrd="10" destOrd="0" presId="urn:microsoft.com/office/officeart/2005/8/layout/cycle6"/>
    <dgm:cxn modelId="{61017F92-84DF-40EC-8F33-572FC4E642FB}" type="presParOf" srcId="{64349E6F-8E87-4188-8726-7A648F0BCECC}" destId="{840EB7CA-37AD-4A0A-B955-344B48FA2C88}" srcOrd="11" destOrd="0" presId="urn:microsoft.com/office/officeart/2005/8/layout/cycle6"/>
    <dgm:cxn modelId="{ECC0A231-2D74-4074-A0EB-E8F2B166C604}" type="presParOf" srcId="{64349E6F-8E87-4188-8726-7A648F0BCECC}" destId="{0F58B562-29D8-4A12-B2B4-AEC9D562235D}" srcOrd="12" destOrd="0" presId="urn:microsoft.com/office/officeart/2005/8/layout/cycle6"/>
    <dgm:cxn modelId="{821DD477-0874-4538-8E21-565976ED6685}" type="presParOf" srcId="{64349E6F-8E87-4188-8726-7A648F0BCECC}" destId="{78512886-C878-4E45-80BA-FCD13E02CDDE}" srcOrd="13" destOrd="0" presId="urn:microsoft.com/office/officeart/2005/8/layout/cycle6"/>
    <dgm:cxn modelId="{AA46E255-4CDA-4613-910F-634C3AE4E989}" type="presParOf" srcId="{64349E6F-8E87-4188-8726-7A648F0BCECC}" destId="{D05897A6-8951-4B38-9F05-46790CB478E1}" srcOrd="14" destOrd="0" presId="urn:microsoft.com/office/officeart/2005/8/layout/cycle6"/>
    <dgm:cxn modelId="{89B24216-8DD8-4191-A2ED-2E6F7D105D5E}" type="presParOf" srcId="{64349E6F-8E87-4188-8726-7A648F0BCECC}" destId="{07592046-7CF5-4493-B9E3-BF5C633ABFA6}" srcOrd="15" destOrd="0" presId="urn:microsoft.com/office/officeart/2005/8/layout/cycle6"/>
    <dgm:cxn modelId="{C6A1BF0B-15C7-48C8-B38E-3DDA706289D2}" type="presParOf" srcId="{64349E6F-8E87-4188-8726-7A648F0BCECC}" destId="{06F9A8B0-9E2F-4A6D-84BA-E20E94994FED}" srcOrd="16" destOrd="0" presId="urn:microsoft.com/office/officeart/2005/8/layout/cycle6"/>
    <dgm:cxn modelId="{39F45D05-DC89-4DAB-8E5C-E1CB15719406}" type="presParOf" srcId="{64349E6F-8E87-4188-8726-7A648F0BCECC}" destId="{B24684D7-6956-4EAF-9CA0-7474B81BB764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189F1B-3152-48C4-AC05-11A88335E858}" type="doc">
      <dgm:prSet loTypeId="urn:microsoft.com/office/officeart/2005/8/layout/radial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4FDECC-208B-40B1-8FE6-FCABCC836085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управленческих мероприятий 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A509DB-548E-442A-884D-37560F5BCB4A}" type="parTrans" cxnId="{3615CFE4-6A07-4992-9841-EA76A118A458}">
      <dgm:prSet/>
      <dgm:spPr/>
      <dgm:t>
        <a:bodyPr/>
        <a:lstStyle/>
        <a:p>
          <a:endParaRPr lang="ru-RU"/>
        </a:p>
      </dgm:t>
    </dgm:pt>
    <dgm:pt modelId="{AB098969-1E06-4C06-B707-CBA66F3B5AE7}" type="sibTrans" cxnId="{3615CFE4-6A07-4992-9841-EA76A118A458}">
      <dgm:prSet/>
      <dgm:spPr/>
      <dgm:t>
        <a:bodyPr/>
        <a:lstStyle/>
        <a:p>
          <a:endParaRPr lang="ru-RU"/>
        </a:p>
      </dgm:t>
    </dgm:pt>
    <dgm:pt modelId="{79B393F3-8D55-4B50-BD89-ADD9BB6C3431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 специализированной задачи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DF0129-F568-4B0A-8E48-33BE8F37CCA5}" type="parTrans" cxnId="{BA210F37-C332-44A3-9055-4596AEE31D54}">
      <dgm:prSet/>
      <dgm:spPr/>
      <dgm:t>
        <a:bodyPr/>
        <a:lstStyle/>
        <a:p>
          <a:endParaRPr lang="ru-RU"/>
        </a:p>
      </dgm:t>
    </dgm:pt>
    <dgm:pt modelId="{E62C3402-D217-49AF-9EC1-7E7086A11BE7}" type="sibTrans" cxnId="{BA210F37-C332-44A3-9055-4596AEE31D54}">
      <dgm:prSet/>
      <dgm:spPr/>
      <dgm:t>
        <a:bodyPr/>
        <a:lstStyle/>
        <a:p>
          <a:endParaRPr lang="ru-RU"/>
        </a:p>
      </dgm:t>
    </dgm:pt>
    <dgm:pt modelId="{9E472686-3300-4852-879A-F01D504441D1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 внутренних производственных задач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94F05A-6E45-4533-B9D5-C48C5ADA273F}" type="parTrans" cxnId="{E68DE19E-7554-4BCA-86F4-E95482E19898}">
      <dgm:prSet/>
      <dgm:spPr/>
      <dgm:t>
        <a:bodyPr/>
        <a:lstStyle/>
        <a:p>
          <a:endParaRPr lang="ru-RU"/>
        </a:p>
      </dgm:t>
    </dgm:pt>
    <dgm:pt modelId="{8D5D9638-AE4E-4EAE-A8CB-2177CC162827}" type="sibTrans" cxnId="{E68DE19E-7554-4BCA-86F4-E95482E19898}">
      <dgm:prSet/>
      <dgm:spPr/>
      <dgm:t>
        <a:bodyPr/>
        <a:lstStyle/>
        <a:p>
          <a:endParaRPr lang="ru-RU"/>
        </a:p>
      </dgm:t>
    </dgm:pt>
    <dgm:pt modelId="{838432F3-1A24-4F43-A52B-A35032FF37CC}">
      <dgm:prSet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продукции для заказчика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40EF92-C423-42A3-B783-223F4DE89244}" type="parTrans" cxnId="{1F900189-1510-4813-9255-B146984F183A}">
      <dgm:prSet/>
      <dgm:spPr/>
      <dgm:t>
        <a:bodyPr/>
        <a:lstStyle/>
        <a:p>
          <a:endParaRPr lang="ru-RU"/>
        </a:p>
      </dgm:t>
    </dgm:pt>
    <dgm:pt modelId="{AF0BE412-1D3E-4ABE-8C7F-45BD89332FC7}" type="sibTrans" cxnId="{1F900189-1510-4813-9255-B146984F183A}">
      <dgm:prSet/>
      <dgm:spPr/>
      <dgm:t>
        <a:bodyPr/>
        <a:lstStyle/>
        <a:p>
          <a:endParaRPr lang="ru-RU"/>
        </a:p>
      </dgm:t>
    </dgm:pt>
    <dgm:pt modelId="{97595B5F-8226-424D-83D0-9A5A73435FBE}" type="pres">
      <dgm:prSet presAssocID="{DD189F1B-3152-48C4-AC05-11A88335E85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942B42-983D-43D0-ACE3-55C8E41CA782}" type="pres">
      <dgm:prSet presAssocID="{DD189F1B-3152-48C4-AC05-11A88335E858}" presName="cycle" presStyleCnt="0"/>
      <dgm:spPr/>
    </dgm:pt>
    <dgm:pt modelId="{A1337468-1F7D-4035-B4B0-8764118DFDAA}" type="pres">
      <dgm:prSet presAssocID="{DD189F1B-3152-48C4-AC05-11A88335E858}" presName="centerShape" presStyleCnt="0"/>
      <dgm:spPr/>
    </dgm:pt>
    <dgm:pt modelId="{CF0F3240-A462-4B6B-B4B4-B9EDDED0F4AA}" type="pres">
      <dgm:prSet presAssocID="{DD189F1B-3152-48C4-AC05-11A88335E858}" presName="connSite" presStyleLbl="node1" presStyleIdx="0" presStyleCnt="5"/>
      <dgm:spPr/>
    </dgm:pt>
    <dgm:pt modelId="{A2C813DD-06AC-4D15-9459-62F365CCFFD4}" type="pres">
      <dgm:prSet presAssocID="{DD189F1B-3152-48C4-AC05-11A88335E858}" presName="visible" presStyleLbl="node1" presStyleIdx="0" presStyleCnt="5" custScaleX="145470" custScaleY="122120"/>
      <dgm:spPr>
        <a:ln w="76200">
          <a:solidFill>
            <a:srgbClr val="D7B56D"/>
          </a:solidFill>
        </a:ln>
      </dgm:spPr>
    </dgm:pt>
    <dgm:pt modelId="{A10B5079-A66E-4C44-AF0F-56834514650A}" type="pres">
      <dgm:prSet presAssocID="{16A509DB-548E-442A-884D-37560F5BCB4A}" presName="Name25" presStyleLbl="parChTrans1D1" presStyleIdx="0" presStyleCnt="4"/>
      <dgm:spPr/>
      <dgm:t>
        <a:bodyPr/>
        <a:lstStyle/>
        <a:p>
          <a:endParaRPr lang="ru-RU"/>
        </a:p>
      </dgm:t>
    </dgm:pt>
    <dgm:pt modelId="{C7920C8B-BDDD-46A4-B9C5-3EDA2445A4B1}" type="pres">
      <dgm:prSet presAssocID="{A54FDECC-208B-40B1-8FE6-FCABCC836085}" presName="node" presStyleCnt="0"/>
      <dgm:spPr/>
    </dgm:pt>
    <dgm:pt modelId="{E2965165-CF2B-47AD-89B2-1F4B53539A58}" type="pres">
      <dgm:prSet presAssocID="{A54FDECC-208B-40B1-8FE6-FCABCC836085}" presName="parentNode" presStyleLbl="node1" presStyleIdx="1" presStyleCnt="5" custScaleX="193704" custLinFactNeighborX="36093" custLinFactNeighborY="128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B1766-19F8-4BAC-9BE3-B627179EC622}" type="pres">
      <dgm:prSet presAssocID="{A54FDECC-208B-40B1-8FE6-FCABCC83608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3CDB9-F54C-4C3C-96D6-7624B3AB1BF4}" type="pres">
      <dgm:prSet presAssocID="{79DF0129-F568-4B0A-8E48-33BE8F37CCA5}" presName="Name25" presStyleLbl="parChTrans1D1" presStyleIdx="1" presStyleCnt="4"/>
      <dgm:spPr/>
      <dgm:t>
        <a:bodyPr/>
        <a:lstStyle/>
        <a:p>
          <a:endParaRPr lang="ru-RU"/>
        </a:p>
      </dgm:t>
    </dgm:pt>
    <dgm:pt modelId="{13F6414D-2DC7-4C7C-AAFF-0B972E2C058F}" type="pres">
      <dgm:prSet presAssocID="{79B393F3-8D55-4B50-BD89-ADD9BB6C3431}" presName="node" presStyleCnt="0"/>
      <dgm:spPr/>
    </dgm:pt>
    <dgm:pt modelId="{21B66A41-CFEC-4640-B82B-F450E195B4AF}" type="pres">
      <dgm:prSet presAssocID="{79B393F3-8D55-4B50-BD89-ADD9BB6C3431}" presName="parentNode" presStyleLbl="node1" presStyleIdx="2" presStyleCnt="5" custScaleX="242008" custLinFactX="76191" custLinFactNeighborX="100000" custLinFactNeighborY="125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B01DE-746D-4456-BBDE-706C2BAB8B87}" type="pres">
      <dgm:prSet presAssocID="{79B393F3-8D55-4B50-BD89-ADD9BB6C343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A8AEB-6361-421B-B15D-A35BA659C909}" type="pres">
      <dgm:prSet presAssocID="{BC40EF92-C423-42A3-B783-223F4DE89244}" presName="Name25" presStyleLbl="parChTrans1D1" presStyleIdx="2" presStyleCnt="4"/>
      <dgm:spPr/>
      <dgm:t>
        <a:bodyPr/>
        <a:lstStyle/>
        <a:p>
          <a:endParaRPr lang="ru-RU"/>
        </a:p>
      </dgm:t>
    </dgm:pt>
    <dgm:pt modelId="{8278D9D3-A803-49A6-B40E-CA27A84F429E}" type="pres">
      <dgm:prSet presAssocID="{838432F3-1A24-4F43-A52B-A35032FF37CC}" presName="node" presStyleCnt="0"/>
      <dgm:spPr/>
    </dgm:pt>
    <dgm:pt modelId="{F1A054A4-1D32-4CB2-A52F-3D1D9F12C006}" type="pres">
      <dgm:prSet presAssocID="{838432F3-1A24-4F43-A52B-A35032FF37CC}" presName="parentNode" presStyleLbl="node1" presStyleIdx="3" presStyleCnt="5" custScaleX="174953" custScaleY="94630" custLinFactX="100000" custLinFactNeighborX="142515" custLinFactNeighborY="-7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260E5-4999-4C92-86B4-DA41525F0DEC}" type="pres">
      <dgm:prSet presAssocID="{838432F3-1A24-4F43-A52B-A35032FF37CC}" presName="childNode" presStyleLbl="revTx" presStyleIdx="0" presStyleCnt="0">
        <dgm:presLayoutVars>
          <dgm:bulletEnabled val="1"/>
        </dgm:presLayoutVars>
      </dgm:prSet>
      <dgm:spPr/>
    </dgm:pt>
    <dgm:pt modelId="{47BBF14B-53E7-4C16-8240-7F145CA2504A}" type="pres">
      <dgm:prSet presAssocID="{7994F05A-6E45-4533-B9D5-C48C5ADA273F}" presName="Name25" presStyleLbl="parChTrans1D1" presStyleIdx="3" presStyleCnt="4"/>
      <dgm:spPr/>
      <dgm:t>
        <a:bodyPr/>
        <a:lstStyle/>
        <a:p>
          <a:endParaRPr lang="ru-RU"/>
        </a:p>
      </dgm:t>
    </dgm:pt>
    <dgm:pt modelId="{79F5B2F7-9B69-4CB9-B8BF-CE2602FA0D59}" type="pres">
      <dgm:prSet presAssocID="{9E472686-3300-4852-879A-F01D504441D1}" presName="node" presStyleCnt="0"/>
      <dgm:spPr/>
    </dgm:pt>
    <dgm:pt modelId="{E58B3559-25A1-4DC2-8967-FB4F553536AD}" type="pres">
      <dgm:prSet presAssocID="{9E472686-3300-4852-879A-F01D504441D1}" presName="parentNode" presStyleLbl="node1" presStyleIdx="4" presStyleCnt="5" custScaleX="219116" custLinFactX="47879" custLinFactNeighborX="100000" custLinFactNeighborY="-160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7B41F-0ED6-4E43-AFCC-DC75D94652A7}" type="pres">
      <dgm:prSet presAssocID="{9E472686-3300-4852-879A-F01D504441D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210F37-C332-44A3-9055-4596AEE31D54}" srcId="{DD189F1B-3152-48C4-AC05-11A88335E858}" destId="{79B393F3-8D55-4B50-BD89-ADD9BB6C3431}" srcOrd="1" destOrd="0" parTransId="{79DF0129-F568-4B0A-8E48-33BE8F37CCA5}" sibTransId="{E62C3402-D217-49AF-9EC1-7E7086A11BE7}"/>
    <dgm:cxn modelId="{458D79BF-3C89-4E99-B6CE-47F2B07D8F6B}" type="presOf" srcId="{7994F05A-6E45-4533-B9D5-C48C5ADA273F}" destId="{47BBF14B-53E7-4C16-8240-7F145CA2504A}" srcOrd="0" destOrd="0" presId="urn:microsoft.com/office/officeart/2005/8/layout/radial2"/>
    <dgm:cxn modelId="{F0AC9EB4-DBE6-4708-9814-7306C39E54F7}" type="presOf" srcId="{DD189F1B-3152-48C4-AC05-11A88335E858}" destId="{97595B5F-8226-424D-83D0-9A5A73435FBE}" srcOrd="0" destOrd="0" presId="urn:microsoft.com/office/officeart/2005/8/layout/radial2"/>
    <dgm:cxn modelId="{C65B8E89-B9D4-4A0D-8F76-B95E19D597B1}" type="presOf" srcId="{16A509DB-548E-442A-884D-37560F5BCB4A}" destId="{A10B5079-A66E-4C44-AF0F-56834514650A}" srcOrd="0" destOrd="0" presId="urn:microsoft.com/office/officeart/2005/8/layout/radial2"/>
    <dgm:cxn modelId="{45E8C8B0-FD09-49B6-9003-8EBFF6535F03}" type="presOf" srcId="{79B393F3-8D55-4B50-BD89-ADD9BB6C3431}" destId="{21B66A41-CFEC-4640-B82B-F450E195B4AF}" srcOrd="0" destOrd="0" presId="urn:microsoft.com/office/officeart/2005/8/layout/radial2"/>
    <dgm:cxn modelId="{E68DE19E-7554-4BCA-86F4-E95482E19898}" srcId="{DD189F1B-3152-48C4-AC05-11A88335E858}" destId="{9E472686-3300-4852-879A-F01D504441D1}" srcOrd="3" destOrd="0" parTransId="{7994F05A-6E45-4533-B9D5-C48C5ADA273F}" sibTransId="{8D5D9638-AE4E-4EAE-A8CB-2177CC162827}"/>
    <dgm:cxn modelId="{065EF38B-F44B-46D9-B969-232E949F4722}" type="presOf" srcId="{BC40EF92-C423-42A3-B783-223F4DE89244}" destId="{2A4A8AEB-6361-421B-B15D-A35BA659C909}" srcOrd="0" destOrd="0" presId="urn:microsoft.com/office/officeart/2005/8/layout/radial2"/>
    <dgm:cxn modelId="{3615CFE4-6A07-4992-9841-EA76A118A458}" srcId="{DD189F1B-3152-48C4-AC05-11A88335E858}" destId="{A54FDECC-208B-40B1-8FE6-FCABCC836085}" srcOrd="0" destOrd="0" parTransId="{16A509DB-548E-442A-884D-37560F5BCB4A}" sibTransId="{AB098969-1E06-4C06-B707-CBA66F3B5AE7}"/>
    <dgm:cxn modelId="{531D061C-7204-41AD-942C-21695C074961}" type="presOf" srcId="{9E472686-3300-4852-879A-F01D504441D1}" destId="{E58B3559-25A1-4DC2-8967-FB4F553536AD}" srcOrd="0" destOrd="0" presId="urn:microsoft.com/office/officeart/2005/8/layout/radial2"/>
    <dgm:cxn modelId="{5EA37EA8-5FB2-450D-A352-49B6F2990842}" type="presOf" srcId="{838432F3-1A24-4F43-A52B-A35032FF37CC}" destId="{F1A054A4-1D32-4CB2-A52F-3D1D9F12C006}" srcOrd="0" destOrd="0" presId="urn:microsoft.com/office/officeart/2005/8/layout/radial2"/>
    <dgm:cxn modelId="{7188DA61-BEDA-4184-9339-AE0504C8992A}" type="presOf" srcId="{A54FDECC-208B-40B1-8FE6-FCABCC836085}" destId="{E2965165-CF2B-47AD-89B2-1F4B53539A58}" srcOrd="0" destOrd="0" presId="urn:microsoft.com/office/officeart/2005/8/layout/radial2"/>
    <dgm:cxn modelId="{1F900189-1510-4813-9255-B146984F183A}" srcId="{DD189F1B-3152-48C4-AC05-11A88335E858}" destId="{838432F3-1A24-4F43-A52B-A35032FF37CC}" srcOrd="2" destOrd="0" parTransId="{BC40EF92-C423-42A3-B783-223F4DE89244}" sibTransId="{AF0BE412-1D3E-4ABE-8C7F-45BD89332FC7}"/>
    <dgm:cxn modelId="{67184C8D-CC90-4544-919B-7A1A81AAECC8}" type="presOf" srcId="{79DF0129-F568-4B0A-8E48-33BE8F37CCA5}" destId="{BB63CDB9-F54C-4C3C-96D6-7624B3AB1BF4}" srcOrd="0" destOrd="0" presId="urn:microsoft.com/office/officeart/2005/8/layout/radial2"/>
    <dgm:cxn modelId="{D35C26D5-EA5C-462C-8592-229EE1B15211}" type="presParOf" srcId="{97595B5F-8226-424D-83D0-9A5A73435FBE}" destId="{06942B42-983D-43D0-ACE3-55C8E41CA782}" srcOrd="0" destOrd="0" presId="urn:microsoft.com/office/officeart/2005/8/layout/radial2"/>
    <dgm:cxn modelId="{0621AB45-57A9-4427-91DA-9E92968CA560}" type="presParOf" srcId="{06942B42-983D-43D0-ACE3-55C8E41CA782}" destId="{A1337468-1F7D-4035-B4B0-8764118DFDAA}" srcOrd="0" destOrd="0" presId="urn:microsoft.com/office/officeart/2005/8/layout/radial2"/>
    <dgm:cxn modelId="{F492841B-A4C6-4A02-9BD3-2328EC0377A3}" type="presParOf" srcId="{A1337468-1F7D-4035-B4B0-8764118DFDAA}" destId="{CF0F3240-A462-4B6B-B4B4-B9EDDED0F4AA}" srcOrd="0" destOrd="0" presId="urn:microsoft.com/office/officeart/2005/8/layout/radial2"/>
    <dgm:cxn modelId="{50E9A7AD-7036-4124-9194-1C8E0DDAB1EE}" type="presParOf" srcId="{A1337468-1F7D-4035-B4B0-8764118DFDAA}" destId="{A2C813DD-06AC-4D15-9459-62F365CCFFD4}" srcOrd="1" destOrd="0" presId="urn:microsoft.com/office/officeart/2005/8/layout/radial2"/>
    <dgm:cxn modelId="{67BDB840-E29F-4F23-94A2-EFDE2390CECD}" type="presParOf" srcId="{06942B42-983D-43D0-ACE3-55C8E41CA782}" destId="{A10B5079-A66E-4C44-AF0F-56834514650A}" srcOrd="1" destOrd="0" presId="urn:microsoft.com/office/officeart/2005/8/layout/radial2"/>
    <dgm:cxn modelId="{A0DE6118-A964-482B-A28D-5A15CE286072}" type="presParOf" srcId="{06942B42-983D-43D0-ACE3-55C8E41CA782}" destId="{C7920C8B-BDDD-46A4-B9C5-3EDA2445A4B1}" srcOrd="2" destOrd="0" presId="urn:microsoft.com/office/officeart/2005/8/layout/radial2"/>
    <dgm:cxn modelId="{56D3508D-C3D3-4D4F-9837-96A432231965}" type="presParOf" srcId="{C7920C8B-BDDD-46A4-B9C5-3EDA2445A4B1}" destId="{E2965165-CF2B-47AD-89B2-1F4B53539A58}" srcOrd="0" destOrd="0" presId="urn:microsoft.com/office/officeart/2005/8/layout/radial2"/>
    <dgm:cxn modelId="{1C412D61-6452-460C-8D0C-87E26B5EE087}" type="presParOf" srcId="{C7920C8B-BDDD-46A4-B9C5-3EDA2445A4B1}" destId="{112B1766-19F8-4BAC-9BE3-B627179EC622}" srcOrd="1" destOrd="0" presId="urn:microsoft.com/office/officeart/2005/8/layout/radial2"/>
    <dgm:cxn modelId="{584E1489-1705-4F4C-BB34-BF2BC8CF7CF3}" type="presParOf" srcId="{06942B42-983D-43D0-ACE3-55C8E41CA782}" destId="{BB63CDB9-F54C-4C3C-96D6-7624B3AB1BF4}" srcOrd="3" destOrd="0" presId="urn:microsoft.com/office/officeart/2005/8/layout/radial2"/>
    <dgm:cxn modelId="{9D177E3D-88C2-49C3-A187-D4CA88A53D47}" type="presParOf" srcId="{06942B42-983D-43D0-ACE3-55C8E41CA782}" destId="{13F6414D-2DC7-4C7C-AAFF-0B972E2C058F}" srcOrd="4" destOrd="0" presId="urn:microsoft.com/office/officeart/2005/8/layout/radial2"/>
    <dgm:cxn modelId="{5989CA16-39AE-43E9-A58B-1A8F08E9B5E0}" type="presParOf" srcId="{13F6414D-2DC7-4C7C-AAFF-0B972E2C058F}" destId="{21B66A41-CFEC-4640-B82B-F450E195B4AF}" srcOrd="0" destOrd="0" presId="urn:microsoft.com/office/officeart/2005/8/layout/radial2"/>
    <dgm:cxn modelId="{080623F6-9221-4210-B07B-6F13444103A1}" type="presParOf" srcId="{13F6414D-2DC7-4C7C-AAFF-0B972E2C058F}" destId="{D0BB01DE-746D-4456-BBDE-706C2BAB8B87}" srcOrd="1" destOrd="0" presId="urn:microsoft.com/office/officeart/2005/8/layout/radial2"/>
    <dgm:cxn modelId="{75AE6448-213F-45D7-AC50-5E716BB7F3E7}" type="presParOf" srcId="{06942B42-983D-43D0-ACE3-55C8E41CA782}" destId="{2A4A8AEB-6361-421B-B15D-A35BA659C909}" srcOrd="5" destOrd="0" presId="urn:microsoft.com/office/officeart/2005/8/layout/radial2"/>
    <dgm:cxn modelId="{042DB676-6B14-4D02-A1A9-27CE3588F226}" type="presParOf" srcId="{06942B42-983D-43D0-ACE3-55C8E41CA782}" destId="{8278D9D3-A803-49A6-B40E-CA27A84F429E}" srcOrd="6" destOrd="0" presId="urn:microsoft.com/office/officeart/2005/8/layout/radial2"/>
    <dgm:cxn modelId="{3345BF01-B555-451A-849A-66CBD4AEF25C}" type="presParOf" srcId="{8278D9D3-A803-49A6-B40E-CA27A84F429E}" destId="{F1A054A4-1D32-4CB2-A52F-3D1D9F12C006}" srcOrd="0" destOrd="0" presId="urn:microsoft.com/office/officeart/2005/8/layout/radial2"/>
    <dgm:cxn modelId="{6BD399F9-8DB7-47F1-BB9F-644F0A96D24C}" type="presParOf" srcId="{8278D9D3-A803-49A6-B40E-CA27A84F429E}" destId="{690260E5-4999-4C92-86B4-DA41525F0DEC}" srcOrd="1" destOrd="0" presId="urn:microsoft.com/office/officeart/2005/8/layout/radial2"/>
    <dgm:cxn modelId="{629297BD-876C-4D7B-85AE-7AEBC3DF7BF3}" type="presParOf" srcId="{06942B42-983D-43D0-ACE3-55C8E41CA782}" destId="{47BBF14B-53E7-4C16-8240-7F145CA2504A}" srcOrd="7" destOrd="0" presId="urn:microsoft.com/office/officeart/2005/8/layout/radial2"/>
    <dgm:cxn modelId="{88527002-299E-4563-9BB5-8AB0B77E0003}" type="presParOf" srcId="{06942B42-983D-43D0-ACE3-55C8E41CA782}" destId="{79F5B2F7-9B69-4CB9-B8BF-CE2602FA0D59}" srcOrd="8" destOrd="0" presId="urn:microsoft.com/office/officeart/2005/8/layout/radial2"/>
    <dgm:cxn modelId="{87B4B6BC-CF7E-414B-B940-0855F57A7DE4}" type="presParOf" srcId="{79F5B2F7-9B69-4CB9-B8BF-CE2602FA0D59}" destId="{E58B3559-25A1-4DC2-8967-FB4F553536AD}" srcOrd="0" destOrd="0" presId="urn:microsoft.com/office/officeart/2005/8/layout/radial2"/>
    <dgm:cxn modelId="{8A6E5727-49C8-4643-9415-6C8780A6CF89}" type="presParOf" srcId="{79F5B2F7-9B69-4CB9-B8BF-CE2602FA0D59}" destId="{AB97B41F-0ED6-4E43-AFCC-DC75D94652A7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81C30F-E4D8-468D-9D89-57E460EA8F67}" type="doc">
      <dgm:prSet loTypeId="urn:microsoft.com/office/officeart/2008/layout/PictureStrips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627E9D-B41D-4314-A00C-1E09EEFEF333}">
      <dgm:prSet custT="1"/>
      <dgm:spPr>
        <a:ln w="57150">
          <a:solidFill>
            <a:srgbClr val="FFC000"/>
          </a:solidFill>
        </a:ln>
      </dgm:spPr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Проекты могут быть объединены в программу проектов для достижения единого результата, или в портфель проектов (набор проектов) для более эффективного управления. Портфель проектов может состоять из программ.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ADE7AB-0005-4DC6-B553-110C2FE67A0A}" type="parTrans" cxnId="{7925DF40-0DE8-438C-8FC5-660B2E0D2C2F}">
      <dgm:prSet/>
      <dgm:spPr/>
      <dgm:t>
        <a:bodyPr/>
        <a:lstStyle/>
        <a:p>
          <a:endParaRPr lang="ru-RU"/>
        </a:p>
      </dgm:t>
    </dgm:pt>
    <dgm:pt modelId="{5C55E3B2-82C7-4535-8480-0E640A5D96DD}" type="sibTrans" cxnId="{7925DF40-0DE8-438C-8FC5-660B2E0D2C2F}">
      <dgm:prSet/>
      <dgm:spPr/>
      <dgm:t>
        <a:bodyPr/>
        <a:lstStyle/>
        <a:p>
          <a:endParaRPr lang="ru-RU"/>
        </a:p>
      </dgm:t>
    </dgm:pt>
    <dgm:pt modelId="{A7B85E41-9485-437E-B4FD-22F650E8CCE6}">
      <dgm:prSet custT="1"/>
      <dgm:spPr>
        <a:ln w="57150">
          <a:solidFill>
            <a:srgbClr val="FFC000"/>
          </a:solidFill>
        </a:ln>
      </dgm:spPr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 обладает рядом свойственных ему характеристик, определив которые, можно точно сказать, относится ли анализируемый вид деятельности к проектам.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0EC6C1-493A-4377-B1C0-27C11C772A34}" type="parTrans" cxnId="{374F232B-4C68-4BCC-A7D9-9C2724DF893D}">
      <dgm:prSet/>
      <dgm:spPr/>
      <dgm:t>
        <a:bodyPr/>
        <a:lstStyle/>
        <a:p>
          <a:endParaRPr lang="ru-RU"/>
        </a:p>
      </dgm:t>
    </dgm:pt>
    <dgm:pt modelId="{CCAEDEFA-9B36-4264-A4BC-D0DF7868A1FD}" type="sibTrans" cxnId="{374F232B-4C68-4BCC-A7D9-9C2724DF893D}">
      <dgm:prSet/>
      <dgm:spPr/>
      <dgm:t>
        <a:bodyPr/>
        <a:lstStyle/>
        <a:p>
          <a:endParaRPr lang="ru-RU"/>
        </a:p>
      </dgm:t>
    </dgm:pt>
    <dgm:pt modelId="{8FC74796-5210-4AD5-94A8-84A305EFAC67}">
      <dgm:prSet custT="1"/>
      <dgm:spPr>
        <a:ln w="57150">
          <a:solidFill>
            <a:srgbClr val="FFC000"/>
          </a:solidFill>
        </a:ln>
      </dgm:spPr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Временность — любой проект имеет четкие временные рамки (это не относится к его результатам); в случае, если таких рамок не имеется, деятельность называется операцией и может длиться сколь угодно долго.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A596C2-DCEA-4672-B632-D898EE81A900}" type="parTrans" cxnId="{74BB3DE7-A9FC-446B-9302-1F586900CC0D}">
      <dgm:prSet/>
      <dgm:spPr/>
      <dgm:t>
        <a:bodyPr/>
        <a:lstStyle/>
        <a:p>
          <a:endParaRPr lang="ru-RU"/>
        </a:p>
      </dgm:t>
    </dgm:pt>
    <dgm:pt modelId="{4BE4D650-021F-44D1-B700-DA4E0CBFCACF}" type="sibTrans" cxnId="{74BB3DE7-A9FC-446B-9302-1F586900CC0D}">
      <dgm:prSet/>
      <dgm:spPr/>
      <dgm:t>
        <a:bodyPr/>
        <a:lstStyle/>
        <a:p>
          <a:endParaRPr lang="ru-RU"/>
        </a:p>
      </dgm:t>
    </dgm:pt>
    <dgm:pt modelId="{E73429B9-7F55-4AC5-8DC8-61D7F8CC58C4}">
      <dgm:prSet custT="1"/>
      <dgm:spPr>
        <a:ln w="57150">
          <a:solidFill>
            <a:srgbClr val="FFC000"/>
          </a:solidFill>
        </a:ln>
      </dgm:spPr>
      <dgm:t>
        <a:bodyPr/>
        <a:lstStyle/>
        <a:p>
          <a:pPr rtl="0"/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Уникальные продукты, услуги, результаты — проект должен порождать уникальные результаты, достижения, продукты; в противном случае такое предприятие становится серийным производством. </a:t>
          </a:r>
          <a:endParaRPr lang="ru-RU" sz="1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B55696-9E1A-48D5-B863-765611408044}" type="parTrans" cxnId="{A4F351F5-2B6D-4C1F-8BAE-4B68FC751CAA}">
      <dgm:prSet/>
      <dgm:spPr/>
      <dgm:t>
        <a:bodyPr/>
        <a:lstStyle/>
        <a:p>
          <a:endParaRPr lang="ru-RU"/>
        </a:p>
      </dgm:t>
    </dgm:pt>
    <dgm:pt modelId="{94F4E129-84ED-4868-80B2-AD4D4A2C868E}" type="sibTrans" cxnId="{A4F351F5-2B6D-4C1F-8BAE-4B68FC751CAA}">
      <dgm:prSet/>
      <dgm:spPr/>
      <dgm:t>
        <a:bodyPr/>
        <a:lstStyle/>
        <a:p>
          <a:endParaRPr lang="ru-RU"/>
        </a:p>
      </dgm:t>
    </dgm:pt>
    <dgm:pt modelId="{98019501-47CA-4116-8F08-E37F93DC1420}">
      <dgm:prSet custT="1"/>
      <dgm:spPr>
        <a:ln w="57150">
          <a:solidFill>
            <a:srgbClr val="FFC000"/>
          </a:solidFill>
        </a:ln>
      </dgm:spPr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Последовательная разработка — любой проект развивается во времени, проходя через определенные ранее этапы или шаги, но при этом составление спецификаций проекта строго ограничивается содержанием, установленным на этапе начала.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F0DDD1-779C-4C84-A8B6-1D74C3D84D29}" type="parTrans" cxnId="{140E9390-112E-4472-AC1A-ED62DAAA168B}">
      <dgm:prSet/>
      <dgm:spPr/>
      <dgm:t>
        <a:bodyPr/>
        <a:lstStyle/>
        <a:p>
          <a:endParaRPr lang="ru-RU"/>
        </a:p>
      </dgm:t>
    </dgm:pt>
    <dgm:pt modelId="{F2702E63-4ED6-44B0-B3A8-239D3F9EE929}" type="sibTrans" cxnId="{140E9390-112E-4472-AC1A-ED62DAAA168B}">
      <dgm:prSet/>
      <dgm:spPr/>
      <dgm:t>
        <a:bodyPr/>
        <a:lstStyle/>
        <a:p>
          <a:endParaRPr lang="ru-RU"/>
        </a:p>
      </dgm:t>
    </dgm:pt>
    <dgm:pt modelId="{A7F18C51-E14D-43B1-AC66-0A0586436B2C}" type="pres">
      <dgm:prSet presAssocID="{3A81C30F-E4D8-468D-9D89-57E460EA8F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F9BFB8-FF3E-4A16-9D8D-88AD01BACE28}" type="pres">
      <dgm:prSet presAssocID="{A6627E9D-B41D-4314-A00C-1E09EEFEF333}" presName="composite" presStyleCnt="0"/>
      <dgm:spPr/>
    </dgm:pt>
    <dgm:pt modelId="{D22D1B34-F965-4878-820B-4D7D34FEC787}" type="pres">
      <dgm:prSet presAssocID="{A6627E9D-B41D-4314-A00C-1E09EEFEF333}" presName="rect1" presStyleLbl="tr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0BFF1-F614-4A46-AB11-450364C42CB4}" type="pres">
      <dgm:prSet presAssocID="{A6627E9D-B41D-4314-A00C-1E09EEFEF333}" presName="rect2" presStyleLbl="fgImgPlace1" presStyleIdx="0" presStyleCnt="5"/>
      <dgm:spPr>
        <a:ln w="76200">
          <a:solidFill>
            <a:srgbClr val="D7B56D"/>
          </a:solidFill>
        </a:ln>
      </dgm:spPr>
    </dgm:pt>
    <dgm:pt modelId="{78E0C8F1-4207-4F67-AA5F-4BFCEF7F4671}" type="pres">
      <dgm:prSet presAssocID="{5C55E3B2-82C7-4535-8480-0E640A5D96DD}" presName="sibTrans" presStyleCnt="0"/>
      <dgm:spPr/>
    </dgm:pt>
    <dgm:pt modelId="{38911347-19F3-4E37-B071-5886CE333AFD}" type="pres">
      <dgm:prSet presAssocID="{A7B85E41-9485-437E-B4FD-22F650E8CCE6}" presName="composite" presStyleCnt="0"/>
      <dgm:spPr/>
    </dgm:pt>
    <dgm:pt modelId="{3794472D-ED0C-40CE-B689-214C2C85B39A}" type="pres">
      <dgm:prSet presAssocID="{A7B85E41-9485-437E-B4FD-22F650E8CCE6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6981C-D951-4E58-850E-814966DFC603}" type="pres">
      <dgm:prSet presAssocID="{A7B85E41-9485-437E-B4FD-22F650E8CCE6}" presName="rect2" presStyleLbl="fgImgPlace1" presStyleIdx="1" presStyleCnt="5"/>
      <dgm:spPr>
        <a:ln w="76200">
          <a:solidFill>
            <a:srgbClr val="D7B56D"/>
          </a:solidFill>
        </a:ln>
      </dgm:spPr>
    </dgm:pt>
    <dgm:pt modelId="{6492CD96-885E-4597-9142-A294AE8A50CB}" type="pres">
      <dgm:prSet presAssocID="{CCAEDEFA-9B36-4264-A4BC-D0DF7868A1FD}" presName="sibTrans" presStyleCnt="0"/>
      <dgm:spPr/>
    </dgm:pt>
    <dgm:pt modelId="{74DEA61A-749D-42A9-8555-CF4956F85D54}" type="pres">
      <dgm:prSet presAssocID="{8FC74796-5210-4AD5-94A8-84A305EFAC67}" presName="composite" presStyleCnt="0"/>
      <dgm:spPr/>
    </dgm:pt>
    <dgm:pt modelId="{7E742133-758A-41E3-AE66-2762F91535EC}" type="pres">
      <dgm:prSet presAssocID="{8FC74796-5210-4AD5-94A8-84A305EFAC67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4FD9E4-2C8F-4AA7-A365-7B1670BA493F}" type="pres">
      <dgm:prSet presAssocID="{8FC74796-5210-4AD5-94A8-84A305EFAC67}" presName="rect2" presStyleLbl="fgImgPlace1" presStyleIdx="2" presStyleCnt="5"/>
      <dgm:spPr>
        <a:ln w="76200">
          <a:solidFill>
            <a:srgbClr val="D7B56D"/>
          </a:solidFill>
        </a:ln>
      </dgm:spPr>
    </dgm:pt>
    <dgm:pt modelId="{BD921376-C272-4BCC-AD88-A97AC169E473}" type="pres">
      <dgm:prSet presAssocID="{4BE4D650-021F-44D1-B700-DA4E0CBFCACF}" presName="sibTrans" presStyleCnt="0"/>
      <dgm:spPr/>
    </dgm:pt>
    <dgm:pt modelId="{514F82C6-BBED-4E48-944D-972B9C48ECE0}" type="pres">
      <dgm:prSet presAssocID="{E73429B9-7F55-4AC5-8DC8-61D7F8CC58C4}" presName="composite" presStyleCnt="0"/>
      <dgm:spPr/>
    </dgm:pt>
    <dgm:pt modelId="{C06E7994-8CD1-422B-B807-07CF077F67B1}" type="pres">
      <dgm:prSet presAssocID="{E73429B9-7F55-4AC5-8DC8-61D7F8CC58C4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3C02C-B0E2-4051-B252-3F141BCE743A}" type="pres">
      <dgm:prSet presAssocID="{E73429B9-7F55-4AC5-8DC8-61D7F8CC58C4}" presName="rect2" presStyleLbl="fgImgPlace1" presStyleIdx="3" presStyleCnt="5"/>
      <dgm:spPr>
        <a:ln w="76200">
          <a:solidFill>
            <a:srgbClr val="D7B56D"/>
          </a:solidFill>
        </a:ln>
      </dgm:spPr>
    </dgm:pt>
    <dgm:pt modelId="{6A9F7949-8731-445E-8FD6-D7705875032C}" type="pres">
      <dgm:prSet presAssocID="{94F4E129-84ED-4868-80B2-AD4D4A2C868E}" presName="sibTrans" presStyleCnt="0"/>
      <dgm:spPr/>
    </dgm:pt>
    <dgm:pt modelId="{589EBAAB-2B56-403F-8DBB-EC54F8842E03}" type="pres">
      <dgm:prSet presAssocID="{98019501-47CA-4116-8F08-E37F93DC1420}" presName="composite" presStyleCnt="0"/>
      <dgm:spPr/>
    </dgm:pt>
    <dgm:pt modelId="{459215A1-AA3A-43D4-8EF7-AB37E8E61B56}" type="pres">
      <dgm:prSet presAssocID="{98019501-47CA-4116-8F08-E37F93DC1420}" presName="rect1" presStyleLbl="trAlignAcc1" presStyleIdx="4" presStyleCnt="5" custScaleX="112273" custScaleY="118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9FFA2-D64A-432C-8E1D-08685AC633DB}" type="pres">
      <dgm:prSet presAssocID="{98019501-47CA-4116-8F08-E37F93DC1420}" presName="rect2" presStyleLbl="fgImgPlace1" presStyleIdx="4" presStyleCnt="5" custLinFactNeighborX="-26360" custLinFactNeighborY="810"/>
      <dgm:spPr>
        <a:ln w="76200">
          <a:solidFill>
            <a:srgbClr val="D7B56D"/>
          </a:solidFill>
        </a:ln>
      </dgm:spPr>
    </dgm:pt>
  </dgm:ptLst>
  <dgm:cxnLst>
    <dgm:cxn modelId="{E5A16B9B-497B-43D1-A958-D6730DE831F1}" type="presOf" srcId="{A6627E9D-B41D-4314-A00C-1E09EEFEF333}" destId="{D22D1B34-F965-4878-820B-4D7D34FEC787}" srcOrd="0" destOrd="0" presId="urn:microsoft.com/office/officeart/2008/layout/PictureStrips"/>
    <dgm:cxn modelId="{A4F351F5-2B6D-4C1F-8BAE-4B68FC751CAA}" srcId="{3A81C30F-E4D8-468D-9D89-57E460EA8F67}" destId="{E73429B9-7F55-4AC5-8DC8-61D7F8CC58C4}" srcOrd="3" destOrd="0" parTransId="{DDB55696-9E1A-48D5-B863-765611408044}" sibTransId="{94F4E129-84ED-4868-80B2-AD4D4A2C868E}"/>
    <dgm:cxn modelId="{7925DF40-0DE8-438C-8FC5-660B2E0D2C2F}" srcId="{3A81C30F-E4D8-468D-9D89-57E460EA8F67}" destId="{A6627E9D-B41D-4314-A00C-1E09EEFEF333}" srcOrd="0" destOrd="0" parTransId="{F8ADE7AB-0005-4DC6-B553-110C2FE67A0A}" sibTransId="{5C55E3B2-82C7-4535-8480-0E640A5D96DD}"/>
    <dgm:cxn modelId="{140E9390-112E-4472-AC1A-ED62DAAA168B}" srcId="{3A81C30F-E4D8-468D-9D89-57E460EA8F67}" destId="{98019501-47CA-4116-8F08-E37F93DC1420}" srcOrd="4" destOrd="0" parTransId="{FFF0DDD1-779C-4C84-A8B6-1D74C3D84D29}" sibTransId="{F2702E63-4ED6-44B0-B3A8-239D3F9EE929}"/>
    <dgm:cxn modelId="{1153E967-8F6F-4E2F-A3AA-56F86587E8CC}" type="presOf" srcId="{8FC74796-5210-4AD5-94A8-84A305EFAC67}" destId="{7E742133-758A-41E3-AE66-2762F91535EC}" srcOrd="0" destOrd="0" presId="urn:microsoft.com/office/officeart/2008/layout/PictureStrips"/>
    <dgm:cxn modelId="{243494AB-406A-4ED1-B79B-C01825121E30}" type="presOf" srcId="{A7B85E41-9485-437E-B4FD-22F650E8CCE6}" destId="{3794472D-ED0C-40CE-B689-214C2C85B39A}" srcOrd="0" destOrd="0" presId="urn:microsoft.com/office/officeart/2008/layout/PictureStrips"/>
    <dgm:cxn modelId="{74BB3DE7-A9FC-446B-9302-1F586900CC0D}" srcId="{3A81C30F-E4D8-468D-9D89-57E460EA8F67}" destId="{8FC74796-5210-4AD5-94A8-84A305EFAC67}" srcOrd="2" destOrd="0" parTransId="{43A596C2-DCEA-4672-B632-D898EE81A900}" sibTransId="{4BE4D650-021F-44D1-B700-DA4E0CBFCACF}"/>
    <dgm:cxn modelId="{374F232B-4C68-4BCC-A7D9-9C2724DF893D}" srcId="{3A81C30F-E4D8-468D-9D89-57E460EA8F67}" destId="{A7B85E41-9485-437E-B4FD-22F650E8CCE6}" srcOrd="1" destOrd="0" parTransId="{CB0EC6C1-493A-4377-B1C0-27C11C772A34}" sibTransId="{CCAEDEFA-9B36-4264-A4BC-D0DF7868A1FD}"/>
    <dgm:cxn modelId="{0D8E5D5E-B5DC-4F1F-A54A-57992B3D38AC}" type="presOf" srcId="{3A81C30F-E4D8-468D-9D89-57E460EA8F67}" destId="{A7F18C51-E14D-43B1-AC66-0A0586436B2C}" srcOrd="0" destOrd="0" presId="urn:microsoft.com/office/officeart/2008/layout/PictureStrips"/>
    <dgm:cxn modelId="{6BFAC81F-8F68-4FA1-A8A0-A0AE93D29D95}" type="presOf" srcId="{E73429B9-7F55-4AC5-8DC8-61D7F8CC58C4}" destId="{C06E7994-8CD1-422B-B807-07CF077F67B1}" srcOrd="0" destOrd="0" presId="urn:microsoft.com/office/officeart/2008/layout/PictureStrips"/>
    <dgm:cxn modelId="{E3416675-749E-4C30-935E-17D85C190D44}" type="presOf" srcId="{98019501-47CA-4116-8F08-E37F93DC1420}" destId="{459215A1-AA3A-43D4-8EF7-AB37E8E61B56}" srcOrd="0" destOrd="0" presId="urn:microsoft.com/office/officeart/2008/layout/PictureStrips"/>
    <dgm:cxn modelId="{82FDF66A-19B5-4046-BEB3-76FB65B76DE2}" type="presParOf" srcId="{A7F18C51-E14D-43B1-AC66-0A0586436B2C}" destId="{76F9BFB8-FF3E-4A16-9D8D-88AD01BACE28}" srcOrd="0" destOrd="0" presId="urn:microsoft.com/office/officeart/2008/layout/PictureStrips"/>
    <dgm:cxn modelId="{A7CEF6E4-ECE9-4A15-88DE-ACB83ACC5915}" type="presParOf" srcId="{76F9BFB8-FF3E-4A16-9D8D-88AD01BACE28}" destId="{D22D1B34-F965-4878-820B-4D7D34FEC787}" srcOrd="0" destOrd="0" presId="urn:microsoft.com/office/officeart/2008/layout/PictureStrips"/>
    <dgm:cxn modelId="{87DB415E-F4EE-42F2-80B7-022A29527C6C}" type="presParOf" srcId="{76F9BFB8-FF3E-4A16-9D8D-88AD01BACE28}" destId="{32B0BFF1-F614-4A46-AB11-450364C42CB4}" srcOrd="1" destOrd="0" presId="urn:microsoft.com/office/officeart/2008/layout/PictureStrips"/>
    <dgm:cxn modelId="{8B7A7727-8D3B-4F8C-B181-5846C5E18CC3}" type="presParOf" srcId="{A7F18C51-E14D-43B1-AC66-0A0586436B2C}" destId="{78E0C8F1-4207-4F67-AA5F-4BFCEF7F4671}" srcOrd="1" destOrd="0" presId="urn:microsoft.com/office/officeart/2008/layout/PictureStrips"/>
    <dgm:cxn modelId="{06F72BA3-631C-4941-B74A-E61079F7FAFF}" type="presParOf" srcId="{A7F18C51-E14D-43B1-AC66-0A0586436B2C}" destId="{38911347-19F3-4E37-B071-5886CE333AFD}" srcOrd="2" destOrd="0" presId="urn:microsoft.com/office/officeart/2008/layout/PictureStrips"/>
    <dgm:cxn modelId="{F99155ED-111A-4416-AA93-731DC9940FBB}" type="presParOf" srcId="{38911347-19F3-4E37-B071-5886CE333AFD}" destId="{3794472D-ED0C-40CE-B689-214C2C85B39A}" srcOrd="0" destOrd="0" presId="urn:microsoft.com/office/officeart/2008/layout/PictureStrips"/>
    <dgm:cxn modelId="{88ABB0D5-9437-4D1B-BA03-A6E5585ED0D0}" type="presParOf" srcId="{38911347-19F3-4E37-B071-5886CE333AFD}" destId="{53E6981C-D951-4E58-850E-814966DFC603}" srcOrd="1" destOrd="0" presId="urn:microsoft.com/office/officeart/2008/layout/PictureStrips"/>
    <dgm:cxn modelId="{9D3AAAEB-E149-4514-A5A9-62F265907E16}" type="presParOf" srcId="{A7F18C51-E14D-43B1-AC66-0A0586436B2C}" destId="{6492CD96-885E-4597-9142-A294AE8A50CB}" srcOrd="3" destOrd="0" presId="urn:microsoft.com/office/officeart/2008/layout/PictureStrips"/>
    <dgm:cxn modelId="{1BC5D567-F1F4-4745-A2EE-D288A9E0D5D3}" type="presParOf" srcId="{A7F18C51-E14D-43B1-AC66-0A0586436B2C}" destId="{74DEA61A-749D-42A9-8555-CF4956F85D54}" srcOrd="4" destOrd="0" presId="urn:microsoft.com/office/officeart/2008/layout/PictureStrips"/>
    <dgm:cxn modelId="{2C17A3AF-C353-4750-AB43-BF746290C668}" type="presParOf" srcId="{74DEA61A-749D-42A9-8555-CF4956F85D54}" destId="{7E742133-758A-41E3-AE66-2762F91535EC}" srcOrd="0" destOrd="0" presId="urn:microsoft.com/office/officeart/2008/layout/PictureStrips"/>
    <dgm:cxn modelId="{F97B7929-F81D-4234-9D76-B0B7CD6BC403}" type="presParOf" srcId="{74DEA61A-749D-42A9-8555-CF4956F85D54}" destId="{AD4FD9E4-2C8F-4AA7-A365-7B1670BA493F}" srcOrd="1" destOrd="0" presId="urn:microsoft.com/office/officeart/2008/layout/PictureStrips"/>
    <dgm:cxn modelId="{41B8B463-E17C-4A7B-BF09-38CB33E42F0B}" type="presParOf" srcId="{A7F18C51-E14D-43B1-AC66-0A0586436B2C}" destId="{BD921376-C272-4BCC-AD88-A97AC169E473}" srcOrd="5" destOrd="0" presId="urn:microsoft.com/office/officeart/2008/layout/PictureStrips"/>
    <dgm:cxn modelId="{65B71CEC-DA0E-4F5A-9E18-B630B9E7DFBF}" type="presParOf" srcId="{A7F18C51-E14D-43B1-AC66-0A0586436B2C}" destId="{514F82C6-BBED-4E48-944D-972B9C48ECE0}" srcOrd="6" destOrd="0" presId="urn:microsoft.com/office/officeart/2008/layout/PictureStrips"/>
    <dgm:cxn modelId="{98029662-F7B6-4552-8B69-2A60F33ADD7C}" type="presParOf" srcId="{514F82C6-BBED-4E48-944D-972B9C48ECE0}" destId="{C06E7994-8CD1-422B-B807-07CF077F67B1}" srcOrd="0" destOrd="0" presId="urn:microsoft.com/office/officeart/2008/layout/PictureStrips"/>
    <dgm:cxn modelId="{6A2B990D-EB3A-43AA-B655-9EE2272FFE0C}" type="presParOf" srcId="{514F82C6-BBED-4E48-944D-972B9C48ECE0}" destId="{51D3C02C-B0E2-4051-B252-3F141BCE743A}" srcOrd="1" destOrd="0" presId="urn:microsoft.com/office/officeart/2008/layout/PictureStrips"/>
    <dgm:cxn modelId="{29DFA4E4-3461-4DC8-A5AF-DD555F1A68AC}" type="presParOf" srcId="{A7F18C51-E14D-43B1-AC66-0A0586436B2C}" destId="{6A9F7949-8731-445E-8FD6-D7705875032C}" srcOrd="7" destOrd="0" presId="urn:microsoft.com/office/officeart/2008/layout/PictureStrips"/>
    <dgm:cxn modelId="{60B96336-3073-4E86-9437-F3FFB1FA4706}" type="presParOf" srcId="{A7F18C51-E14D-43B1-AC66-0A0586436B2C}" destId="{589EBAAB-2B56-403F-8DBB-EC54F8842E03}" srcOrd="8" destOrd="0" presId="urn:microsoft.com/office/officeart/2008/layout/PictureStrips"/>
    <dgm:cxn modelId="{C6E3B25C-A9E3-4E00-A041-CF827C19FA01}" type="presParOf" srcId="{589EBAAB-2B56-403F-8DBB-EC54F8842E03}" destId="{459215A1-AA3A-43D4-8EF7-AB37E8E61B56}" srcOrd="0" destOrd="0" presId="urn:microsoft.com/office/officeart/2008/layout/PictureStrips"/>
    <dgm:cxn modelId="{56B20D7C-AA59-4945-9C43-7CABC8631F1E}" type="presParOf" srcId="{589EBAAB-2B56-403F-8DBB-EC54F8842E03}" destId="{2019FFA2-D64A-432C-8E1D-08685AC633D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B5FDE7-5482-4C0B-9B4C-BEC5E9E2A97F}" type="doc">
      <dgm:prSet loTypeId="urn:microsoft.com/office/officeart/2005/8/layout/pyramid2" loCatId="pyramid" qsTypeId="urn:microsoft.com/office/officeart/2005/8/quickstyle/simple4" qsCatId="simple" csTypeId="urn:microsoft.com/office/officeart/2005/8/colors/accent1_2" csCatId="accent1" phldr="1"/>
      <dgm:spPr/>
    </dgm:pt>
    <dgm:pt modelId="{62B4176E-8C76-49A0-B12C-1570717E2EFB}">
      <dgm:prSet phldrT="[Текст]"/>
      <dgm:spPr>
        <a:ln w="57150"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Завершение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32CAFF-2D07-4A6B-8D77-D4CC72CE762C}" type="parTrans" cxnId="{A6B54525-3F8A-4E38-B7FE-37B62C8069A6}">
      <dgm:prSet/>
      <dgm:spPr/>
      <dgm:t>
        <a:bodyPr/>
        <a:lstStyle/>
        <a:p>
          <a:endParaRPr lang="ru-RU"/>
        </a:p>
      </dgm:t>
    </dgm:pt>
    <dgm:pt modelId="{D279CE58-4378-4319-A25C-C10FE7D685F0}" type="sibTrans" cxnId="{A6B54525-3F8A-4E38-B7FE-37B62C8069A6}">
      <dgm:prSet/>
      <dgm:spPr/>
      <dgm:t>
        <a:bodyPr/>
        <a:lstStyle/>
        <a:p>
          <a:endParaRPr lang="ru-RU"/>
        </a:p>
      </dgm:t>
    </dgm:pt>
    <dgm:pt modelId="{DDFD0485-BE3F-4BE9-9F87-84F482476E1B}">
      <dgm:prSet phldrT="[Текст]"/>
      <dgm:spPr>
        <a:ln w="57150"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и мониторинг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E9AA00-6C34-4CE0-812B-FD30B7146A22}" type="parTrans" cxnId="{4AE26C87-4B15-4095-8A72-2799B3FCB0D3}">
      <dgm:prSet/>
      <dgm:spPr/>
      <dgm:t>
        <a:bodyPr/>
        <a:lstStyle/>
        <a:p>
          <a:endParaRPr lang="ru-RU"/>
        </a:p>
      </dgm:t>
    </dgm:pt>
    <dgm:pt modelId="{16743F68-3AB3-4D75-8B35-4D88B0BA04C1}" type="sibTrans" cxnId="{4AE26C87-4B15-4095-8A72-2799B3FCB0D3}">
      <dgm:prSet/>
      <dgm:spPr/>
      <dgm:t>
        <a:bodyPr/>
        <a:lstStyle/>
        <a:p>
          <a:endParaRPr lang="ru-RU"/>
        </a:p>
      </dgm:t>
    </dgm:pt>
    <dgm:pt modelId="{698B5389-EF55-4AE9-9D9C-57610E018091}">
      <dgm:prSet phldrT="[Текст]"/>
      <dgm:spPr>
        <a:ln w="57150"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Инициация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1010E1-F1D1-409A-9224-F0D380417872}" type="parTrans" cxnId="{3D927195-6A23-4E19-8928-DB734918CA80}">
      <dgm:prSet/>
      <dgm:spPr/>
      <dgm:t>
        <a:bodyPr/>
        <a:lstStyle/>
        <a:p>
          <a:endParaRPr lang="ru-RU"/>
        </a:p>
      </dgm:t>
    </dgm:pt>
    <dgm:pt modelId="{84B2288E-1F2A-4FD8-BDA0-9BB9191D472E}" type="sibTrans" cxnId="{3D927195-6A23-4E19-8928-DB734918CA80}">
      <dgm:prSet/>
      <dgm:spPr/>
      <dgm:t>
        <a:bodyPr/>
        <a:lstStyle/>
        <a:p>
          <a:endParaRPr lang="ru-RU"/>
        </a:p>
      </dgm:t>
    </dgm:pt>
    <dgm:pt modelId="{C90772E1-15AA-4FFE-9D40-0D5F121158DC}">
      <dgm:prSet/>
      <dgm:spPr>
        <a:ln w="57150"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84282-71A3-493E-B552-FBD710DAAE64}" type="parTrans" cxnId="{D82A8617-9529-4055-B0EC-BAD4181D3359}">
      <dgm:prSet/>
      <dgm:spPr/>
      <dgm:t>
        <a:bodyPr/>
        <a:lstStyle/>
        <a:p>
          <a:endParaRPr lang="ru-RU"/>
        </a:p>
      </dgm:t>
    </dgm:pt>
    <dgm:pt modelId="{F59FD332-04C0-4B84-9FC1-34169D7A2624}" type="sibTrans" cxnId="{D82A8617-9529-4055-B0EC-BAD4181D3359}">
      <dgm:prSet/>
      <dgm:spPr/>
      <dgm:t>
        <a:bodyPr/>
        <a:lstStyle/>
        <a:p>
          <a:endParaRPr lang="ru-RU"/>
        </a:p>
      </dgm:t>
    </dgm:pt>
    <dgm:pt modelId="{B1D5580A-E782-4F6E-81A7-ED37D56F748F}">
      <dgm:prSet/>
      <dgm:spPr>
        <a:ln w="57150">
          <a:solidFill>
            <a:srgbClr val="FFC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A80EC2-60FE-4919-81CC-37DC1FFFCC94}" type="parTrans" cxnId="{E773C186-A358-45F2-8EE8-6DA33C21D1D9}">
      <dgm:prSet/>
      <dgm:spPr/>
      <dgm:t>
        <a:bodyPr/>
        <a:lstStyle/>
        <a:p>
          <a:endParaRPr lang="ru-RU"/>
        </a:p>
      </dgm:t>
    </dgm:pt>
    <dgm:pt modelId="{DA37A6E5-B479-4CE1-ACBE-8D6BAF7650E5}" type="sibTrans" cxnId="{E773C186-A358-45F2-8EE8-6DA33C21D1D9}">
      <dgm:prSet/>
      <dgm:spPr/>
      <dgm:t>
        <a:bodyPr/>
        <a:lstStyle/>
        <a:p>
          <a:endParaRPr lang="ru-RU"/>
        </a:p>
      </dgm:t>
    </dgm:pt>
    <dgm:pt modelId="{3222AC90-0E48-4A6D-8D24-3CAD3E18CDC0}" type="pres">
      <dgm:prSet presAssocID="{66B5FDE7-5482-4C0B-9B4C-BEC5E9E2A97F}" presName="compositeShape" presStyleCnt="0">
        <dgm:presLayoutVars>
          <dgm:dir/>
          <dgm:resizeHandles/>
        </dgm:presLayoutVars>
      </dgm:prSet>
      <dgm:spPr/>
    </dgm:pt>
    <dgm:pt modelId="{68CB689D-DB06-4C6D-808F-0E596EC9390E}" type="pres">
      <dgm:prSet presAssocID="{66B5FDE7-5482-4C0B-9B4C-BEC5E9E2A97F}" presName="pyramid" presStyleLbl="node1" presStyleIdx="0" presStyleCnt="1" custLinFactNeighborX="-47517" custLinFactNeighborY="-825"/>
      <dgm:spPr>
        <a:ln w="76200">
          <a:solidFill>
            <a:srgbClr val="FFC000"/>
          </a:solidFill>
        </a:ln>
      </dgm:spPr>
    </dgm:pt>
    <dgm:pt modelId="{E65912CF-91D4-4A9B-A383-5398560E2698}" type="pres">
      <dgm:prSet presAssocID="{66B5FDE7-5482-4C0B-9B4C-BEC5E9E2A97F}" presName="theList" presStyleCnt="0"/>
      <dgm:spPr/>
    </dgm:pt>
    <dgm:pt modelId="{3E9931CB-8B9D-4C07-82D6-A50FD1659F69}" type="pres">
      <dgm:prSet presAssocID="{62B4176E-8C76-49A0-B12C-1570717E2EFB}" presName="aNode" presStyleLbl="fgAcc1" presStyleIdx="0" presStyleCnt="5" custScaleX="215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609C3-D05F-4871-BDAC-38DF89331B40}" type="pres">
      <dgm:prSet presAssocID="{62B4176E-8C76-49A0-B12C-1570717E2EFB}" presName="aSpace" presStyleCnt="0"/>
      <dgm:spPr/>
    </dgm:pt>
    <dgm:pt modelId="{6D1E8219-36E4-4D1C-AB1B-E06B0D1D5DE6}" type="pres">
      <dgm:prSet presAssocID="{DDFD0485-BE3F-4BE9-9F87-84F482476E1B}" presName="aNode" presStyleLbl="fgAcc1" presStyleIdx="1" presStyleCnt="5" custScaleX="215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32666-6A4E-4C62-8A18-D533863D99CF}" type="pres">
      <dgm:prSet presAssocID="{DDFD0485-BE3F-4BE9-9F87-84F482476E1B}" presName="aSpace" presStyleCnt="0"/>
      <dgm:spPr/>
    </dgm:pt>
    <dgm:pt modelId="{CE09587F-CB4E-4F23-88D0-0016557BC1B3}" type="pres">
      <dgm:prSet presAssocID="{B1D5580A-E782-4F6E-81A7-ED37D56F748F}" presName="aNode" presStyleLbl="fgAcc1" presStyleIdx="2" presStyleCnt="5" custScaleX="216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A767D-EC29-45C1-9AA3-D6DDB7F6489A}" type="pres">
      <dgm:prSet presAssocID="{B1D5580A-E782-4F6E-81A7-ED37D56F748F}" presName="aSpace" presStyleCnt="0"/>
      <dgm:spPr/>
    </dgm:pt>
    <dgm:pt modelId="{65FDFF7C-0F47-4407-BAF6-0C7A9280AEC0}" type="pres">
      <dgm:prSet presAssocID="{C90772E1-15AA-4FFE-9D40-0D5F121158DC}" presName="aNode" presStyleLbl="fgAcc1" presStyleIdx="3" presStyleCnt="5" custScaleX="215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85E82-7983-4C2B-829B-9A928CAB0CE5}" type="pres">
      <dgm:prSet presAssocID="{C90772E1-15AA-4FFE-9D40-0D5F121158DC}" presName="aSpace" presStyleCnt="0"/>
      <dgm:spPr/>
    </dgm:pt>
    <dgm:pt modelId="{B5C48F43-594E-492F-BCB3-788D672E3CCD}" type="pres">
      <dgm:prSet presAssocID="{698B5389-EF55-4AE9-9D9C-57610E018091}" presName="aNode" presStyleLbl="fgAcc1" presStyleIdx="4" presStyleCnt="5" custScaleX="212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F4AA4-2AFB-4BF6-84B7-E8C3002A9FFD}" type="pres">
      <dgm:prSet presAssocID="{698B5389-EF55-4AE9-9D9C-57610E018091}" presName="aSpace" presStyleCnt="0"/>
      <dgm:spPr/>
    </dgm:pt>
  </dgm:ptLst>
  <dgm:cxnLst>
    <dgm:cxn modelId="{D82A8617-9529-4055-B0EC-BAD4181D3359}" srcId="{66B5FDE7-5482-4C0B-9B4C-BEC5E9E2A97F}" destId="{C90772E1-15AA-4FFE-9D40-0D5F121158DC}" srcOrd="3" destOrd="0" parTransId="{21584282-71A3-493E-B552-FBD710DAAE64}" sibTransId="{F59FD332-04C0-4B84-9FC1-34169D7A2624}"/>
    <dgm:cxn modelId="{E75243F3-C8E8-42D9-AECA-478F2A217726}" type="presOf" srcId="{B1D5580A-E782-4F6E-81A7-ED37D56F748F}" destId="{CE09587F-CB4E-4F23-88D0-0016557BC1B3}" srcOrd="0" destOrd="0" presId="urn:microsoft.com/office/officeart/2005/8/layout/pyramid2"/>
    <dgm:cxn modelId="{8B30BD98-AA5F-4A4B-8E09-7E4D0E0738EB}" type="presOf" srcId="{66B5FDE7-5482-4C0B-9B4C-BEC5E9E2A97F}" destId="{3222AC90-0E48-4A6D-8D24-3CAD3E18CDC0}" srcOrd="0" destOrd="0" presId="urn:microsoft.com/office/officeart/2005/8/layout/pyramid2"/>
    <dgm:cxn modelId="{C97BF9FE-9729-477E-8352-8EA9A6020683}" type="presOf" srcId="{DDFD0485-BE3F-4BE9-9F87-84F482476E1B}" destId="{6D1E8219-36E4-4D1C-AB1B-E06B0D1D5DE6}" srcOrd="0" destOrd="0" presId="urn:microsoft.com/office/officeart/2005/8/layout/pyramid2"/>
    <dgm:cxn modelId="{4AE26C87-4B15-4095-8A72-2799B3FCB0D3}" srcId="{66B5FDE7-5482-4C0B-9B4C-BEC5E9E2A97F}" destId="{DDFD0485-BE3F-4BE9-9F87-84F482476E1B}" srcOrd="1" destOrd="0" parTransId="{BAE9AA00-6C34-4CE0-812B-FD30B7146A22}" sibTransId="{16743F68-3AB3-4D75-8B35-4D88B0BA04C1}"/>
    <dgm:cxn modelId="{59B03CE8-7D21-425E-BF05-3844BA1FC3C4}" type="presOf" srcId="{698B5389-EF55-4AE9-9D9C-57610E018091}" destId="{B5C48F43-594E-492F-BCB3-788D672E3CCD}" srcOrd="0" destOrd="0" presId="urn:microsoft.com/office/officeart/2005/8/layout/pyramid2"/>
    <dgm:cxn modelId="{3D927195-6A23-4E19-8928-DB734918CA80}" srcId="{66B5FDE7-5482-4C0B-9B4C-BEC5E9E2A97F}" destId="{698B5389-EF55-4AE9-9D9C-57610E018091}" srcOrd="4" destOrd="0" parTransId="{C41010E1-F1D1-409A-9224-F0D380417872}" sibTransId="{84B2288E-1F2A-4FD8-BDA0-9BB9191D472E}"/>
    <dgm:cxn modelId="{A6B54525-3F8A-4E38-B7FE-37B62C8069A6}" srcId="{66B5FDE7-5482-4C0B-9B4C-BEC5E9E2A97F}" destId="{62B4176E-8C76-49A0-B12C-1570717E2EFB}" srcOrd="0" destOrd="0" parTransId="{DF32CAFF-2D07-4A6B-8D77-D4CC72CE762C}" sibTransId="{D279CE58-4378-4319-A25C-C10FE7D685F0}"/>
    <dgm:cxn modelId="{E5926006-4241-425F-B755-E530102EC650}" type="presOf" srcId="{C90772E1-15AA-4FFE-9D40-0D5F121158DC}" destId="{65FDFF7C-0F47-4407-BAF6-0C7A9280AEC0}" srcOrd="0" destOrd="0" presId="urn:microsoft.com/office/officeart/2005/8/layout/pyramid2"/>
    <dgm:cxn modelId="{03BA4534-29D5-4A9E-8506-35AF90EAA3EB}" type="presOf" srcId="{62B4176E-8C76-49A0-B12C-1570717E2EFB}" destId="{3E9931CB-8B9D-4C07-82D6-A50FD1659F69}" srcOrd="0" destOrd="0" presId="urn:microsoft.com/office/officeart/2005/8/layout/pyramid2"/>
    <dgm:cxn modelId="{E773C186-A358-45F2-8EE8-6DA33C21D1D9}" srcId="{66B5FDE7-5482-4C0B-9B4C-BEC5E9E2A97F}" destId="{B1D5580A-E782-4F6E-81A7-ED37D56F748F}" srcOrd="2" destOrd="0" parTransId="{3FA80EC2-60FE-4919-81CC-37DC1FFFCC94}" sibTransId="{DA37A6E5-B479-4CE1-ACBE-8D6BAF7650E5}"/>
    <dgm:cxn modelId="{E253808E-CD76-4A92-92FB-F6AB2043DEA3}" type="presParOf" srcId="{3222AC90-0E48-4A6D-8D24-3CAD3E18CDC0}" destId="{68CB689D-DB06-4C6D-808F-0E596EC9390E}" srcOrd="0" destOrd="0" presId="urn:microsoft.com/office/officeart/2005/8/layout/pyramid2"/>
    <dgm:cxn modelId="{4DE88AD0-4C5F-4DC2-A4CD-6867A9A0AA7B}" type="presParOf" srcId="{3222AC90-0E48-4A6D-8D24-3CAD3E18CDC0}" destId="{E65912CF-91D4-4A9B-A383-5398560E2698}" srcOrd="1" destOrd="0" presId="urn:microsoft.com/office/officeart/2005/8/layout/pyramid2"/>
    <dgm:cxn modelId="{4B0FDEC4-1441-4D6A-AAD6-630A6559359F}" type="presParOf" srcId="{E65912CF-91D4-4A9B-A383-5398560E2698}" destId="{3E9931CB-8B9D-4C07-82D6-A50FD1659F69}" srcOrd="0" destOrd="0" presId="urn:microsoft.com/office/officeart/2005/8/layout/pyramid2"/>
    <dgm:cxn modelId="{E2AF6EF0-A984-46B2-A5D2-9270D458507C}" type="presParOf" srcId="{E65912CF-91D4-4A9B-A383-5398560E2698}" destId="{E40609C3-D05F-4871-BDAC-38DF89331B40}" srcOrd="1" destOrd="0" presId="urn:microsoft.com/office/officeart/2005/8/layout/pyramid2"/>
    <dgm:cxn modelId="{3F5B21D8-E153-4ACB-8540-7493AABC8030}" type="presParOf" srcId="{E65912CF-91D4-4A9B-A383-5398560E2698}" destId="{6D1E8219-36E4-4D1C-AB1B-E06B0D1D5DE6}" srcOrd="2" destOrd="0" presId="urn:microsoft.com/office/officeart/2005/8/layout/pyramid2"/>
    <dgm:cxn modelId="{162BA781-06C9-4B7D-A4CB-641016A49DDC}" type="presParOf" srcId="{E65912CF-91D4-4A9B-A383-5398560E2698}" destId="{2DD32666-6A4E-4C62-8A18-D533863D99CF}" srcOrd="3" destOrd="0" presId="urn:microsoft.com/office/officeart/2005/8/layout/pyramid2"/>
    <dgm:cxn modelId="{1045B99B-FE0E-49F8-8EC7-C7497D7CD328}" type="presParOf" srcId="{E65912CF-91D4-4A9B-A383-5398560E2698}" destId="{CE09587F-CB4E-4F23-88D0-0016557BC1B3}" srcOrd="4" destOrd="0" presId="urn:microsoft.com/office/officeart/2005/8/layout/pyramid2"/>
    <dgm:cxn modelId="{1B60C1B3-C262-4140-B97B-7B10E98213BB}" type="presParOf" srcId="{E65912CF-91D4-4A9B-A383-5398560E2698}" destId="{889A767D-EC29-45C1-9AA3-D6DDB7F6489A}" srcOrd="5" destOrd="0" presId="urn:microsoft.com/office/officeart/2005/8/layout/pyramid2"/>
    <dgm:cxn modelId="{77693924-A60C-4FFE-A2E8-EF47DC77624F}" type="presParOf" srcId="{E65912CF-91D4-4A9B-A383-5398560E2698}" destId="{65FDFF7C-0F47-4407-BAF6-0C7A9280AEC0}" srcOrd="6" destOrd="0" presId="urn:microsoft.com/office/officeart/2005/8/layout/pyramid2"/>
    <dgm:cxn modelId="{2F7A1303-9678-43F1-B4CB-A4B96E1098E8}" type="presParOf" srcId="{E65912CF-91D4-4A9B-A383-5398560E2698}" destId="{91685E82-7983-4C2B-829B-9A928CAB0CE5}" srcOrd="7" destOrd="0" presId="urn:microsoft.com/office/officeart/2005/8/layout/pyramid2"/>
    <dgm:cxn modelId="{D7B64D71-1871-4081-B100-6B3C969BDF01}" type="presParOf" srcId="{E65912CF-91D4-4A9B-A383-5398560E2698}" destId="{B5C48F43-594E-492F-BCB3-788D672E3CCD}" srcOrd="8" destOrd="0" presId="urn:microsoft.com/office/officeart/2005/8/layout/pyramid2"/>
    <dgm:cxn modelId="{108402E8-6127-4C8E-8722-B8E926D11617}" type="presParOf" srcId="{E65912CF-91D4-4A9B-A383-5398560E2698}" destId="{BD4F4AA4-2AFB-4BF6-84B7-E8C3002A9FFD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131A00-A500-4057-A9D7-4E2598BB51B9}" type="doc">
      <dgm:prSet loTypeId="urn:microsoft.com/office/officeart/2005/8/layout/cycle6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3B4532-3244-438E-9540-8F013CBB29BA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48034C-CF5E-45BE-9132-A7D724B9BB08}" type="parTrans" cxnId="{E260EA6D-5A51-4F81-95B7-7705882A8185}">
      <dgm:prSet/>
      <dgm:spPr/>
      <dgm:t>
        <a:bodyPr/>
        <a:lstStyle/>
        <a:p>
          <a:endParaRPr lang="ru-RU"/>
        </a:p>
      </dgm:t>
    </dgm:pt>
    <dgm:pt modelId="{13007E67-B276-48B4-9C81-F2FF69CEAEB9}" type="sibTrans" cxnId="{E260EA6D-5A51-4F81-95B7-7705882A8185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E343F5F2-C3A5-45E2-92F2-B4C4F4B40DFC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Поиск</a:t>
          </a: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информации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3EF74C-5E5B-4BB2-A67B-703DF4956122}" type="parTrans" cxnId="{2BFCD0FC-E882-410A-9FE8-90669BA631CB}">
      <dgm:prSet/>
      <dgm:spPr/>
      <dgm:t>
        <a:bodyPr/>
        <a:lstStyle/>
        <a:p>
          <a:endParaRPr lang="ru-RU"/>
        </a:p>
      </dgm:t>
    </dgm:pt>
    <dgm:pt modelId="{AE377931-5CE9-450A-A831-BFAE24BF687F}" type="sibTrans" cxnId="{2BFCD0FC-E882-410A-9FE8-90669BA631CB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0C1B30D7-D580-4CE8-98B1-23F86BE36204}">
      <dgm:prSet phldrT="[Текст]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Продукт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7D41EA-AD90-46E4-B2A4-E4AE0C407E0E}" type="parTrans" cxnId="{762E22E8-4D02-4BB6-AC10-204597A40122}">
      <dgm:prSet/>
      <dgm:spPr/>
      <dgm:t>
        <a:bodyPr/>
        <a:lstStyle/>
        <a:p>
          <a:endParaRPr lang="ru-RU"/>
        </a:p>
      </dgm:t>
    </dgm:pt>
    <dgm:pt modelId="{0A22F68D-F1DE-4C72-9FFD-00DE90ABE803}" type="sibTrans" cxnId="{762E22E8-4D02-4BB6-AC10-204597A40122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832B50E5-C270-41B7-AFA0-B549898AF0F0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Презентация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775E1F-6EF9-480D-B12B-E1C979D80496}" type="parTrans" cxnId="{6CE1DF5A-BCB2-4BBC-AA21-C2B04C54C53E}">
      <dgm:prSet/>
      <dgm:spPr/>
      <dgm:t>
        <a:bodyPr/>
        <a:lstStyle/>
        <a:p>
          <a:endParaRPr lang="ru-RU"/>
        </a:p>
      </dgm:t>
    </dgm:pt>
    <dgm:pt modelId="{114B861D-ECC8-417E-8E5C-7807DD47D95D}" type="sibTrans" cxnId="{6CE1DF5A-BCB2-4BBC-AA21-C2B04C54C53E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C27E47EC-3F9B-4E52-B388-83C9857EFA29}">
      <dgm:prSet phldrT="[Текст]"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Портфолио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FA8FB2-5D57-4C8C-9BD2-88943CAB9898}" type="parTrans" cxnId="{BCEFB89B-63B2-4BEF-B560-D11A8B8939E6}">
      <dgm:prSet/>
      <dgm:spPr/>
      <dgm:t>
        <a:bodyPr/>
        <a:lstStyle/>
        <a:p>
          <a:endParaRPr lang="ru-RU"/>
        </a:p>
      </dgm:t>
    </dgm:pt>
    <dgm:pt modelId="{EDD73069-14CA-499E-8BBF-8C380262ADD8}" type="sibTrans" cxnId="{BCEFB89B-63B2-4BEF-B560-D11A8B8939E6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2F0600C3-AA7B-4A44-8017-8F3B8FB4A2B1}">
      <dgm:prSet custT="1"/>
      <dgm:spPr>
        <a:ln w="76200">
          <a:solidFill>
            <a:srgbClr val="D7B56D"/>
          </a:solidFill>
        </a:ln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Проблема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90DFCE-36FF-4E84-A578-EC57DBA5FE5A}" type="parTrans" cxnId="{047DABF3-A30B-4AA0-BE8B-884AB95E4BB5}">
      <dgm:prSet/>
      <dgm:spPr/>
      <dgm:t>
        <a:bodyPr/>
        <a:lstStyle/>
        <a:p>
          <a:endParaRPr lang="ru-RU"/>
        </a:p>
      </dgm:t>
    </dgm:pt>
    <dgm:pt modelId="{DE4542C8-B3C1-4694-8CC6-72D4767BC43B}" type="sibTrans" cxnId="{047DABF3-A30B-4AA0-BE8B-884AB95E4BB5}">
      <dgm:prSet/>
      <dgm:spPr>
        <a:ln w="76200">
          <a:solidFill>
            <a:srgbClr val="D7B56D"/>
          </a:solidFill>
        </a:ln>
      </dgm:spPr>
      <dgm:t>
        <a:bodyPr/>
        <a:lstStyle/>
        <a:p>
          <a:endParaRPr lang="ru-RU"/>
        </a:p>
      </dgm:t>
    </dgm:pt>
    <dgm:pt modelId="{64349E6F-8E87-4188-8726-7A648F0BCECC}" type="pres">
      <dgm:prSet presAssocID="{F0131A00-A500-4057-A9D7-4E2598BB51B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402B0E-A536-4B6D-9C75-156C5596DA99}" type="pres">
      <dgm:prSet presAssocID="{2F0600C3-AA7B-4A44-8017-8F3B8FB4A2B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AD58F-5D34-47EA-AB8E-D916591E9F14}" type="pres">
      <dgm:prSet presAssocID="{2F0600C3-AA7B-4A44-8017-8F3B8FB4A2B1}" presName="spNode" presStyleCnt="0"/>
      <dgm:spPr/>
    </dgm:pt>
    <dgm:pt modelId="{242CCC99-76DA-40A9-A17B-AEA2E8CF73D6}" type="pres">
      <dgm:prSet presAssocID="{DE4542C8-B3C1-4694-8CC6-72D4767BC43B}" presName="sibTrans" presStyleLbl="sibTrans1D1" presStyleIdx="0" presStyleCnt="6"/>
      <dgm:spPr/>
      <dgm:t>
        <a:bodyPr/>
        <a:lstStyle/>
        <a:p>
          <a:endParaRPr lang="ru-RU"/>
        </a:p>
      </dgm:t>
    </dgm:pt>
    <dgm:pt modelId="{4BF76CD8-D74C-4BA3-9BA1-F173FDC92642}" type="pres">
      <dgm:prSet presAssocID="{3B3B4532-3244-438E-9540-8F013CBB29B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57B14-D6BB-4357-A953-C64DB7786F94}" type="pres">
      <dgm:prSet presAssocID="{3B3B4532-3244-438E-9540-8F013CBB29BA}" presName="spNode" presStyleCnt="0"/>
      <dgm:spPr/>
    </dgm:pt>
    <dgm:pt modelId="{D411C3DC-2F16-4B17-8BCD-8C1A54772892}" type="pres">
      <dgm:prSet presAssocID="{13007E67-B276-48B4-9C81-F2FF69CEAEB9}" presName="sibTrans" presStyleLbl="sibTrans1D1" presStyleIdx="1" presStyleCnt="6"/>
      <dgm:spPr/>
      <dgm:t>
        <a:bodyPr/>
        <a:lstStyle/>
        <a:p>
          <a:endParaRPr lang="ru-RU"/>
        </a:p>
      </dgm:t>
    </dgm:pt>
    <dgm:pt modelId="{E9829967-84A5-4599-8AB7-4FFF7CF44F63}" type="pres">
      <dgm:prSet presAssocID="{E343F5F2-C3A5-45E2-92F2-B4C4F4B40DF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CF111-339F-4738-BD44-7FCA6A88F7B6}" type="pres">
      <dgm:prSet presAssocID="{E343F5F2-C3A5-45E2-92F2-B4C4F4B40DFC}" presName="spNode" presStyleCnt="0"/>
      <dgm:spPr/>
    </dgm:pt>
    <dgm:pt modelId="{B29F4922-9876-4BDE-9F1C-3A4657257562}" type="pres">
      <dgm:prSet presAssocID="{AE377931-5CE9-450A-A831-BFAE24BF687F}" presName="sibTrans" presStyleLbl="sibTrans1D1" presStyleIdx="2" presStyleCnt="6"/>
      <dgm:spPr/>
      <dgm:t>
        <a:bodyPr/>
        <a:lstStyle/>
        <a:p>
          <a:endParaRPr lang="ru-RU"/>
        </a:p>
      </dgm:t>
    </dgm:pt>
    <dgm:pt modelId="{9619A424-CFCD-4830-B689-691B8CAB6843}" type="pres">
      <dgm:prSet presAssocID="{0C1B30D7-D580-4CE8-98B1-23F86BE3620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613F8-4055-46B9-8384-139C2ED0C97D}" type="pres">
      <dgm:prSet presAssocID="{0C1B30D7-D580-4CE8-98B1-23F86BE36204}" presName="spNode" presStyleCnt="0"/>
      <dgm:spPr/>
    </dgm:pt>
    <dgm:pt modelId="{840EB7CA-37AD-4A0A-B955-344B48FA2C88}" type="pres">
      <dgm:prSet presAssocID="{0A22F68D-F1DE-4C72-9FFD-00DE90ABE803}" presName="sibTrans" presStyleLbl="sibTrans1D1" presStyleIdx="3" presStyleCnt="6"/>
      <dgm:spPr/>
      <dgm:t>
        <a:bodyPr/>
        <a:lstStyle/>
        <a:p>
          <a:endParaRPr lang="ru-RU"/>
        </a:p>
      </dgm:t>
    </dgm:pt>
    <dgm:pt modelId="{0F58B562-29D8-4A12-B2B4-AEC9D562235D}" type="pres">
      <dgm:prSet presAssocID="{832B50E5-C270-41B7-AFA0-B549898AF0F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12886-C878-4E45-80BA-FCD13E02CDDE}" type="pres">
      <dgm:prSet presAssocID="{832B50E5-C270-41B7-AFA0-B549898AF0F0}" presName="spNode" presStyleCnt="0"/>
      <dgm:spPr/>
    </dgm:pt>
    <dgm:pt modelId="{D05897A6-8951-4B38-9F05-46790CB478E1}" type="pres">
      <dgm:prSet presAssocID="{114B861D-ECC8-417E-8E5C-7807DD47D95D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7592046-7CF5-4493-B9E3-BF5C633ABFA6}" type="pres">
      <dgm:prSet presAssocID="{C27E47EC-3F9B-4E52-B388-83C9857EFA2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A8B0-9E2F-4A6D-84BA-E20E94994FED}" type="pres">
      <dgm:prSet presAssocID="{C27E47EC-3F9B-4E52-B388-83C9857EFA29}" presName="spNode" presStyleCnt="0"/>
      <dgm:spPr/>
    </dgm:pt>
    <dgm:pt modelId="{B24684D7-6956-4EAF-9CA0-7474B81BB764}" type="pres">
      <dgm:prSet presAssocID="{EDD73069-14CA-499E-8BBF-8C380262ADD8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708399A6-93B1-46B3-8BCE-B58DB48785F8}" type="presOf" srcId="{EDD73069-14CA-499E-8BBF-8C380262ADD8}" destId="{B24684D7-6956-4EAF-9CA0-7474B81BB764}" srcOrd="0" destOrd="0" presId="urn:microsoft.com/office/officeart/2005/8/layout/cycle6"/>
    <dgm:cxn modelId="{217EBBB6-7A78-465B-A019-20383073DAE5}" type="presOf" srcId="{832B50E5-C270-41B7-AFA0-B549898AF0F0}" destId="{0F58B562-29D8-4A12-B2B4-AEC9D562235D}" srcOrd="0" destOrd="0" presId="urn:microsoft.com/office/officeart/2005/8/layout/cycle6"/>
    <dgm:cxn modelId="{762E22E8-4D02-4BB6-AC10-204597A40122}" srcId="{F0131A00-A500-4057-A9D7-4E2598BB51B9}" destId="{0C1B30D7-D580-4CE8-98B1-23F86BE36204}" srcOrd="3" destOrd="0" parTransId="{157D41EA-AD90-46E4-B2A4-E4AE0C407E0E}" sibTransId="{0A22F68D-F1DE-4C72-9FFD-00DE90ABE803}"/>
    <dgm:cxn modelId="{71BAB566-667D-4FC2-A43C-D61DB64372C8}" type="presOf" srcId="{AE377931-5CE9-450A-A831-BFAE24BF687F}" destId="{B29F4922-9876-4BDE-9F1C-3A4657257562}" srcOrd="0" destOrd="0" presId="urn:microsoft.com/office/officeart/2005/8/layout/cycle6"/>
    <dgm:cxn modelId="{BCEFB89B-63B2-4BEF-B560-D11A8B8939E6}" srcId="{F0131A00-A500-4057-A9D7-4E2598BB51B9}" destId="{C27E47EC-3F9B-4E52-B388-83C9857EFA29}" srcOrd="5" destOrd="0" parTransId="{F9FA8FB2-5D57-4C8C-9BD2-88943CAB9898}" sibTransId="{EDD73069-14CA-499E-8BBF-8C380262ADD8}"/>
    <dgm:cxn modelId="{38ACE28B-4C57-4624-8F46-1C6E0E5AF7B6}" type="presOf" srcId="{0C1B30D7-D580-4CE8-98B1-23F86BE36204}" destId="{9619A424-CFCD-4830-B689-691B8CAB6843}" srcOrd="0" destOrd="0" presId="urn:microsoft.com/office/officeart/2005/8/layout/cycle6"/>
    <dgm:cxn modelId="{E42C3431-85E9-40DE-BD5E-6B28B3C59297}" type="presOf" srcId="{E343F5F2-C3A5-45E2-92F2-B4C4F4B40DFC}" destId="{E9829967-84A5-4599-8AB7-4FFF7CF44F63}" srcOrd="0" destOrd="0" presId="urn:microsoft.com/office/officeart/2005/8/layout/cycle6"/>
    <dgm:cxn modelId="{3486B1AA-244E-42EB-8DAC-FC4A11579456}" type="presOf" srcId="{DE4542C8-B3C1-4694-8CC6-72D4767BC43B}" destId="{242CCC99-76DA-40A9-A17B-AEA2E8CF73D6}" srcOrd="0" destOrd="0" presId="urn:microsoft.com/office/officeart/2005/8/layout/cycle6"/>
    <dgm:cxn modelId="{E260EA6D-5A51-4F81-95B7-7705882A8185}" srcId="{F0131A00-A500-4057-A9D7-4E2598BB51B9}" destId="{3B3B4532-3244-438E-9540-8F013CBB29BA}" srcOrd="1" destOrd="0" parTransId="{0948034C-CF5E-45BE-9132-A7D724B9BB08}" sibTransId="{13007E67-B276-48B4-9C81-F2FF69CEAEB9}"/>
    <dgm:cxn modelId="{6CE1DF5A-BCB2-4BBC-AA21-C2B04C54C53E}" srcId="{F0131A00-A500-4057-A9D7-4E2598BB51B9}" destId="{832B50E5-C270-41B7-AFA0-B549898AF0F0}" srcOrd="4" destOrd="0" parTransId="{BD775E1F-6EF9-480D-B12B-E1C979D80496}" sibTransId="{114B861D-ECC8-417E-8E5C-7807DD47D95D}"/>
    <dgm:cxn modelId="{9F631884-0EA1-4B7A-867D-72B5BA8F55AF}" type="presOf" srcId="{3B3B4532-3244-438E-9540-8F013CBB29BA}" destId="{4BF76CD8-D74C-4BA3-9BA1-F173FDC92642}" srcOrd="0" destOrd="0" presId="urn:microsoft.com/office/officeart/2005/8/layout/cycle6"/>
    <dgm:cxn modelId="{047DABF3-A30B-4AA0-BE8B-884AB95E4BB5}" srcId="{F0131A00-A500-4057-A9D7-4E2598BB51B9}" destId="{2F0600C3-AA7B-4A44-8017-8F3B8FB4A2B1}" srcOrd="0" destOrd="0" parTransId="{8990DFCE-36FF-4E84-A578-EC57DBA5FE5A}" sibTransId="{DE4542C8-B3C1-4694-8CC6-72D4767BC43B}"/>
    <dgm:cxn modelId="{2BFCD0FC-E882-410A-9FE8-90669BA631CB}" srcId="{F0131A00-A500-4057-A9D7-4E2598BB51B9}" destId="{E343F5F2-C3A5-45E2-92F2-B4C4F4B40DFC}" srcOrd="2" destOrd="0" parTransId="{C83EF74C-5E5B-4BB2-A67B-703DF4956122}" sibTransId="{AE377931-5CE9-450A-A831-BFAE24BF687F}"/>
    <dgm:cxn modelId="{1240351A-DA58-49E3-9FD4-35EDFBE61141}" type="presOf" srcId="{0A22F68D-F1DE-4C72-9FFD-00DE90ABE803}" destId="{840EB7CA-37AD-4A0A-B955-344B48FA2C88}" srcOrd="0" destOrd="0" presId="urn:microsoft.com/office/officeart/2005/8/layout/cycle6"/>
    <dgm:cxn modelId="{B34E8DE8-427A-4540-B33C-195F65E22F5E}" type="presOf" srcId="{F0131A00-A500-4057-A9D7-4E2598BB51B9}" destId="{64349E6F-8E87-4188-8726-7A648F0BCECC}" srcOrd="0" destOrd="0" presId="urn:microsoft.com/office/officeart/2005/8/layout/cycle6"/>
    <dgm:cxn modelId="{6D2D2067-76C5-477C-8174-4F98176E71EA}" type="presOf" srcId="{C27E47EC-3F9B-4E52-B388-83C9857EFA29}" destId="{07592046-7CF5-4493-B9E3-BF5C633ABFA6}" srcOrd="0" destOrd="0" presId="urn:microsoft.com/office/officeart/2005/8/layout/cycle6"/>
    <dgm:cxn modelId="{BEBA807A-C076-40EA-9CA0-39FA42997422}" type="presOf" srcId="{2F0600C3-AA7B-4A44-8017-8F3B8FB4A2B1}" destId="{4E402B0E-A536-4B6D-9C75-156C5596DA99}" srcOrd="0" destOrd="0" presId="urn:microsoft.com/office/officeart/2005/8/layout/cycle6"/>
    <dgm:cxn modelId="{A4FFE63D-1947-49CC-B1DE-AC1167F0A125}" type="presOf" srcId="{114B861D-ECC8-417E-8E5C-7807DD47D95D}" destId="{D05897A6-8951-4B38-9F05-46790CB478E1}" srcOrd="0" destOrd="0" presId="urn:microsoft.com/office/officeart/2005/8/layout/cycle6"/>
    <dgm:cxn modelId="{3281B9A5-EFB3-467B-B6E5-92EAB33D97C4}" type="presOf" srcId="{13007E67-B276-48B4-9C81-F2FF69CEAEB9}" destId="{D411C3DC-2F16-4B17-8BCD-8C1A54772892}" srcOrd="0" destOrd="0" presId="urn:microsoft.com/office/officeart/2005/8/layout/cycle6"/>
    <dgm:cxn modelId="{C5B651F1-7419-463B-80F7-2A583AB69FA2}" type="presParOf" srcId="{64349E6F-8E87-4188-8726-7A648F0BCECC}" destId="{4E402B0E-A536-4B6D-9C75-156C5596DA99}" srcOrd="0" destOrd="0" presId="urn:microsoft.com/office/officeart/2005/8/layout/cycle6"/>
    <dgm:cxn modelId="{47F9DFE5-9FE1-4BB6-9109-C49522E5AA54}" type="presParOf" srcId="{64349E6F-8E87-4188-8726-7A648F0BCECC}" destId="{539AD58F-5D34-47EA-AB8E-D916591E9F14}" srcOrd="1" destOrd="0" presId="urn:microsoft.com/office/officeart/2005/8/layout/cycle6"/>
    <dgm:cxn modelId="{933603EC-CA68-4D71-BDE9-BD86A5D10734}" type="presParOf" srcId="{64349E6F-8E87-4188-8726-7A648F0BCECC}" destId="{242CCC99-76DA-40A9-A17B-AEA2E8CF73D6}" srcOrd="2" destOrd="0" presId="urn:microsoft.com/office/officeart/2005/8/layout/cycle6"/>
    <dgm:cxn modelId="{D7F7F42E-3506-4F21-BB38-2569D761A140}" type="presParOf" srcId="{64349E6F-8E87-4188-8726-7A648F0BCECC}" destId="{4BF76CD8-D74C-4BA3-9BA1-F173FDC92642}" srcOrd="3" destOrd="0" presId="urn:microsoft.com/office/officeart/2005/8/layout/cycle6"/>
    <dgm:cxn modelId="{DF96AABD-8910-4E0C-A2CF-63AB6D47C124}" type="presParOf" srcId="{64349E6F-8E87-4188-8726-7A648F0BCECC}" destId="{93157B14-D6BB-4357-A953-C64DB7786F94}" srcOrd="4" destOrd="0" presId="urn:microsoft.com/office/officeart/2005/8/layout/cycle6"/>
    <dgm:cxn modelId="{F8C18E0D-2BF9-4693-8A2C-1C9E95F42546}" type="presParOf" srcId="{64349E6F-8E87-4188-8726-7A648F0BCECC}" destId="{D411C3DC-2F16-4B17-8BCD-8C1A54772892}" srcOrd="5" destOrd="0" presId="urn:microsoft.com/office/officeart/2005/8/layout/cycle6"/>
    <dgm:cxn modelId="{420067CC-4687-45F4-809A-ECE5E0F2564B}" type="presParOf" srcId="{64349E6F-8E87-4188-8726-7A648F0BCECC}" destId="{E9829967-84A5-4599-8AB7-4FFF7CF44F63}" srcOrd="6" destOrd="0" presId="urn:microsoft.com/office/officeart/2005/8/layout/cycle6"/>
    <dgm:cxn modelId="{8ED05729-F9AC-45CE-ABCC-88A027773882}" type="presParOf" srcId="{64349E6F-8E87-4188-8726-7A648F0BCECC}" destId="{3F5CF111-339F-4738-BD44-7FCA6A88F7B6}" srcOrd="7" destOrd="0" presId="urn:microsoft.com/office/officeart/2005/8/layout/cycle6"/>
    <dgm:cxn modelId="{5CEF32E8-59A4-4DB0-B1D6-DF04A56802A0}" type="presParOf" srcId="{64349E6F-8E87-4188-8726-7A648F0BCECC}" destId="{B29F4922-9876-4BDE-9F1C-3A4657257562}" srcOrd="8" destOrd="0" presId="urn:microsoft.com/office/officeart/2005/8/layout/cycle6"/>
    <dgm:cxn modelId="{3DE12A66-3E03-4FEA-AB0C-A9F9714A134E}" type="presParOf" srcId="{64349E6F-8E87-4188-8726-7A648F0BCECC}" destId="{9619A424-CFCD-4830-B689-691B8CAB6843}" srcOrd="9" destOrd="0" presId="urn:microsoft.com/office/officeart/2005/8/layout/cycle6"/>
    <dgm:cxn modelId="{F8DA6ABC-C785-43B6-A59B-AB3C67915D9D}" type="presParOf" srcId="{64349E6F-8E87-4188-8726-7A648F0BCECC}" destId="{BC6613F8-4055-46B9-8384-139C2ED0C97D}" srcOrd="10" destOrd="0" presId="urn:microsoft.com/office/officeart/2005/8/layout/cycle6"/>
    <dgm:cxn modelId="{773495F8-E67E-4E1B-AF06-9D6A880BBFE1}" type="presParOf" srcId="{64349E6F-8E87-4188-8726-7A648F0BCECC}" destId="{840EB7CA-37AD-4A0A-B955-344B48FA2C88}" srcOrd="11" destOrd="0" presId="urn:microsoft.com/office/officeart/2005/8/layout/cycle6"/>
    <dgm:cxn modelId="{1AE51835-DE95-4815-B992-F59C9EC4F8A2}" type="presParOf" srcId="{64349E6F-8E87-4188-8726-7A648F0BCECC}" destId="{0F58B562-29D8-4A12-B2B4-AEC9D562235D}" srcOrd="12" destOrd="0" presId="urn:microsoft.com/office/officeart/2005/8/layout/cycle6"/>
    <dgm:cxn modelId="{FD365796-D17B-40E3-9507-78095358308B}" type="presParOf" srcId="{64349E6F-8E87-4188-8726-7A648F0BCECC}" destId="{78512886-C878-4E45-80BA-FCD13E02CDDE}" srcOrd="13" destOrd="0" presId="urn:microsoft.com/office/officeart/2005/8/layout/cycle6"/>
    <dgm:cxn modelId="{D947BC5B-CA3E-42E0-820E-F29CCCB4BEE1}" type="presParOf" srcId="{64349E6F-8E87-4188-8726-7A648F0BCECC}" destId="{D05897A6-8951-4B38-9F05-46790CB478E1}" srcOrd="14" destOrd="0" presId="urn:microsoft.com/office/officeart/2005/8/layout/cycle6"/>
    <dgm:cxn modelId="{FA3F1E05-94E1-4890-9942-41256A2E555B}" type="presParOf" srcId="{64349E6F-8E87-4188-8726-7A648F0BCECC}" destId="{07592046-7CF5-4493-B9E3-BF5C633ABFA6}" srcOrd="15" destOrd="0" presId="urn:microsoft.com/office/officeart/2005/8/layout/cycle6"/>
    <dgm:cxn modelId="{ED18E683-2CA1-4E84-ABEA-2DE926569662}" type="presParOf" srcId="{64349E6F-8E87-4188-8726-7A648F0BCECC}" destId="{06F9A8B0-9E2F-4A6D-84BA-E20E94994FED}" srcOrd="16" destOrd="0" presId="urn:microsoft.com/office/officeart/2005/8/layout/cycle6"/>
    <dgm:cxn modelId="{2DE460CD-9D79-47ED-A81E-6BC983E93191}" type="presParOf" srcId="{64349E6F-8E87-4188-8726-7A648F0BCECC}" destId="{B24684D7-6956-4EAF-9CA0-7474B81BB764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2030D7-C31C-4278-9C18-180B2A4B76C7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D6E329-9063-4E95-B61D-803FCEF787B1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Переоценка своих возможностей и попадание в стрессовую ситуацию из-за невозможности уложиться в сроки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1F7D7C-6434-47D4-B45D-1F6D4716B295}" type="parTrans" cxnId="{20E81622-02B1-4426-A51E-B079FD15D1CF}">
      <dgm:prSet/>
      <dgm:spPr/>
      <dgm:t>
        <a:bodyPr/>
        <a:lstStyle/>
        <a:p>
          <a:endParaRPr lang="ru-RU"/>
        </a:p>
      </dgm:t>
    </dgm:pt>
    <dgm:pt modelId="{67E14460-9398-496A-A632-2574A1CC44F4}" type="sibTrans" cxnId="{20E81622-02B1-4426-A51E-B079FD15D1CF}">
      <dgm:prSet/>
      <dgm:spPr/>
      <dgm:t>
        <a:bodyPr/>
        <a:lstStyle/>
        <a:p>
          <a:endParaRPr lang="ru-RU"/>
        </a:p>
      </dgm:t>
    </dgm:pt>
    <dgm:pt modelId="{EAD66922-5251-4712-BC69-FDF4351A26D0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Большая нагрузка как на учителя, так и на ученика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C93A0B-A690-4999-9F28-C547B8A03887}" type="parTrans" cxnId="{C66222E1-C26D-4998-B990-6F43212E7604}">
      <dgm:prSet/>
      <dgm:spPr/>
      <dgm:t>
        <a:bodyPr/>
        <a:lstStyle/>
        <a:p>
          <a:endParaRPr lang="ru-RU"/>
        </a:p>
      </dgm:t>
    </dgm:pt>
    <dgm:pt modelId="{BEE98C93-04CE-4AE2-9DA4-D700860624E4}" type="sibTrans" cxnId="{C66222E1-C26D-4998-B990-6F43212E7604}">
      <dgm:prSet/>
      <dgm:spPr/>
      <dgm:t>
        <a:bodyPr/>
        <a:lstStyle/>
        <a:p>
          <a:endParaRPr lang="ru-RU"/>
        </a:p>
      </dgm:t>
    </dgm:pt>
    <dgm:pt modelId="{1221BFFC-FD6D-41DF-BC82-55F5F90B3738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Неравномерность нагрузки на разных этапах деятельности. Проблема деления группы на «Работяг» и «Балласт».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A0B5F6-26D7-4157-8CF3-480079FE564F}" type="parTrans" cxnId="{B6D14275-0074-46DE-9D7E-EC08E1C0B9AF}">
      <dgm:prSet/>
      <dgm:spPr/>
      <dgm:t>
        <a:bodyPr/>
        <a:lstStyle/>
        <a:p>
          <a:endParaRPr lang="ru-RU"/>
        </a:p>
      </dgm:t>
    </dgm:pt>
    <dgm:pt modelId="{6FA28E6C-68FA-409D-B80E-340C4662E114}" type="sibTrans" cxnId="{B6D14275-0074-46DE-9D7E-EC08E1C0B9AF}">
      <dgm:prSet/>
      <dgm:spPr/>
      <dgm:t>
        <a:bodyPr/>
        <a:lstStyle/>
        <a:p>
          <a:endParaRPr lang="ru-RU"/>
        </a:p>
      </dgm:t>
    </dgm:pt>
    <dgm:pt modelId="{346BCB07-CE53-4BE8-B40C-DCD96D61F7D2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Проблема субъективной оценки творческой работы (не выработаны критерии оценок)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B9CF10-4078-4304-9407-BA650C6EFC94}" type="parTrans" cxnId="{C8D8D048-4D75-4B97-BFEB-CE230FBF63FA}">
      <dgm:prSet/>
      <dgm:spPr/>
      <dgm:t>
        <a:bodyPr/>
        <a:lstStyle/>
        <a:p>
          <a:endParaRPr lang="ru-RU"/>
        </a:p>
      </dgm:t>
    </dgm:pt>
    <dgm:pt modelId="{8ED1ADE3-FEC3-4610-8C9E-24622287C5C1}" type="sibTrans" cxnId="{C8D8D048-4D75-4B97-BFEB-CE230FBF63FA}">
      <dgm:prSet/>
      <dgm:spPr/>
      <dgm:t>
        <a:bodyPr/>
        <a:lstStyle/>
        <a:p>
          <a:endParaRPr lang="ru-RU"/>
        </a:p>
      </dgm:t>
    </dgm:pt>
    <dgm:pt modelId="{ECE05832-9209-4470-8FB6-2ACA80CF6735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Технические и ресурсные накладки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774F11-D1D6-489C-89E1-5AEA2B7EC6F2}" type="parTrans" cxnId="{BB396E18-5691-4EA0-90F6-9D37B40CD87F}">
      <dgm:prSet/>
      <dgm:spPr/>
      <dgm:t>
        <a:bodyPr/>
        <a:lstStyle/>
        <a:p>
          <a:endParaRPr lang="ru-RU"/>
        </a:p>
      </dgm:t>
    </dgm:pt>
    <dgm:pt modelId="{E0A186AA-082D-4B67-A4DC-458C2BA62D0C}" type="sibTrans" cxnId="{BB396E18-5691-4EA0-90F6-9D37B40CD87F}">
      <dgm:prSet/>
      <dgm:spPr/>
      <dgm:t>
        <a:bodyPr/>
        <a:lstStyle/>
        <a:p>
          <a:endParaRPr lang="ru-RU"/>
        </a:p>
      </dgm:t>
    </dgm:pt>
    <dgm:pt modelId="{0129B4F6-FAC7-4847-89B0-B069645A5148}" type="pres">
      <dgm:prSet presAssocID="{172030D7-C31C-4278-9C18-180B2A4B76C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CA252ED-AC13-4961-A583-45EDE6DABE59}" type="pres">
      <dgm:prSet presAssocID="{172030D7-C31C-4278-9C18-180B2A4B76C7}" presName="Name1" presStyleCnt="0"/>
      <dgm:spPr/>
    </dgm:pt>
    <dgm:pt modelId="{0303A3A7-6A87-4EA7-8657-87673B38FDFF}" type="pres">
      <dgm:prSet presAssocID="{172030D7-C31C-4278-9C18-180B2A4B76C7}" presName="cycle" presStyleCnt="0"/>
      <dgm:spPr/>
    </dgm:pt>
    <dgm:pt modelId="{ACD30486-4F5B-4BFA-8D24-7E3182DFAA04}" type="pres">
      <dgm:prSet presAssocID="{172030D7-C31C-4278-9C18-180B2A4B76C7}" presName="srcNode" presStyleLbl="node1" presStyleIdx="0" presStyleCnt="5"/>
      <dgm:spPr/>
    </dgm:pt>
    <dgm:pt modelId="{A9237C23-7F70-436F-B803-22CF0449C084}" type="pres">
      <dgm:prSet presAssocID="{172030D7-C31C-4278-9C18-180B2A4B76C7}" presName="conn" presStyleLbl="parChTrans1D2" presStyleIdx="0" presStyleCnt="1"/>
      <dgm:spPr/>
      <dgm:t>
        <a:bodyPr/>
        <a:lstStyle/>
        <a:p>
          <a:endParaRPr lang="ru-RU"/>
        </a:p>
      </dgm:t>
    </dgm:pt>
    <dgm:pt modelId="{53AB437A-751B-4604-B970-0CE9B87D1CA3}" type="pres">
      <dgm:prSet presAssocID="{172030D7-C31C-4278-9C18-180B2A4B76C7}" presName="extraNode" presStyleLbl="node1" presStyleIdx="0" presStyleCnt="5"/>
      <dgm:spPr/>
    </dgm:pt>
    <dgm:pt modelId="{025596A9-EF9C-4638-9046-071E494969AF}" type="pres">
      <dgm:prSet presAssocID="{172030D7-C31C-4278-9C18-180B2A4B76C7}" presName="dstNode" presStyleLbl="node1" presStyleIdx="0" presStyleCnt="5"/>
      <dgm:spPr/>
    </dgm:pt>
    <dgm:pt modelId="{8C82974C-5CD0-4075-9F63-7D5779468A44}" type="pres">
      <dgm:prSet presAssocID="{346BCB07-CE53-4BE8-B40C-DCD96D61F7D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6560E-2B80-44C6-A841-00D01B92146F}" type="pres">
      <dgm:prSet presAssocID="{346BCB07-CE53-4BE8-B40C-DCD96D61F7D2}" presName="accent_1" presStyleCnt="0"/>
      <dgm:spPr/>
    </dgm:pt>
    <dgm:pt modelId="{737FB249-7660-4B10-9161-4D92BE9CE9E6}" type="pres">
      <dgm:prSet presAssocID="{346BCB07-CE53-4BE8-B40C-DCD96D61F7D2}" presName="accentRepeatNode" presStyleLbl="solidFgAcc1" presStyleIdx="0" presStyleCnt="5"/>
      <dgm:spPr/>
    </dgm:pt>
    <dgm:pt modelId="{CCD0C6FE-C5DB-492E-BC90-CDD2E45FFAED}" type="pres">
      <dgm:prSet presAssocID="{AAD6E329-9063-4E95-B61D-803FCEF787B1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ADA86-A1BC-42EA-85C9-05F9591480AE}" type="pres">
      <dgm:prSet presAssocID="{AAD6E329-9063-4E95-B61D-803FCEF787B1}" presName="accent_2" presStyleCnt="0"/>
      <dgm:spPr/>
    </dgm:pt>
    <dgm:pt modelId="{171E0562-6828-4AC8-8997-10135BD9533E}" type="pres">
      <dgm:prSet presAssocID="{AAD6E329-9063-4E95-B61D-803FCEF787B1}" presName="accentRepeatNode" presStyleLbl="solidFgAcc1" presStyleIdx="1" presStyleCnt="5"/>
      <dgm:spPr/>
    </dgm:pt>
    <dgm:pt modelId="{3FF84D29-C2F0-4C1D-BEBF-A4DE4DB57B5A}" type="pres">
      <dgm:prSet presAssocID="{ECE05832-9209-4470-8FB6-2ACA80CF673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CF5A0-65A3-42BA-BEDD-3645B88BFD34}" type="pres">
      <dgm:prSet presAssocID="{ECE05832-9209-4470-8FB6-2ACA80CF6735}" presName="accent_3" presStyleCnt="0"/>
      <dgm:spPr/>
    </dgm:pt>
    <dgm:pt modelId="{6D92FEC8-A76B-4A7C-8E53-1865AD2EDFF6}" type="pres">
      <dgm:prSet presAssocID="{ECE05832-9209-4470-8FB6-2ACA80CF6735}" presName="accentRepeatNode" presStyleLbl="solidFgAcc1" presStyleIdx="2" presStyleCnt="5"/>
      <dgm:spPr/>
    </dgm:pt>
    <dgm:pt modelId="{102CD169-F6F4-477D-BE2B-BFF686BAFF1C}" type="pres">
      <dgm:prSet presAssocID="{EAD66922-5251-4712-BC69-FDF4351A26D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5D142-0FEE-4320-BA84-8F24C50DC49A}" type="pres">
      <dgm:prSet presAssocID="{EAD66922-5251-4712-BC69-FDF4351A26D0}" presName="accent_4" presStyleCnt="0"/>
      <dgm:spPr/>
    </dgm:pt>
    <dgm:pt modelId="{C9838AC6-8E43-4415-A90C-A604D0D947C4}" type="pres">
      <dgm:prSet presAssocID="{EAD66922-5251-4712-BC69-FDF4351A26D0}" presName="accentRepeatNode" presStyleLbl="solidFgAcc1" presStyleIdx="3" presStyleCnt="5"/>
      <dgm:spPr/>
    </dgm:pt>
    <dgm:pt modelId="{E3EAA42C-DF83-4784-97DA-136DAD75640D}" type="pres">
      <dgm:prSet presAssocID="{1221BFFC-FD6D-41DF-BC82-55F5F90B373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7EEB2-FE88-4F6B-91FB-D3FBA4848F31}" type="pres">
      <dgm:prSet presAssocID="{1221BFFC-FD6D-41DF-BC82-55F5F90B3738}" presName="accent_5" presStyleCnt="0"/>
      <dgm:spPr/>
    </dgm:pt>
    <dgm:pt modelId="{89C9C240-92D6-401E-8E33-5A866621C7A2}" type="pres">
      <dgm:prSet presAssocID="{1221BFFC-FD6D-41DF-BC82-55F5F90B3738}" presName="accentRepeatNode" presStyleLbl="solidFgAcc1" presStyleIdx="4" presStyleCnt="5"/>
      <dgm:spPr/>
    </dgm:pt>
  </dgm:ptLst>
  <dgm:cxnLst>
    <dgm:cxn modelId="{7AA1941A-EAE6-4E98-979B-DF88832EF33F}" type="presOf" srcId="{EAD66922-5251-4712-BC69-FDF4351A26D0}" destId="{102CD169-F6F4-477D-BE2B-BFF686BAFF1C}" srcOrd="0" destOrd="0" presId="urn:microsoft.com/office/officeart/2008/layout/VerticalCurvedList"/>
    <dgm:cxn modelId="{B6D14275-0074-46DE-9D7E-EC08E1C0B9AF}" srcId="{172030D7-C31C-4278-9C18-180B2A4B76C7}" destId="{1221BFFC-FD6D-41DF-BC82-55F5F90B3738}" srcOrd="4" destOrd="0" parTransId="{67A0B5F6-26D7-4157-8CF3-480079FE564F}" sibTransId="{6FA28E6C-68FA-409D-B80E-340C4662E114}"/>
    <dgm:cxn modelId="{20E81622-02B1-4426-A51E-B079FD15D1CF}" srcId="{172030D7-C31C-4278-9C18-180B2A4B76C7}" destId="{AAD6E329-9063-4E95-B61D-803FCEF787B1}" srcOrd="1" destOrd="0" parTransId="{251F7D7C-6434-47D4-B45D-1F6D4716B295}" sibTransId="{67E14460-9398-496A-A632-2574A1CC44F4}"/>
    <dgm:cxn modelId="{AEC68544-AC20-4FCF-B8EC-613F18739DC8}" type="presOf" srcId="{346BCB07-CE53-4BE8-B40C-DCD96D61F7D2}" destId="{8C82974C-5CD0-4075-9F63-7D5779468A44}" srcOrd="0" destOrd="0" presId="urn:microsoft.com/office/officeart/2008/layout/VerticalCurvedList"/>
    <dgm:cxn modelId="{E0B325B4-9A67-4A1B-B30B-F1DA0426C131}" type="presOf" srcId="{1221BFFC-FD6D-41DF-BC82-55F5F90B3738}" destId="{E3EAA42C-DF83-4784-97DA-136DAD75640D}" srcOrd="0" destOrd="0" presId="urn:microsoft.com/office/officeart/2008/layout/VerticalCurvedList"/>
    <dgm:cxn modelId="{D6880882-9BCF-48F2-866A-4C434B8D258C}" type="presOf" srcId="{172030D7-C31C-4278-9C18-180B2A4B76C7}" destId="{0129B4F6-FAC7-4847-89B0-B069645A5148}" srcOrd="0" destOrd="0" presId="urn:microsoft.com/office/officeart/2008/layout/VerticalCurvedList"/>
    <dgm:cxn modelId="{5B930A0F-18C3-4234-9B59-9360549ECA7D}" type="presOf" srcId="{AAD6E329-9063-4E95-B61D-803FCEF787B1}" destId="{CCD0C6FE-C5DB-492E-BC90-CDD2E45FFAED}" srcOrd="0" destOrd="0" presId="urn:microsoft.com/office/officeart/2008/layout/VerticalCurvedList"/>
    <dgm:cxn modelId="{CD3DF312-7BBF-40B0-BEB8-895A82251F72}" type="presOf" srcId="{ECE05832-9209-4470-8FB6-2ACA80CF6735}" destId="{3FF84D29-C2F0-4C1D-BEBF-A4DE4DB57B5A}" srcOrd="0" destOrd="0" presId="urn:microsoft.com/office/officeart/2008/layout/VerticalCurvedList"/>
    <dgm:cxn modelId="{BD1E2728-CA61-4EF7-B4CF-134FC2E88BD6}" type="presOf" srcId="{8ED1ADE3-FEC3-4610-8C9E-24622287C5C1}" destId="{A9237C23-7F70-436F-B803-22CF0449C084}" srcOrd="0" destOrd="0" presId="urn:microsoft.com/office/officeart/2008/layout/VerticalCurvedList"/>
    <dgm:cxn modelId="{C8D8D048-4D75-4B97-BFEB-CE230FBF63FA}" srcId="{172030D7-C31C-4278-9C18-180B2A4B76C7}" destId="{346BCB07-CE53-4BE8-B40C-DCD96D61F7D2}" srcOrd="0" destOrd="0" parTransId="{38B9CF10-4078-4304-9407-BA650C6EFC94}" sibTransId="{8ED1ADE3-FEC3-4610-8C9E-24622287C5C1}"/>
    <dgm:cxn modelId="{C66222E1-C26D-4998-B990-6F43212E7604}" srcId="{172030D7-C31C-4278-9C18-180B2A4B76C7}" destId="{EAD66922-5251-4712-BC69-FDF4351A26D0}" srcOrd="3" destOrd="0" parTransId="{FFC93A0B-A690-4999-9F28-C547B8A03887}" sibTransId="{BEE98C93-04CE-4AE2-9DA4-D700860624E4}"/>
    <dgm:cxn modelId="{BB396E18-5691-4EA0-90F6-9D37B40CD87F}" srcId="{172030D7-C31C-4278-9C18-180B2A4B76C7}" destId="{ECE05832-9209-4470-8FB6-2ACA80CF6735}" srcOrd="2" destOrd="0" parTransId="{D8774F11-D1D6-489C-89E1-5AEA2B7EC6F2}" sibTransId="{E0A186AA-082D-4B67-A4DC-458C2BA62D0C}"/>
    <dgm:cxn modelId="{68C95A1B-96E7-42A7-881D-6CD4E4C65D5B}" type="presParOf" srcId="{0129B4F6-FAC7-4847-89B0-B069645A5148}" destId="{FCA252ED-AC13-4961-A583-45EDE6DABE59}" srcOrd="0" destOrd="0" presId="urn:microsoft.com/office/officeart/2008/layout/VerticalCurvedList"/>
    <dgm:cxn modelId="{EF9E76A9-50BB-4B2D-9C7D-E574D2E95715}" type="presParOf" srcId="{FCA252ED-AC13-4961-A583-45EDE6DABE59}" destId="{0303A3A7-6A87-4EA7-8657-87673B38FDFF}" srcOrd="0" destOrd="0" presId="urn:microsoft.com/office/officeart/2008/layout/VerticalCurvedList"/>
    <dgm:cxn modelId="{E11DFC88-8245-4A65-9115-3CC6AF6818FC}" type="presParOf" srcId="{0303A3A7-6A87-4EA7-8657-87673B38FDFF}" destId="{ACD30486-4F5B-4BFA-8D24-7E3182DFAA04}" srcOrd="0" destOrd="0" presId="urn:microsoft.com/office/officeart/2008/layout/VerticalCurvedList"/>
    <dgm:cxn modelId="{9915E263-8874-4AE3-AE52-B260E155D829}" type="presParOf" srcId="{0303A3A7-6A87-4EA7-8657-87673B38FDFF}" destId="{A9237C23-7F70-436F-B803-22CF0449C084}" srcOrd="1" destOrd="0" presId="urn:microsoft.com/office/officeart/2008/layout/VerticalCurvedList"/>
    <dgm:cxn modelId="{3CF3CA24-7E2C-466A-83AD-CFD96C479491}" type="presParOf" srcId="{0303A3A7-6A87-4EA7-8657-87673B38FDFF}" destId="{53AB437A-751B-4604-B970-0CE9B87D1CA3}" srcOrd="2" destOrd="0" presId="urn:microsoft.com/office/officeart/2008/layout/VerticalCurvedList"/>
    <dgm:cxn modelId="{7D5EE614-90C3-475E-912B-3C0A622A858F}" type="presParOf" srcId="{0303A3A7-6A87-4EA7-8657-87673B38FDFF}" destId="{025596A9-EF9C-4638-9046-071E494969AF}" srcOrd="3" destOrd="0" presId="urn:microsoft.com/office/officeart/2008/layout/VerticalCurvedList"/>
    <dgm:cxn modelId="{07D771BF-39F3-41F9-ACBB-CB77ACB88336}" type="presParOf" srcId="{FCA252ED-AC13-4961-A583-45EDE6DABE59}" destId="{8C82974C-5CD0-4075-9F63-7D5779468A44}" srcOrd="1" destOrd="0" presId="urn:microsoft.com/office/officeart/2008/layout/VerticalCurvedList"/>
    <dgm:cxn modelId="{05ED0195-CF48-486C-9139-DACF36CF2886}" type="presParOf" srcId="{FCA252ED-AC13-4961-A583-45EDE6DABE59}" destId="{F556560E-2B80-44C6-A841-00D01B92146F}" srcOrd="2" destOrd="0" presId="urn:microsoft.com/office/officeart/2008/layout/VerticalCurvedList"/>
    <dgm:cxn modelId="{ED8F5E9F-A173-4F1A-834A-AA160608E633}" type="presParOf" srcId="{F556560E-2B80-44C6-A841-00D01B92146F}" destId="{737FB249-7660-4B10-9161-4D92BE9CE9E6}" srcOrd="0" destOrd="0" presId="urn:microsoft.com/office/officeart/2008/layout/VerticalCurvedList"/>
    <dgm:cxn modelId="{D53AE3C8-915E-44E7-A09F-CB089C2336A6}" type="presParOf" srcId="{FCA252ED-AC13-4961-A583-45EDE6DABE59}" destId="{CCD0C6FE-C5DB-492E-BC90-CDD2E45FFAED}" srcOrd="3" destOrd="0" presId="urn:microsoft.com/office/officeart/2008/layout/VerticalCurvedList"/>
    <dgm:cxn modelId="{9F8A26CE-8734-4AF7-88FA-96F8517EC1B1}" type="presParOf" srcId="{FCA252ED-AC13-4961-A583-45EDE6DABE59}" destId="{CEDADA86-A1BC-42EA-85C9-05F9591480AE}" srcOrd="4" destOrd="0" presId="urn:microsoft.com/office/officeart/2008/layout/VerticalCurvedList"/>
    <dgm:cxn modelId="{8396F5DF-6E6D-44D0-9E6E-99E898ED22C6}" type="presParOf" srcId="{CEDADA86-A1BC-42EA-85C9-05F9591480AE}" destId="{171E0562-6828-4AC8-8997-10135BD9533E}" srcOrd="0" destOrd="0" presId="urn:microsoft.com/office/officeart/2008/layout/VerticalCurvedList"/>
    <dgm:cxn modelId="{9D4E65EE-5984-4455-9EBE-8D864D8C7677}" type="presParOf" srcId="{FCA252ED-AC13-4961-A583-45EDE6DABE59}" destId="{3FF84D29-C2F0-4C1D-BEBF-A4DE4DB57B5A}" srcOrd="5" destOrd="0" presId="urn:microsoft.com/office/officeart/2008/layout/VerticalCurvedList"/>
    <dgm:cxn modelId="{75C59653-21D5-49C0-B3C0-AB991B3B6D5E}" type="presParOf" srcId="{FCA252ED-AC13-4961-A583-45EDE6DABE59}" destId="{45BCF5A0-65A3-42BA-BEDD-3645B88BFD34}" srcOrd="6" destOrd="0" presId="urn:microsoft.com/office/officeart/2008/layout/VerticalCurvedList"/>
    <dgm:cxn modelId="{78C0DAFD-09E2-4706-841F-CC60F8100066}" type="presParOf" srcId="{45BCF5A0-65A3-42BA-BEDD-3645B88BFD34}" destId="{6D92FEC8-A76B-4A7C-8E53-1865AD2EDFF6}" srcOrd="0" destOrd="0" presId="urn:microsoft.com/office/officeart/2008/layout/VerticalCurvedList"/>
    <dgm:cxn modelId="{49C11443-77E3-4E7D-8889-A8B33582219F}" type="presParOf" srcId="{FCA252ED-AC13-4961-A583-45EDE6DABE59}" destId="{102CD169-F6F4-477D-BE2B-BFF686BAFF1C}" srcOrd="7" destOrd="0" presId="urn:microsoft.com/office/officeart/2008/layout/VerticalCurvedList"/>
    <dgm:cxn modelId="{04EBBC46-0DB4-48D3-A221-4EA2C83160A5}" type="presParOf" srcId="{FCA252ED-AC13-4961-A583-45EDE6DABE59}" destId="{5E95D142-0FEE-4320-BA84-8F24C50DC49A}" srcOrd="8" destOrd="0" presId="urn:microsoft.com/office/officeart/2008/layout/VerticalCurvedList"/>
    <dgm:cxn modelId="{9CEEB461-691E-476B-BEC2-FA601549D7D1}" type="presParOf" srcId="{5E95D142-0FEE-4320-BA84-8F24C50DC49A}" destId="{C9838AC6-8E43-4415-A90C-A604D0D947C4}" srcOrd="0" destOrd="0" presId="urn:microsoft.com/office/officeart/2008/layout/VerticalCurvedList"/>
    <dgm:cxn modelId="{68B05397-A39C-492E-8DCE-FB022AA0E85D}" type="presParOf" srcId="{FCA252ED-AC13-4961-A583-45EDE6DABE59}" destId="{E3EAA42C-DF83-4784-97DA-136DAD75640D}" srcOrd="9" destOrd="0" presId="urn:microsoft.com/office/officeart/2008/layout/VerticalCurvedList"/>
    <dgm:cxn modelId="{ABA07F76-BF1B-484B-A7D6-E23C0DB37C34}" type="presParOf" srcId="{FCA252ED-AC13-4961-A583-45EDE6DABE59}" destId="{5B57EEB2-FE88-4F6B-91FB-D3FBA4848F31}" srcOrd="10" destOrd="0" presId="urn:microsoft.com/office/officeart/2008/layout/VerticalCurvedList"/>
    <dgm:cxn modelId="{48EAA422-2B93-438E-8497-EC355498FC95}" type="presParOf" srcId="{5B57EEB2-FE88-4F6B-91FB-D3FBA4848F31}" destId="{89C9C240-92D6-401E-8E33-5A866621C7A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02B0E-A536-4B6D-9C75-156C5596DA99}">
      <dsp:nvSpPr>
        <dsp:cNvPr id="0" name=""/>
        <dsp:cNvSpPr/>
      </dsp:nvSpPr>
      <dsp:spPr>
        <a:xfrm>
          <a:off x="3004022" y="802"/>
          <a:ext cx="1149881" cy="747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Проблема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40508" y="37288"/>
        <a:ext cx="1076909" cy="674451"/>
      </dsp:txXfrm>
    </dsp:sp>
    <dsp:sp modelId="{242CCC99-76DA-40A9-A17B-AEA2E8CF73D6}">
      <dsp:nvSpPr>
        <dsp:cNvPr id="0" name=""/>
        <dsp:cNvSpPr/>
      </dsp:nvSpPr>
      <dsp:spPr>
        <a:xfrm>
          <a:off x="1817026" y="374514"/>
          <a:ext cx="3523873" cy="3523873"/>
        </a:xfrm>
        <a:custGeom>
          <a:avLst/>
          <a:gdLst/>
          <a:ahLst/>
          <a:cxnLst/>
          <a:rect l="0" t="0" r="0" b="0"/>
          <a:pathLst>
            <a:path>
              <a:moveTo>
                <a:pt x="2344237" y="99003"/>
              </a:moveTo>
              <a:arcTo wR="1761936" hR="1761936" stAng="17357907" swAng="1502515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F76CD8-D74C-4BA3-9BA1-F173FDC92642}">
      <dsp:nvSpPr>
        <dsp:cNvPr id="0" name=""/>
        <dsp:cNvSpPr/>
      </dsp:nvSpPr>
      <dsp:spPr>
        <a:xfrm>
          <a:off x="4529904" y="881771"/>
          <a:ext cx="1149881" cy="747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66390" y="918257"/>
        <a:ext cx="1076909" cy="674451"/>
      </dsp:txXfrm>
    </dsp:sp>
    <dsp:sp modelId="{D411C3DC-2F16-4B17-8BCD-8C1A54772892}">
      <dsp:nvSpPr>
        <dsp:cNvPr id="0" name=""/>
        <dsp:cNvSpPr/>
      </dsp:nvSpPr>
      <dsp:spPr>
        <a:xfrm>
          <a:off x="1817026" y="374514"/>
          <a:ext cx="3523873" cy="3523873"/>
        </a:xfrm>
        <a:custGeom>
          <a:avLst/>
          <a:gdLst/>
          <a:ahLst/>
          <a:cxnLst/>
          <a:rect l="0" t="0" r="0" b="0"/>
          <a:pathLst>
            <a:path>
              <a:moveTo>
                <a:pt x="3452167" y="1264403"/>
              </a:moveTo>
              <a:arcTo wR="1761936" hR="1761936" stAng="20615868" swAng="1968265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829967-84A5-4599-8AB7-4FFF7CF44F63}">
      <dsp:nvSpPr>
        <dsp:cNvPr id="0" name=""/>
        <dsp:cNvSpPr/>
      </dsp:nvSpPr>
      <dsp:spPr>
        <a:xfrm>
          <a:off x="4529904" y="2643707"/>
          <a:ext cx="1149881" cy="747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Поиск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информации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66390" y="2680193"/>
        <a:ext cx="1076909" cy="674451"/>
      </dsp:txXfrm>
    </dsp:sp>
    <dsp:sp modelId="{B29F4922-9876-4BDE-9F1C-3A4657257562}">
      <dsp:nvSpPr>
        <dsp:cNvPr id="0" name=""/>
        <dsp:cNvSpPr/>
      </dsp:nvSpPr>
      <dsp:spPr>
        <a:xfrm>
          <a:off x="1817026" y="374514"/>
          <a:ext cx="3523873" cy="3523873"/>
        </a:xfrm>
        <a:custGeom>
          <a:avLst/>
          <a:gdLst/>
          <a:ahLst/>
          <a:cxnLst/>
          <a:rect l="0" t="0" r="0" b="0"/>
          <a:pathLst>
            <a:path>
              <a:moveTo>
                <a:pt x="2993388" y="3022074"/>
              </a:moveTo>
              <a:arcTo wR="1761936" hR="1761936" stAng="2739578" swAng="1502515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19A424-CFCD-4830-B689-691B8CAB6843}">
      <dsp:nvSpPr>
        <dsp:cNvPr id="0" name=""/>
        <dsp:cNvSpPr/>
      </dsp:nvSpPr>
      <dsp:spPr>
        <a:xfrm>
          <a:off x="3004022" y="3524676"/>
          <a:ext cx="1149881" cy="747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Продукт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40508" y="3561162"/>
        <a:ext cx="1076909" cy="674451"/>
      </dsp:txXfrm>
    </dsp:sp>
    <dsp:sp modelId="{840EB7CA-37AD-4A0A-B955-344B48FA2C88}">
      <dsp:nvSpPr>
        <dsp:cNvPr id="0" name=""/>
        <dsp:cNvSpPr/>
      </dsp:nvSpPr>
      <dsp:spPr>
        <a:xfrm>
          <a:off x="1817026" y="374514"/>
          <a:ext cx="3523873" cy="3523873"/>
        </a:xfrm>
        <a:custGeom>
          <a:avLst/>
          <a:gdLst/>
          <a:ahLst/>
          <a:cxnLst/>
          <a:rect l="0" t="0" r="0" b="0"/>
          <a:pathLst>
            <a:path>
              <a:moveTo>
                <a:pt x="1179636" y="3424869"/>
              </a:moveTo>
              <a:arcTo wR="1761936" hR="1761936" stAng="6557907" swAng="1502515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58B562-29D8-4A12-B2B4-AEC9D562235D}">
      <dsp:nvSpPr>
        <dsp:cNvPr id="0" name=""/>
        <dsp:cNvSpPr/>
      </dsp:nvSpPr>
      <dsp:spPr>
        <a:xfrm>
          <a:off x="1478140" y="2643707"/>
          <a:ext cx="1149881" cy="747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Презентация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4626" y="2680193"/>
        <a:ext cx="1076909" cy="674451"/>
      </dsp:txXfrm>
    </dsp:sp>
    <dsp:sp modelId="{D05897A6-8951-4B38-9F05-46790CB478E1}">
      <dsp:nvSpPr>
        <dsp:cNvPr id="0" name=""/>
        <dsp:cNvSpPr/>
      </dsp:nvSpPr>
      <dsp:spPr>
        <a:xfrm>
          <a:off x="1817026" y="374514"/>
          <a:ext cx="3523873" cy="3523873"/>
        </a:xfrm>
        <a:custGeom>
          <a:avLst/>
          <a:gdLst/>
          <a:ahLst/>
          <a:cxnLst/>
          <a:rect l="0" t="0" r="0" b="0"/>
          <a:pathLst>
            <a:path>
              <a:moveTo>
                <a:pt x="71705" y="2259469"/>
              </a:moveTo>
              <a:arcTo wR="1761936" hR="1761936" stAng="9815868" swAng="1968265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592046-7CF5-4493-B9E3-BF5C633ABFA6}">
      <dsp:nvSpPr>
        <dsp:cNvPr id="0" name=""/>
        <dsp:cNvSpPr/>
      </dsp:nvSpPr>
      <dsp:spPr>
        <a:xfrm>
          <a:off x="1478140" y="881771"/>
          <a:ext cx="1149881" cy="747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Портфолио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4626" y="918257"/>
        <a:ext cx="1076909" cy="674451"/>
      </dsp:txXfrm>
    </dsp:sp>
    <dsp:sp modelId="{B24684D7-6956-4EAF-9CA0-7474B81BB764}">
      <dsp:nvSpPr>
        <dsp:cNvPr id="0" name=""/>
        <dsp:cNvSpPr/>
      </dsp:nvSpPr>
      <dsp:spPr>
        <a:xfrm>
          <a:off x="1817026" y="374514"/>
          <a:ext cx="3523873" cy="3523873"/>
        </a:xfrm>
        <a:custGeom>
          <a:avLst/>
          <a:gdLst/>
          <a:ahLst/>
          <a:cxnLst/>
          <a:rect l="0" t="0" r="0" b="0"/>
          <a:pathLst>
            <a:path>
              <a:moveTo>
                <a:pt x="530485" y="501798"/>
              </a:moveTo>
              <a:arcTo wR="1761936" hR="1761936" stAng="13539578" swAng="1502515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BBF14B-53E7-4C16-8240-7F145CA2504A}">
      <dsp:nvSpPr>
        <dsp:cNvPr id="0" name=""/>
        <dsp:cNvSpPr/>
      </dsp:nvSpPr>
      <dsp:spPr>
        <a:xfrm rot="2096084">
          <a:off x="3843518" y="3644077"/>
          <a:ext cx="1619455" cy="33793"/>
        </a:xfrm>
        <a:custGeom>
          <a:avLst/>
          <a:gdLst/>
          <a:ahLst/>
          <a:cxnLst/>
          <a:rect l="0" t="0" r="0" b="0"/>
          <a:pathLst>
            <a:path>
              <a:moveTo>
                <a:pt x="0" y="16896"/>
              </a:moveTo>
              <a:lnTo>
                <a:pt x="1619455" y="1689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4A8AEB-6361-421B-B15D-A35BA659C909}">
      <dsp:nvSpPr>
        <dsp:cNvPr id="0" name=""/>
        <dsp:cNvSpPr/>
      </dsp:nvSpPr>
      <dsp:spPr>
        <a:xfrm rot="551819">
          <a:off x="3969808" y="3049471"/>
          <a:ext cx="3052380" cy="33793"/>
        </a:xfrm>
        <a:custGeom>
          <a:avLst/>
          <a:gdLst/>
          <a:ahLst/>
          <a:cxnLst/>
          <a:rect l="0" t="0" r="0" b="0"/>
          <a:pathLst>
            <a:path>
              <a:moveTo>
                <a:pt x="0" y="16896"/>
              </a:moveTo>
              <a:lnTo>
                <a:pt x="3052380" y="1689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63CDB9-F54C-4C3C-96D6-7624B3AB1BF4}">
      <dsp:nvSpPr>
        <dsp:cNvPr id="0" name=""/>
        <dsp:cNvSpPr/>
      </dsp:nvSpPr>
      <dsp:spPr>
        <a:xfrm rot="21045308">
          <a:off x="3977755" y="2434370"/>
          <a:ext cx="1797177" cy="33793"/>
        </a:xfrm>
        <a:custGeom>
          <a:avLst/>
          <a:gdLst/>
          <a:ahLst/>
          <a:cxnLst/>
          <a:rect l="0" t="0" r="0" b="0"/>
          <a:pathLst>
            <a:path>
              <a:moveTo>
                <a:pt x="0" y="16896"/>
              </a:moveTo>
              <a:lnTo>
                <a:pt x="1797177" y="1689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0B5079-A66E-4C44-AF0F-56834514650A}">
      <dsp:nvSpPr>
        <dsp:cNvPr id="0" name=""/>
        <dsp:cNvSpPr/>
      </dsp:nvSpPr>
      <dsp:spPr>
        <a:xfrm rot="18385733">
          <a:off x="3630423" y="1645212"/>
          <a:ext cx="866667" cy="33793"/>
        </a:xfrm>
        <a:custGeom>
          <a:avLst/>
          <a:gdLst/>
          <a:ahLst/>
          <a:cxnLst/>
          <a:rect l="0" t="0" r="0" b="0"/>
          <a:pathLst>
            <a:path>
              <a:moveTo>
                <a:pt x="0" y="16896"/>
              </a:moveTo>
              <a:lnTo>
                <a:pt x="866667" y="1689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C813DD-06AC-4D15-9459-62F365CCFFD4}">
      <dsp:nvSpPr>
        <dsp:cNvPr id="0" name=""/>
        <dsp:cNvSpPr/>
      </dsp:nvSpPr>
      <dsp:spPr>
        <a:xfrm>
          <a:off x="1839141" y="1490634"/>
          <a:ext cx="2903441" cy="243739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965165-CF2B-47AD-89B2-1F4B53539A58}">
      <dsp:nvSpPr>
        <dsp:cNvPr id="0" name=""/>
        <dsp:cNvSpPr/>
      </dsp:nvSpPr>
      <dsp:spPr>
        <a:xfrm>
          <a:off x="3574196" y="155147"/>
          <a:ext cx="2319687" cy="119754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управленческих мероприятий 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13906" y="330523"/>
        <a:ext cx="1640267" cy="846790"/>
      </dsp:txXfrm>
    </dsp:sp>
    <dsp:sp modelId="{21B66A41-CFEC-4640-B82B-F450E195B4AF}">
      <dsp:nvSpPr>
        <dsp:cNvPr id="0" name=""/>
        <dsp:cNvSpPr/>
      </dsp:nvSpPr>
      <dsp:spPr>
        <a:xfrm>
          <a:off x="5662430" y="1488682"/>
          <a:ext cx="2898147" cy="119754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 специализированной задачи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86854" y="1664058"/>
        <a:ext cx="2049299" cy="846790"/>
      </dsp:txXfrm>
    </dsp:sp>
    <dsp:sp modelId="{F1A054A4-1D32-4CB2-A52F-3D1D9F12C006}">
      <dsp:nvSpPr>
        <dsp:cNvPr id="0" name=""/>
        <dsp:cNvSpPr/>
      </dsp:nvSpPr>
      <dsp:spPr>
        <a:xfrm>
          <a:off x="6958570" y="2906169"/>
          <a:ext cx="2095135" cy="113323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продукции для заказчика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65395" y="3072127"/>
        <a:ext cx="1481485" cy="801318"/>
      </dsp:txXfrm>
    </dsp:sp>
    <dsp:sp modelId="{E58B3559-25A1-4DC2-8967-FB4F553536AD}">
      <dsp:nvSpPr>
        <dsp:cNvPr id="0" name=""/>
        <dsp:cNvSpPr/>
      </dsp:nvSpPr>
      <dsp:spPr>
        <a:xfrm>
          <a:off x="4722681" y="4027153"/>
          <a:ext cx="2624006" cy="119754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Решение внутренних производственных задач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06958" y="4202529"/>
        <a:ext cx="1855452" cy="8467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2D1B34-F965-4878-820B-4D7D34FEC787}">
      <dsp:nvSpPr>
        <dsp:cNvPr id="0" name=""/>
        <dsp:cNvSpPr/>
      </dsp:nvSpPr>
      <dsp:spPr>
        <a:xfrm>
          <a:off x="662361" y="281575"/>
          <a:ext cx="4437718" cy="138678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317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Проекты могут быть объединены в программу проектов для достижения единого результата, или в портфель проектов (набор проектов) для более эффективного управления. Портфель проектов может состоять из программ.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2361" y="281575"/>
        <a:ext cx="4437718" cy="1386787"/>
      </dsp:txXfrm>
    </dsp:sp>
    <dsp:sp modelId="{32B0BFF1-F614-4A46-AB11-450364C42CB4}">
      <dsp:nvSpPr>
        <dsp:cNvPr id="0" name=""/>
        <dsp:cNvSpPr/>
      </dsp:nvSpPr>
      <dsp:spPr>
        <a:xfrm>
          <a:off x="477456" y="81261"/>
          <a:ext cx="970751" cy="145612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94472D-ED0C-40CE-B689-214C2C85B39A}">
      <dsp:nvSpPr>
        <dsp:cNvPr id="0" name=""/>
        <dsp:cNvSpPr/>
      </dsp:nvSpPr>
      <dsp:spPr>
        <a:xfrm>
          <a:off x="5522678" y="281575"/>
          <a:ext cx="4437718" cy="138678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317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 обладает рядом свойственных ему характеристик, определив которые, можно точно сказать, относится ли анализируемый вид деятельности к проектам.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2678" y="281575"/>
        <a:ext cx="4437718" cy="1386787"/>
      </dsp:txXfrm>
    </dsp:sp>
    <dsp:sp modelId="{53E6981C-D951-4E58-850E-814966DFC603}">
      <dsp:nvSpPr>
        <dsp:cNvPr id="0" name=""/>
        <dsp:cNvSpPr/>
      </dsp:nvSpPr>
      <dsp:spPr>
        <a:xfrm>
          <a:off x="5337773" y="81261"/>
          <a:ext cx="970751" cy="145612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742133-758A-41E3-AE66-2762F91535EC}">
      <dsp:nvSpPr>
        <dsp:cNvPr id="0" name=""/>
        <dsp:cNvSpPr/>
      </dsp:nvSpPr>
      <dsp:spPr>
        <a:xfrm>
          <a:off x="662361" y="2027386"/>
          <a:ext cx="4437718" cy="138678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317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Временность — любой проект имеет четкие временные рамки (это не относится к его результатам); в случае, если таких рамок не имеется, деятельность называется операцией и может длиться сколь угодно долго.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2361" y="2027386"/>
        <a:ext cx="4437718" cy="1386787"/>
      </dsp:txXfrm>
    </dsp:sp>
    <dsp:sp modelId="{AD4FD9E4-2C8F-4AA7-A365-7B1670BA493F}">
      <dsp:nvSpPr>
        <dsp:cNvPr id="0" name=""/>
        <dsp:cNvSpPr/>
      </dsp:nvSpPr>
      <dsp:spPr>
        <a:xfrm>
          <a:off x="477456" y="1827072"/>
          <a:ext cx="970751" cy="145612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6E7994-8CD1-422B-B807-07CF077F67B1}">
      <dsp:nvSpPr>
        <dsp:cNvPr id="0" name=""/>
        <dsp:cNvSpPr/>
      </dsp:nvSpPr>
      <dsp:spPr>
        <a:xfrm>
          <a:off x="5522678" y="2027386"/>
          <a:ext cx="4437718" cy="138678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317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Уникальные продукты, услуги, результаты — проект должен порождать уникальные результаты, достижения, продукты; в противном случае такое предприятие становится серийным производством. </a:t>
          </a:r>
          <a:endParaRPr lang="ru-RU" sz="1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2678" y="2027386"/>
        <a:ext cx="4437718" cy="1386787"/>
      </dsp:txXfrm>
    </dsp:sp>
    <dsp:sp modelId="{51D3C02C-B0E2-4051-B252-3F141BCE743A}">
      <dsp:nvSpPr>
        <dsp:cNvPr id="0" name=""/>
        <dsp:cNvSpPr/>
      </dsp:nvSpPr>
      <dsp:spPr>
        <a:xfrm>
          <a:off x="5337773" y="1827072"/>
          <a:ext cx="970751" cy="145612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59215A1-AA3A-43D4-8EF7-AB37E8E61B56}">
      <dsp:nvSpPr>
        <dsp:cNvPr id="0" name=""/>
        <dsp:cNvSpPr/>
      </dsp:nvSpPr>
      <dsp:spPr>
        <a:xfrm>
          <a:off x="2727746" y="3647346"/>
          <a:ext cx="4982360" cy="16384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9317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Последовательная разработка — любой проект развивается во времени, проходя через определенные ранее этапы или шаги, но при этом составление спецификаций проекта строго ограничивается содержанием, установленным на этапе начала.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27746" y="3647346"/>
        <a:ext cx="4982360" cy="1638489"/>
      </dsp:txXfrm>
    </dsp:sp>
    <dsp:sp modelId="{2019FFA2-D64A-432C-8E1D-08685AC633DB}">
      <dsp:nvSpPr>
        <dsp:cNvPr id="0" name=""/>
        <dsp:cNvSpPr/>
      </dsp:nvSpPr>
      <dsp:spPr>
        <a:xfrm>
          <a:off x="2559272" y="3584678"/>
          <a:ext cx="970751" cy="145612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CB689D-DB06-4C6D-808F-0E596EC9390E}">
      <dsp:nvSpPr>
        <dsp:cNvPr id="0" name=""/>
        <dsp:cNvSpPr/>
      </dsp:nvSpPr>
      <dsp:spPr>
        <a:xfrm>
          <a:off x="1598337" y="0"/>
          <a:ext cx="3423867" cy="3423867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FFC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9931CB-8B9D-4C07-82D6-A50FD1659F69}">
      <dsp:nvSpPr>
        <dsp:cNvPr id="0" name=""/>
        <dsp:cNvSpPr/>
      </dsp:nvSpPr>
      <dsp:spPr>
        <a:xfrm>
          <a:off x="3655439" y="342721"/>
          <a:ext cx="4789015" cy="48683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Завершение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9204" y="366486"/>
        <a:ext cx="4741485" cy="439301"/>
      </dsp:txXfrm>
    </dsp:sp>
    <dsp:sp modelId="{6D1E8219-36E4-4D1C-AB1B-E06B0D1D5DE6}">
      <dsp:nvSpPr>
        <dsp:cNvPr id="0" name=""/>
        <dsp:cNvSpPr/>
      </dsp:nvSpPr>
      <dsp:spPr>
        <a:xfrm>
          <a:off x="3655439" y="890406"/>
          <a:ext cx="4789015" cy="48683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и мониторинг 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9204" y="914171"/>
        <a:ext cx="4741485" cy="439301"/>
      </dsp:txXfrm>
    </dsp:sp>
    <dsp:sp modelId="{CE09587F-CB4E-4F23-88D0-0016557BC1B3}">
      <dsp:nvSpPr>
        <dsp:cNvPr id="0" name=""/>
        <dsp:cNvSpPr/>
      </dsp:nvSpPr>
      <dsp:spPr>
        <a:xfrm>
          <a:off x="3637813" y="1438091"/>
          <a:ext cx="4824267" cy="48683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61578" y="1461856"/>
        <a:ext cx="4776737" cy="439301"/>
      </dsp:txXfrm>
    </dsp:sp>
    <dsp:sp modelId="{65FDFF7C-0F47-4407-BAF6-0C7A9280AEC0}">
      <dsp:nvSpPr>
        <dsp:cNvPr id="0" name=""/>
        <dsp:cNvSpPr/>
      </dsp:nvSpPr>
      <dsp:spPr>
        <a:xfrm>
          <a:off x="3655439" y="1985775"/>
          <a:ext cx="4789015" cy="48683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9204" y="2009540"/>
        <a:ext cx="4741485" cy="439301"/>
      </dsp:txXfrm>
    </dsp:sp>
    <dsp:sp modelId="{B5C48F43-594E-492F-BCB3-788D672E3CCD}">
      <dsp:nvSpPr>
        <dsp:cNvPr id="0" name=""/>
        <dsp:cNvSpPr/>
      </dsp:nvSpPr>
      <dsp:spPr>
        <a:xfrm>
          <a:off x="3682312" y="2533460"/>
          <a:ext cx="4735269" cy="48683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Инициация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06077" y="2557225"/>
        <a:ext cx="4687739" cy="4393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02B0E-A536-4B6D-9C75-156C5596DA99}">
      <dsp:nvSpPr>
        <dsp:cNvPr id="0" name=""/>
        <dsp:cNvSpPr/>
      </dsp:nvSpPr>
      <dsp:spPr>
        <a:xfrm>
          <a:off x="3632513" y="2964"/>
          <a:ext cx="1575599" cy="10241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Проблема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2507" y="52958"/>
        <a:ext cx="1475611" cy="924151"/>
      </dsp:txXfrm>
    </dsp:sp>
    <dsp:sp modelId="{242CCC99-76DA-40A9-A17B-AEA2E8CF73D6}">
      <dsp:nvSpPr>
        <dsp:cNvPr id="0" name=""/>
        <dsp:cNvSpPr/>
      </dsp:nvSpPr>
      <dsp:spPr>
        <a:xfrm>
          <a:off x="2009839" y="515034"/>
          <a:ext cx="4820947" cy="4820947"/>
        </a:xfrm>
        <a:custGeom>
          <a:avLst/>
          <a:gdLst/>
          <a:ahLst/>
          <a:cxnLst/>
          <a:rect l="0" t="0" r="0" b="0"/>
          <a:pathLst>
            <a:path>
              <a:moveTo>
                <a:pt x="3208317" y="135868"/>
              </a:moveTo>
              <a:arcTo wR="2410473" hR="2410473" stAng="17359734" swAng="1499092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F76CD8-D74C-4BA3-9BA1-F173FDC92642}">
      <dsp:nvSpPr>
        <dsp:cNvPr id="0" name=""/>
        <dsp:cNvSpPr/>
      </dsp:nvSpPr>
      <dsp:spPr>
        <a:xfrm>
          <a:off x="5720044" y="1208201"/>
          <a:ext cx="1575599" cy="10241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70038" y="1258195"/>
        <a:ext cx="1475611" cy="924151"/>
      </dsp:txXfrm>
    </dsp:sp>
    <dsp:sp modelId="{D411C3DC-2F16-4B17-8BCD-8C1A54772892}">
      <dsp:nvSpPr>
        <dsp:cNvPr id="0" name=""/>
        <dsp:cNvSpPr/>
      </dsp:nvSpPr>
      <dsp:spPr>
        <a:xfrm>
          <a:off x="2009839" y="515034"/>
          <a:ext cx="4820947" cy="4820947"/>
        </a:xfrm>
        <a:custGeom>
          <a:avLst/>
          <a:gdLst/>
          <a:ahLst/>
          <a:cxnLst/>
          <a:rect l="0" t="0" r="0" b="0"/>
          <a:pathLst>
            <a:path>
              <a:moveTo>
                <a:pt x="4723080" y="1730596"/>
              </a:moveTo>
              <a:arcTo wR="2410473" hR="2410473" stAng="20617039" swAng="1965922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829967-84A5-4599-8AB7-4FFF7CF44F63}">
      <dsp:nvSpPr>
        <dsp:cNvPr id="0" name=""/>
        <dsp:cNvSpPr/>
      </dsp:nvSpPr>
      <dsp:spPr>
        <a:xfrm>
          <a:off x="5720044" y="3618675"/>
          <a:ext cx="1575599" cy="10241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Поиск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информации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70038" y="3668669"/>
        <a:ext cx="1475611" cy="924151"/>
      </dsp:txXfrm>
    </dsp:sp>
    <dsp:sp modelId="{B29F4922-9876-4BDE-9F1C-3A4657257562}">
      <dsp:nvSpPr>
        <dsp:cNvPr id="0" name=""/>
        <dsp:cNvSpPr/>
      </dsp:nvSpPr>
      <dsp:spPr>
        <a:xfrm>
          <a:off x="2009839" y="515034"/>
          <a:ext cx="4820947" cy="4820947"/>
        </a:xfrm>
        <a:custGeom>
          <a:avLst/>
          <a:gdLst/>
          <a:ahLst/>
          <a:cxnLst/>
          <a:rect l="0" t="0" r="0" b="0"/>
          <a:pathLst>
            <a:path>
              <a:moveTo>
                <a:pt x="4094400" y="4135227"/>
              </a:moveTo>
              <a:arcTo wR="2410473" hR="2410473" stAng="2741173" swAng="1499092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19A424-CFCD-4830-B689-691B8CAB6843}">
      <dsp:nvSpPr>
        <dsp:cNvPr id="0" name=""/>
        <dsp:cNvSpPr/>
      </dsp:nvSpPr>
      <dsp:spPr>
        <a:xfrm>
          <a:off x="3632513" y="4823911"/>
          <a:ext cx="1575599" cy="10241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Продукт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2507" y="4873905"/>
        <a:ext cx="1475611" cy="924151"/>
      </dsp:txXfrm>
    </dsp:sp>
    <dsp:sp modelId="{840EB7CA-37AD-4A0A-B955-344B48FA2C88}">
      <dsp:nvSpPr>
        <dsp:cNvPr id="0" name=""/>
        <dsp:cNvSpPr/>
      </dsp:nvSpPr>
      <dsp:spPr>
        <a:xfrm>
          <a:off x="2009839" y="515034"/>
          <a:ext cx="4820947" cy="4820947"/>
        </a:xfrm>
        <a:custGeom>
          <a:avLst/>
          <a:gdLst/>
          <a:ahLst/>
          <a:cxnLst/>
          <a:rect l="0" t="0" r="0" b="0"/>
          <a:pathLst>
            <a:path>
              <a:moveTo>
                <a:pt x="1612629" y="4685079"/>
              </a:moveTo>
              <a:arcTo wR="2410473" hR="2410473" stAng="6559734" swAng="1499092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58B562-29D8-4A12-B2B4-AEC9D562235D}">
      <dsp:nvSpPr>
        <dsp:cNvPr id="0" name=""/>
        <dsp:cNvSpPr/>
      </dsp:nvSpPr>
      <dsp:spPr>
        <a:xfrm>
          <a:off x="1544981" y="3618675"/>
          <a:ext cx="1575599" cy="10241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Презентация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94975" y="3668669"/>
        <a:ext cx="1475611" cy="924151"/>
      </dsp:txXfrm>
    </dsp:sp>
    <dsp:sp modelId="{D05897A6-8951-4B38-9F05-46790CB478E1}">
      <dsp:nvSpPr>
        <dsp:cNvPr id="0" name=""/>
        <dsp:cNvSpPr/>
      </dsp:nvSpPr>
      <dsp:spPr>
        <a:xfrm>
          <a:off x="2009839" y="515034"/>
          <a:ext cx="4820947" cy="4820947"/>
        </a:xfrm>
        <a:custGeom>
          <a:avLst/>
          <a:gdLst/>
          <a:ahLst/>
          <a:cxnLst/>
          <a:rect l="0" t="0" r="0" b="0"/>
          <a:pathLst>
            <a:path>
              <a:moveTo>
                <a:pt x="97867" y="3090351"/>
              </a:moveTo>
              <a:arcTo wR="2410473" hR="2410473" stAng="9817039" swAng="1965922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592046-7CF5-4493-B9E3-BF5C633ABFA6}">
      <dsp:nvSpPr>
        <dsp:cNvPr id="0" name=""/>
        <dsp:cNvSpPr/>
      </dsp:nvSpPr>
      <dsp:spPr>
        <a:xfrm>
          <a:off x="1544981" y="1208201"/>
          <a:ext cx="1575599" cy="10241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76200">
          <a:solidFill>
            <a:srgbClr val="D7B56D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Портфолио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94975" y="1258195"/>
        <a:ext cx="1475611" cy="924151"/>
      </dsp:txXfrm>
    </dsp:sp>
    <dsp:sp modelId="{B24684D7-6956-4EAF-9CA0-7474B81BB764}">
      <dsp:nvSpPr>
        <dsp:cNvPr id="0" name=""/>
        <dsp:cNvSpPr/>
      </dsp:nvSpPr>
      <dsp:spPr>
        <a:xfrm>
          <a:off x="2009839" y="515034"/>
          <a:ext cx="4820947" cy="4820947"/>
        </a:xfrm>
        <a:custGeom>
          <a:avLst/>
          <a:gdLst/>
          <a:ahLst/>
          <a:cxnLst/>
          <a:rect l="0" t="0" r="0" b="0"/>
          <a:pathLst>
            <a:path>
              <a:moveTo>
                <a:pt x="726547" y="685720"/>
              </a:moveTo>
              <a:arcTo wR="2410473" hR="2410473" stAng="13541173" swAng="1499092"/>
            </a:path>
          </a:pathLst>
        </a:custGeom>
        <a:noFill/>
        <a:ln w="76200" cap="flat" cmpd="sng" algn="ctr">
          <a:solidFill>
            <a:srgbClr val="D7B56D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37C23-7F70-436F-B803-22CF0449C084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82974C-5CD0-4075-9F63-7D5779468A44}">
      <dsp:nvSpPr>
        <dsp:cNvPr id="0" name=""/>
        <dsp:cNvSpPr/>
      </dsp:nvSpPr>
      <dsp:spPr>
        <a:xfrm>
          <a:off x="509717" y="338558"/>
          <a:ext cx="9822440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Проблема субъективной оценки творческой работы (не выработаны критерии оценок)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717" y="338558"/>
        <a:ext cx="9822440" cy="677550"/>
      </dsp:txXfrm>
    </dsp:sp>
    <dsp:sp modelId="{737FB249-7660-4B10-9161-4D92BE9CE9E6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D0C6FE-C5DB-492E-BC90-CDD2E45FFAED}">
      <dsp:nvSpPr>
        <dsp:cNvPr id="0" name=""/>
        <dsp:cNvSpPr/>
      </dsp:nvSpPr>
      <dsp:spPr>
        <a:xfrm>
          <a:off x="995230" y="1354558"/>
          <a:ext cx="9336927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Переоценка своих возможностей и попадание в стрессовую ситуацию из-за невозможности уложиться в сроки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5230" y="1354558"/>
        <a:ext cx="9336927" cy="677550"/>
      </dsp:txXfrm>
    </dsp:sp>
    <dsp:sp modelId="{171E0562-6828-4AC8-8997-10135BD9533E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F84D29-C2F0-4C1D-BEBF-A4DE4DB57B5A}">
      <dsp:nvSpPr>
        <dsp:cNvPr id="0" name=""/>
        <dsp:cNvSpPr/>
      </dsp:nvSpPr>
      <dsp:spPr>
        <a:xfrm>
          <a:off x="1144243" y="2370558"/>
          <a:ext cx="9187914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Технические и ресурсные накладки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44243" y="2370558"/>
        <a:ext cx="9187914" cy="677550"/>
      </dsp:txXfrm>
    </dsp:sp>
    <dsp:sp modelId="{6D92FEC8-A76B-4A7C-8E53-1865AD2EDFF6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CD169-F6F4-477D-BE2B-BFF686BAFF1C}">
      <dsp:nvSpPr>
        <dsp:cNvPr id="0" name=""/>
        <dsp:cNvSpPr/>
      </dsp:nvSpPr>
      <dsp:spPr>
        <a:xfrm>
          <a:off x="995230" y="3386558"/>
          <a:ext cx="9336927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Большая нагрузка как на учителя, так и на ученика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5230" y="3386558"/>
        <a:ext cx="9336927" cy="677550"/>
      </dsp:txXfrm>
    </dsp:sp>
    <dsp:sp modelId="{C9838AC6-8E43-4415-A90C-A604D0D947C4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AA42C-DF83-4784-97DA-136DAD75640D}">
      <dsp:nvSpPr>
        <dsp:cNvPr id="0" name=""/>
        <dsp:cNvSpPr/>
      </dsp:nvSpPr>
      <dsp:spPr>
        <a:xfrm>
          <a:off x="509717" y="4402558"/>
          <a:ext cx="9822440" cy="6775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Неравномерность нагрузки на разных этапах деятельности. Проблема деления группы на «Работяг» и «Балласт». 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717" y="4402558"/>
        <a:ext cx="9822440" cy="677550"/>
      </dsp:txXfrm>
    </dsp:sp>
    <dsp:sp modelId="{89C9C240-92D6-401E-8E33-5A866621C7A2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9079F-F3BD-4F6E-A4B9-B4461F81342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11EA-3772-4872-AF3C-F1D9B6FC7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075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180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809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765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17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00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405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064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152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111EA-3772-4872-AF3C-F1D9B6FC729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897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diagramData" Target="../diagrams/data1.xml"/><Relationship Id="rId3" Type="http://schemas.openxmlformats.org/officeDocument/2006/relationships/image" Target="../media/image2.png"/><Relationship Id="rId21" Type="http://schemas.openxmlformats.org/officeDocument/2006/relationships/diagramColors" Target="../diagrams/colors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tiff"/><Relationship Id="rId16" Type="http://schemas.openxmlformats.org/officeDocument/2006/relationships/image" Target="../media/image15.png"/><Relationship Id="rId20" Type="http://schemas.openxmlformats.org/officeDocument/2006/relationships/diagramQuickStyle" Target="../diagrams/quickStyl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17.png"/><Relationship Id="rId10" Type="http://schemas.openxmlformats.org/officeDocument/2006/relationships/image" Target="../media/image9.png"/><Relationship Id="rId19" Type="http://schemas.openxmlformats.org/officeDocument/2006/relationships/diagramLayout" Target="../diagrams/layout1.xml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8.jp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png"/><Relationship Id="rId18" Type="http://schemas.openxmlformats.org/officeDocument/2006/relationships/diagramData" Target="../diagrams/data2.xml"/><Relationship Id="rId26" Type="http://schemas.openxmlformats.org/officeDocument/2006/relationships/image" Target="../media/image34.png"/><Relationship Id="rId3" Type="http://schemas.openxmlformats.org/officeDocument/2006/relationships/image" Target="../media/image30.png"/><Relationship Id="rId21" Type="http://schemas.openxmlformats.org/officeDocument/2006/relationships/diagramColors" Target="../diagrams/colors2.xml"/><Relationship Id="rId7" Type="http://schemas.openxmlformats.org/officeDocument/2006/relationships/image" Target="../media/image20.png"/><Relationship Id="rId12" Type="http://schemas.openxmlformats.org/officeDocument/2006/relationships/image" Target="../media/image12.png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jpg"/><Relationship Id="rId20" Type="http://schemas.openxmlformats.org/officeDocument/2006/relationships/diagramQuickStyle" Target="../diagrams/quickStyle2.xml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2.png"/><Relationship Id="rId5" Type="http://schemas.openxmlformats.org/officeDocument/2006/relationships/image" Target="../media/image1.tiff"/><Relationship Id="rId15" Type="http://schemas.openxmlformats.org/officeDocument/2006/relationships/image" Target="../media/image15.png"/><Relationship Id="rId23" Type="http://schemas.openxmlformats.org/officeDocument/2006/relationships/image" Target="../media/image31.png"/><Relationship Id="rId28" Type="http://schemas.openxmlformats.org/officeDocument/2006/relationships/image" Target="../media/image13.png"/><Relationship Id="rId10" Type="http://schemas.openxmlformats.org/officeDocument/2006/relationships/image" Target="../media/image23.png"/><Relationship Id="rId19" Type="http://schemas.openxmlformats.org/officeDocument/2006/relationships/diagramLayout" Target="../diagrams/layout2.xml"/><Relationship Id="rId31" Type="http://schemas.openxmlformats.org/officeDocument/2006/relationships/image" Target="../media/image36.png"/><Relationship Id="rId4" Type="http://schemas.openxmlformats.org/officeDocument/2006/relationships/image" Target="../media/image18.jpg"/><Relationship Id="rId9" Type="http://schemas.openxmlformats.org/officeDocument/2006/relationships/image" Target="../media/image22.png"/><Relationship Id="rId14" Type="http://schemas.openxmlformats.org/officeDocument/2006/relationships/image" Target="../media/image26.png"/><Relationship Id="rId22" Type="http://schemas.microsoft.com/office/2007/relationships/diagramDrawing" Target="../diagrams/drawing2.xml"/><Relationship Id="rId27" Type="http://schemas.openxmlformats.org/officeDocument/2006/relationships/image" Target="../media/image16.png"/><Relationship Id="rId30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diagramLayout" Target="../diagrams/layout3.xml"/><Relationship Id="rId26" Type="http://schemas.openxmlformats.org/officeDocument/2006/relationships/image" Target="../media/image41.png"/><Relationship Id="rId3" Type="http://schemas.openxmlformats.org/officeDocument/2006/relationships/image" Target="../media/image18.jpg"/><Relationship Id="rId21" Type="http://schemas.microsoft.com/office/2007/relationships/diagramDrawing" Target="../diagrams/drawing3.xml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diagramData" Target="../diagrams/data3.xml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9.png"/><Relationship Id="rId20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24" Type="http://schemas.openxmlformats.org/officeDocument/2006/relationships/image" Target="../media/image39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23" Type="http://schemas.openxmlformats.org/officeDocument/2006/relationships/image" Target="../media/image38.png"/><Relationship Id="rId10" Type="http://schemas.openxmlformats.org/officeDocument/2006/relationships/image" Target="../media/image24.png"/><Relationship Id="rId19" Type="http://schemas.openxmlformats.org/officeDocument/2006/relationships/diagramQuickStyle" Target="../diagrams/quickStyle3.xml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Relationship Id="rId22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diagramLayout" Target="../diagrams/layout4.xml"/><Relationship Id="rId3" Type="http://schemas.openxmlformats.org/officeDocument/2006/relationships/image" Target="../media/image18.jpg"/><Relationship Id="rId21" Type="http://schemas.microsoft.com/office/2007/relationships/diagramDrawing" Target="../diagrams/drawing4.xml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diagramData" Target="../diagrams/data4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9.png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image" Target="../media/image27.jpg"/><Relationship Id="rId10" Type="http://schemas.openxmlformats.org/officeDocument/2006/relationships/image" Target="../media/image24.png"/><Relationship Id="rId19" Type="http://schemas.openxmlformats.org/officeDocument/2006/relationships/diagramQuickStyle" Target="../diagrams/quickStyle4.xml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15.png"/><Relationship Id="rId22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43.png"/><Relationship Id="rId7" Type="http://schemas.openxmlformats.org/officeDocument/2006/relationships/diagramData" Target="../diagrams/data5.xml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microsoft.com/office/2007/relationships/diagramDrawing" Target="../diagrams/drawing5.xml"/><Relationship Id="rId5" Type="http://schemas.openxmlformats.org/officeDocument/2006/relationships/image" Target="../media/image27.jpg"/><Relationship Id="rId10" Type="http://schemas.openxmlformats.org/officeDocument/2006/relationships/diagramColors" Target="../diagrams/colors5.xml"/><Relationship Id="rId4" Type="http://schemas.openxmlformats.org/officeDocument/2006/relationships/image" Target="../media/image18.jpg"/><Relationship Id="rId9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18" Type="http://schemas.openxmlformats.org/officeDocument/2006/relationships/diagramColors" Target="../diagrams/colors6.xml"/><Relationship Id="rId3" Type="http://schemas.openxmlformats.org/officeDocument/2006/relationships/image" Target="../media/image18.jpg"/><Relationship Id="rId21" Type="http://schemas.openxmlformats.org/officeDocument/2006/relationships/image" Target="../media/image45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diagramQuickStyle" Target="../diagrams/quickStyle6.xml"/><Relationship Id="rId2" Type="http://schemas.openxmlformats.org/officeDocument/2006/relationships/notesSlide" Target="../notesSlides/notesSlide8.xml"/><Relationship Id="rId16" Type="http://schemas.openxmlformats.org/officeDocument/2006/relationships/diagramLayout" Target="../diagrams/layout6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9.png"/><Relationship Id="rId15" Type="http://schemas.openxmlformats.org/officeDocument/2006/relationships/diagramData" Target="../diagrams/data6.xml"/><Relationship Id="rId23" Type="http://schemas.openxmlformats.org/officeDocument/2006/relationships/image" Target="../media/image47.png"/><Relationship Id="rId10" Type="http://schemas.openxmlformats.org/officeDocument/2006/relationships/image" Target="../media/image24.png"/><Relationship Id="rId19" Type="http://schemas.microsoft.com/office/2007/relationships/diagramDrawing" Target="../diagrams/drawing6.xml"/><Relationship Id="rId4" Type="http://schemas.openxmlformats.org/officeDocument/2006/relationships/image" Target="../media/image1.tiff"/><Relationship Id="rId9" Type="http://schemas.openxmlformats.org/officeDocument/2006/relationships/image" Target="../media/image23.png"/><Relationship Id="rId14" Type="http://schemas.openxmlformats.org/officeDocument/2006/relationships/image" Target="../media/image27.jpg"/><Relationship Id="rId22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172.16.15.171\обмен\Пресс-центр\Полина\папка\фон легкий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641" r="16881" b="22558"/>
          <a:stretch/>
        </p:blipFill>
        <p:spPr bwMode="auto">
          <a:xfrm>
            <a:off x="0" y="-49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Кубы png\св гол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88"/>
          <a:stretch/>
        </p:blipFill>
        <p:spPr bwMode="auto">
          <a:xfrm>
            <a:off x="491852" y="0"/>
            <a:ext cx="1931740" cy="7126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8737" y="-137499"/>
            <a:ext cx="7167718" cy="803087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 высшего образования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Новосибирский государственный педагогический университет"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9266" y="596877"/>
            <a:ext cx="9224376" cy="17526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НАУЧНОГО ИССЛЕДОВАНИЯ</a:t>
            </a:r>
            <a:endParaRPr lang="ru-RU" b="1" dirty="0">
              <a:solidFill>
                <a:srgbClr val="D7B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Кубы png\беж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b="11266"/>
          <a:stretch/>
        </p:blipFill>
        <p:spPr bwMode="auto">
          <a:xfrm>
            <a:off x="0" y="5301208"/>
            <a:ext cx="1360901" cy="1556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68" y="3645377"/>
            <a:ext cx="1763456" cy="1558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156" y="5078806"/>
            <a:ext cx="1298256" cy="1255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967" y="2327823"/>
            <a:ext cx="772195" cy="799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Кубы png\ор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13490"/>
          <a:stretch/>
        </p:blipFill>
        <p:spPr bwMode="auto">
          <a:xfrm>
            <a:off x="1010" y="0"/>
            <a:ext cx="1475656" cy="1457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Кубы png\свзел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65"/>
          <a:stretch/>
        </p:blipFill>
        <p:spPr bwMode="auto">
          <a:xfrm>
            <a:off x="11804631" y="4181144"/>
            <a:ext cx="379829" cy="72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Кубы png\сер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39"/>
          <a:stretch/>
        </p:blipFill>
        <p:spPr bwMode="auto">
          <a:xfrm>
            <a:off x="11652448" y="1471062"/>
            <a:ext cx="539552" cy="1813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Кубы png\син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5"/>
          <a:stretch/>
        </p:blipFill>
        <p:spPr bwMode="auto">
          <a:xfrm>
            <a:off x="-4403" y="1792952"/>
            <a:ext cx="899592" cy="1636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Desktop\Кубы png\сргол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0"/>
          <a:stretch/>
        </p:blipFill>
        <p:spPr bwMode="auto">
          <a:xfrm>
            <a:off x="3077297" y="5997740"/>
            <a:ext cx="1362596" cy="839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9713" y="3800629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341" y="4600307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Desktop\Кубы png\фиол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434" y="5443863"/>
            <a:ext cx="564760" cy="588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2763" y="111399"/>
            <a:ext cx="1411782" cy="1056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3085787" y="6264170"/>
            <a:ext cx="6662481" cy="4458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9550">
            <a:off x="9678997" y="4231043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96" y="5419932"/>
            <a:ext cx="455968" cy="472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1734385" y="1154197"/>
            <a:ext cx="9224376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ПРОЕКТИРОВАНИЕ</a:t>
            </a:r>
            <a:endParaRPr lang="ru-RU" sz="4000" b="1" dirty="0">
              <a:solidFill>
                <a:srgbClr val="D7B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09279787"/>
              </p:ext>
            </p:extLst>
          </p:nvPr>
        </p:nvGraphicFramePr>
        <p:xfrm>
          <a:off x="2838065" y="1930357"/>
          <a:ext cx="7157926" cy="427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6" name="Picture 2" descr="art supplies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296" y="2757979"/>
            <a:ext cx="2143952" cy="214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2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172.16.15.171\обмен\Пресс-центр\Полина\папка\фон легкий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641" r="16881" b="22558"/>
          <a:stretch/>
        </p:blipFill>
        <p:spPr bwMode="auto">
          <a:xfrm>
            <a:off x="0" y="-49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Кубы png\св гол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88"/>
          <a:stretch/>
        </p:blipFill>
        <p:spPr bwMode="auto">
          <a:xfrm>
            <a:off x="491852" y="0"/>
            <a:ext cx="1931740" cy="7126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1630" y="1872929"/>
            <a:ext cx="9224376" cy="17526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</a:t>
            </a:r>
            <a:br>
              <a:rPr lang="ru-RU" sz="6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000" b="1" dirty="0">
              <a:solidFill>
                <a:srgbClr val="D7B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Кубы png\беж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b="11266"/>
          <a:stretch/>
        </p:blipFill>
        <p:spPr bwMode="auto">
          <a:xfrm>
            <a:off x="0" y="5301208"/>
            <a:ext cx="1360901" cy="1556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17" y="3495202"/>
            <a:ext cx="1763456" cy="1558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03" y="5229445"/>
            <a:ext cx="1065089" cy="1030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24" y="2417002"/>
            <a:ext cx="772195" cy="799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Кубы png\ор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13490"/>
          <a:stretch/>
        </p:blipFill>
        <p:spPr bwMode="auto">
          <a:xfrm>
            <a:off x="1010" y="0"/>
            <a:ext cx="1475656" cy="1457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Кубы png\свзел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65"/>
          <a:stretch/>
        </p:blipFill>
        <p:spPr bwMode="auto">
          <a:xfrm>
            <a:off x="11812173" y="3703680"/>
            <a:ext cx="379829" cy="72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Кубы png\сер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39"/>
          <a:stretch/>
        </p:blipFill>
        <p:spPr bwMode="auto">
          <a:xfrm>
            <a:off x="11652448" y="1471062"/>
            <a:ext cx="539552" cy="1813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Кубы png\син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5"/>
          <a:stretch/>
        </p:blipFill>
        <p:spPr bwMode="auto">
          <a:xfrm>
            <a:off x="-4403" y="1792952"/>
            <a:ext cx="899592" cy="1636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Desktop\Кубы png\сргол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0"/>
          <a:stretch/>
        </p:blipFill>
        <p:spPr bwMode="auto">
          <a:xfrm>
            <a:off x="3205094" y="6018388"/>
            <a:ext cx="1362596" cy="839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082" y="3258662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4507475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Desktop\Кубы png\фиол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787" y="4464432"/>
            <a:ext cx="564760" cy="588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119" y="247750"/>
            <a:ext cx="1411782" cy="1056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9550">
            <a:off x="8918639" y="3825793"/>
            <a:ext cx="525462" cy="603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006" y="5202343"/>
            <a:ext cx="1763456" cy="1558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825" y="5444611"/>
            <a:ext cx="1065089" cy="1030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577" y="496781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User\Desktop\Кубы png\свзел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65"/>
          <a:stretch/>
        </p:blipFill>
        <p:spPr bwMode="auto">
          <a:xfrm rot="16200000">
            <a:off x="5923631" y="-162737"/>
            <a:ext cx="379829" cy="72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262" y="312730"/>
            <a:ext cx="772195" cy="799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44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845" y="274134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9" y="60837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860408" y="222337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Проектирование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318" y="265760"/>
            <a:ext cx="2037910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39436" y="1930934"/>
            <a:ext cx="10275514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- это сложнейший вид интеллектуальной деятельности человека, являющийся сочетанием науки и искусства: деятельность человека или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 созданию проекта, то есть прототипа, прообраза предполагаемого или возможного объекта, состояния; комплекта документации, предназначенной для создания определённого объекта, его эксплуатации, ремонта и ликвидации, а также для проверки или воспроизведения промежуточных и конечных решений, на основе которых был разработан данный объект. </a:t>
            </a:r>
          </a:p>
          <a:p>
            <a:pPr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ru-RU" sz="2400" dirty="0"/>
          </a:p>
        </p:txBody>
      </p:sp>
      <p:pic>
        <p:nvPicPr>
          <p:cNvPr id="6" name="Picture 2" descr="readi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346" y="-112465"/>
            <a:ext cx="1567853" cy="15678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единительная линия 24"/>
          <p:cNvCxnSpPr/>
          <p:nvPr/>
        </p:nvCxnSpPr>
        <p:spPr>
          <a:xfrm flipH="1" flipV="1">
            <a:off x="1351457" y="1693174"/>
            <a:ext cx="10848527" cy="46586"/>
          </a:xfrm>
          <a:prstGeom prst="line">
            <a:avLst/>
          </a:prstGeom>
          <a:ln w="57150">
            <a:solidFill>
              <a:srgbClr val="D7B56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1365545" y="5733256"/>
            <a:ext cx="10848527" cy="46586"/>
          </a:xfrm>
          <a:prstGeom prst="line">
            <a:avLst/>
          </a:prstGeom>
          <a:ln w="57150">
            <a:solidFill>
              <a:srgbClr val="D7B56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96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145777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65" y="95878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72" y="145231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https://wiki.mininuniver.ru/images/thumb/d/d3/Checklist-605129.png/1314px-Checklist-605129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17" y="180937"/>
            <a:ext cx="1069722" cy="97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10892" y="1227091"/>
            <a:ext cx="1076342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может включать </a:t>
            </a: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этапов от подготовки технического задания до испытания опытных образцов.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</a:t>
            </a: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материального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«проектирование» не включает в себя стадию реализации проекта.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обладает своей </a:t>
            </a: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включает </a:t>
            </a:r>
            <a:r>
              <a:rPr lang="ru-RU" sz="2400" b="1" i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деятельности, </a:t>
            </a:r>
            <a:r>
              <a:rPr lang="ru-RU" sz="2400" b="1" i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деятельности, </a:t>
            </a:r>
            <a:r>
              <a:rPr lang="ru-RU" sz="2400" b="1" i="1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его </a:t>
            </a:r>
            <a:r>
              <a:rPr lang="ru-RU" sz="2400" b="1" i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обеспечивает устойчивость организации (или деятельности) к всевозможным внешним и внутренним воздействиям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546090" y="114167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Проектирование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73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81972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65" y="95878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72" y="145231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https://wiki.mininuniver.ru/images/thumb/d/d3/Checklist-605129.png/1314px-Checklist-605129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17" y="180937"/>
            <a:ext cx="1069722" cy="97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30876" y="1653835"/>
            <a:ext cx="107634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– уникальный набор процессов, состоящих из скоординированных и управляемых задач с начальной и конечной датами, предпринятых для достижения цели.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проекта требует получения результатов, соответствующих определенным заранее требованиям, в том числе ограничения на получения результатов, таких как время, деньги и ресурсы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работы, планы, мероприятия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направленные на создание нового продукта (устройства, работы, услуги).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546090" y="-1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Проектирование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1365545" y="1611024"/>
            <a:ext cx="10848527" cy="46586"/>
          </a:xfrm>
          <a:prstGeom prst="line">
            <a:avLst/>
          </a:prstGeom>
          <a:ln w="57150">
            <a:solidFill>
              <a:srgbClr val="D7B56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1343473" y="6309320"/>
            <a:ext cx="10848527" cy="46586"/>
          </a:xfrm>
          <a:prstGeom prst="line">
            <a:avLst/>
          </a:prstGeom>
          <a:ln w="57150">
            <a:solidFill>
              <a:srgbClr val="D7B56D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58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 descr="C:\Users\User\Desktop\Кубы png\же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887" y="1305260"/>
            <a:ext cx="762267" cy="7371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81972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65" y="95878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72" y="145231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https://wiki.mininuniver.ru/images/thumb/d/d3/Checklist-605129.png/1314px-Checklist-605129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17" y="180937"/>
            <a:ext cx="1069722" cy="97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546090" y="-1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Проектирование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24789"/>
              </p:ext>
            </p:extLst>
          </p:nvPr>
        </p:nvGraphicFramePr>
        <p:xfrm>
          <a:off x="1369679" y="1290296"/>
          <a:ext cx="1063097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19736" y="2960859"/>
            <a:ext cx="1800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проекта составляет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проектную деятельность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включает: </a:t>
            </a:r>
          </a:p>
        </p:txBody>
      </p:sp>
      <p:pic>
        <p:nvPicPr>
          <p:cNvPr id="3074" name="Picture 2" descr="chalkboard lightbulb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7" y="1024232"/>
            <a:ext cx="1426243" cy="1426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orking elf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290" y="4017477"/>
            <a:ext cx="1542776" cy="1542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you got it boss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53" y="5406460"/>
            <a:ext cx="1465219" cy="14652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going to work happy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46" y="3045257"/>
            <a:ext cx="3790950" cy="379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User\Desktop\Кубы png\Зел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588" y="1572604"/>
            <a:ext cx="594360" cy="615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" descr="C:\Users\User\Desktop\Кубы png\тсер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9550">
            <a:off x="1892452" y="1312605"/>
            <a:ext cx="665017" cy="7634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810" y="2573797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6" descr="C:\Users\User\Desktop\Кубы png\фиол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1465644"/>
            <a:ext cx="582095" cy="606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C:\Users\User\Desktop\Кубы png\гол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106" y="3093216"/>
            <a:ext cx="578684" cy="511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Bitmoji Image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162" y="2076056"/>
            <a:ext cx="1155662" cy="1155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C:\Users\User\Desktop\Кубы png\тор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9313" y="2573797"/>
            <a:ext cx="654744" cy="609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9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81972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65" y="95878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72" y="145231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https://wiki.mininuniver.ru/images/thumb/d/d3/Checklist-605129.png/1314px-Checklist-605129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17" y="180937"/>
            <a:ext cx="1069722" cy="97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546090" y="-1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Проектирование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9736" y="2960859"/>
            <a:ext cx="1800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проекта составляет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проектную деятельность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включает: 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615938565"/>
              </p:ext>
            </p:extLst>
          </p:nvPr>
        </p:nvGraphicFramePr>
        <p:xfrm>
          <a:off x="1634810" y="1237138"/>
          <a:ext cx="10437854" cy="5367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6146" name="Picture 2" descr="Bitmoji Imag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906" y="3084953"/>
            <a:ext cx="1573241" cy="1573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itmoji Image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37" y="1332361"/>
            <a:ext cx="1589087" cy="1589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heck box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1332361"/>
            <a:ext cx="1444410" cy="1444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Bitmoji Image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214" y="4797152"/>
            <a:ext cx="1446981" cy="14469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i dig you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133" y="2952218"/>
            <a:ext cx="1457389" cy="14573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60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81972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65" y="95878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72" y="145231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" descr="https://wiki.mininuniver.ru/images/thumb/d/d3/Checklist-605129.png/1314px-Checklist-605129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17" y="180937"/>
            <a:ext cx="1069722" cy="97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546090" y="-1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целевое назначение </a:t>
            </a:r>
            <a:r>
              <a:rPr lang="ru-RU" sz="32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Проектирование</a:t>
            </a:r>
            <a:endParaRPr lang="ru-RU" sz="32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43472" y="1237138"/>
            <a:ext cx="10848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то, что конечный результат выполнения проекта должен быть уникален, он обладает рядом общих с процессным производством характеристик: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</a:t>
            </a:r>
            <a:r>
              <a:rPr lang="ru-RU" b="1" u="sng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людьми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 </a:t>
            </a: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доступностью ресурсов</a:t>
            </a: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</a:t>
            </a:r>
            <a:r>
              <a:rPr lang="ru-RU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исполняется и </a:t>
            </a:r>
            <a:r>
              <a:rPr lang="ru-RU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управляется</a:t>
            </a:r>
            <a:endParaRPr lang="ru-RU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2956" y="2550592"/>
            <a:ext cx="1066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цикл 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последовательность фаз проекта, задаваемая исходя из потребностей управления проектом. 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47907911"/>
              </p:ext>
            </p:extLst>
          </p:nvPr>
        </p:nvGraphicFramePr>
        <p:xfrm>
          <a:off x="924067" y="3388667"/>
          <a:ext cx="11687338" cy="3423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7170" name="Picture 2" descr="Bitmoji Image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3135">
            <a:off x="900330" y="3043024"/>
            <a:ext cx="3790950" cy="379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верх 6"/>
          <p:cNvSpPr/>
          <p:nvPr/>
        </p:nvSpPr>
        <p:spPr>
          <a:xfrm>
            <a:off x="6744072" y="6335862"/>
            <a:ext cx="432048" cy="476672"/>
          </a:xfrm>
          <a:prstGeom prst="upArrow">
            <a:avLst/>
          </a:prstGeom>
          <a:ln w="57150">
            <a:solidFill>
              <a:srgbClr val="F7BA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12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9" descr="\\172.16.15.171\обмен\Пресс-центр\Полина\папка\фон легкий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34641" r="16881" b="22558"/>
          <a:stretch/>
        </p:blipFill>
        <p:spPr bwMode="auto">
          <a:xfrm>
            <a:off x="0" y="-49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7" y="81972"/>
            <a:ext cx="6791862" cy="6283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12" y="90661"/>
            <a:ext cx="2055812" cy="1031974"/>
          </a:xfrm>
          <a:prstGeom prst="rect">
            <a:avLst/>
          </a:prstGeom>
          <a:ln w="76200">
            <a:solidFill>
              <a:srgbClr val="D7B56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B5B28-3603-482B-B9B9-0073BE74F58A}"/>
              </a:ext>
            </a:extLst>
          </p:cNvPr>
          <p:cNvSpPr txBox="1"/>
          <p:nvPr/>
        </p:nvSpPr>
        <p:spPr>
          <a:xfrm>
            <a:off x="2487981" y="6400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D7B5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это шесть  «П»</a:t>
            </a:r>
            <a:endParaRPr lang="ru-RU" sz="3600" b="1" dirty="0">
              <a:solidFill>
                <a:srgbClr val="D7B56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Bitmoji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57" y="-44103"/>
            <a:ext cx="1181246" cy="1181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046253" y="628562"/>
            <a:ext cx="428299" cy="350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1069342758"/>
              </p:ext>
            </p:extLst>
          </p:nvPr>
        </p:nvGraphicFramePr>
        <p:xfrm>
          <a:off x="1046253" y="863664"/>
          <a:ext cx="8840626" cy="5851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382860" y="716574"/>
            <a:ext cx="5879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Социально значимое противоречие, разрешение которого является прагматической целью проекта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9352" y="2053412"/>
            <a:ext cx="3747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Процесс разработки проекта и его фиксации в внешне выраженной форме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70403" y="4039959"/>
            <a:ext cx="37663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Сбор информации</a:t>
            </a:r>
            <a:r>
              <a:rPr lang="en-US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:</a:t>
            </a:r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обращение к уже имеющимся знаниям и опыту, работа с ист. информации, создание собственной системы хранения информации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12024" y="6042090"/>
            <a:ext cx="5213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Конечный результат разрешения поставленной проблемы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0701" y="4350631"/>
            <a:ext cx="2351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Публичное предъявление результатов проекта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163783" y="2013484"/>
            <a:ext cx="2710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Подборка всех рабочих материалов проекта</a:t>
            </a:r>
            <a:endParaRPr lang="ru-RU" b="1" dirty="0">
              <a:solidFill>
                <a:schemeClr val="bg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35" name="Picture 2" descr="art supplie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837" y="2129376"/>
            <a:ext cx="2826483" cy="28264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9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904" y="107459"/>
            <a:ext cx="6791862" cy="1045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07CA24-2C06-43AD-853A-CA78AFB79844}"/>
              </a:ext>
            </a:extLst>
          </p:cNvPr>
          <p:cNvGrpSpPr/>
          <p:nvPr/>
        </p:nvGrpSpPr>
        <p:grpSpPr>
          <a:xfrm>
            <a:off x="0" y="-1"/>
            <a:ext cx="1343472" cy="6858001"/>
            <a:chOff x="0" y="-1"/>
            <a:chExt cx="1343472" cy="6858001"/>
          </a:xfrm>
        </p:grpSpPr>
        <p:pic>
          <p:nvPicPr>
            <p:cNvPr id="18" name="Picture 9" descr="\\172.16.15.171\обмен\Пресс-центр\Полина\папка\фон легкий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3" t="27508" r="66911" b="20944"/>
            <a:stretch/>
          </p:blipFill>
          <p:spPr bwMode="auto">
            <a:xfrm>
              <a:off x="0" y="0"/>
              <a:ext cx="1343472" cy="6858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Desktop\Кубы png\беж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77"/>
            <a:stretch/>
          </p:blipFill>
          <p:spPr bwMode="auto">
            <a:xfrm>
              <a:off x="0" y="5223471"/>
              <a:ext cx="500093" cy="12915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Кубы png\го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56" y="5629819"/>
              <a:ext cx="1102788" cy="9744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Кубы png\жел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23"/>
            <a:stretch/>
          </p:blipFill>
          <p:spPr bwMode="auto">
            <a:xfrm>
              <a:off x="0" y="2960859"/>
              <a:ext cx="534267" cy="144010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Кубы png\Зел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133" y="2520730"/>
              <a:ext cx="568448" cy="5886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User\Desktop\Кубы png\ор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06" t="15737"/>
            <a:stretch/>
          </p:blipFill>
          <p:spPr bwMode="auto">
            <a:xfrm>
              <a:off x="0" y="-1"/>
              <a:ext cx="749417" cy="10447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C:\Users\User\Desktop\Кубы png\син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3"/>
            <a:stretch/>
          </p:blipFill>
          <p:spPr bwMode="auto">
            <a:xfrm>
              <a:off x="0" y="1465644"/>
              <a:ext cx="510638" cy="12043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C:\Users\User\Desktop\Кубы png\тор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1"/>
            <a:stretch/>
          </p:blipFill>
          <p:spPr bwMode="auto">
            <a:xfrm>
              <a:off x="0" y="4425564"/>
              <a:ext cx="679557" cy="6750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C:\Users\User\Desktop\Кубы png\фиол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1" t="-1" b="60850"/>
            <a:stretch/>
          </p:blipFill>
          <p:spPr bwMode="auto">
            <a:xfrm>
              <a:off x="0" y="6041257"/>
              <a:ext cx="1094581" cy="81674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User\Desktop\Кубы png\св гол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773"/>
            <a:stretch/>
          </p:blipFill>
          <p:spPr bwMode="auto">
            <a:xfrm>
              <a:off x="338524" y="0"/>
              <a:ext cx="943664" cy="3234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4AB5B28-3603-482B-B9B9-0073BE74F58A}"/>
              </a:ext>
            </a:extLst>
          </p:cNvPr>
          <p:cNvSpPr txBox="1"/>
          <p:nvPr/>
        </p:nvSpPr>
        <p:spPr>
          <a:xfrm>
            <a:off x="2555467" y="185968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D7B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метода</a:t>
            </a:r>
            <a:endParaRPr lang="ru-RU" sz="4000" b="1" dirty="0">
              <a:solidFill>
                <a:srgbClr val="005B8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130578"/>
            <a:ext cx="2055812" cy="1027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69958927"/>
              </p:ext>
            </p:extLst>
          </p:nvPr>
        </p:nvGraphicFramePr>
        <p:xfrm>
          <a:off x="1317980" y="1245731"/>
          <a:ext cx="1040874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2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09" y="121840"/>
            <a:ext cx="1397212" cy="1045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91" y="1245731"/>
            <a:ext cx="1079817" cy="107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itmoji Imag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507" y="2304330"/>
            <a:ext cx="1080035" cy="1080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47" y="3321151"/>
            <a:ext cx="1079817" cy="107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Bitmoji Ima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274" y="4316754"/>
            <a:ext cx="1079817" cy="107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Bitmoji Image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188" y="5249794"/>
            <a:ext cx="1080035" cy="1080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1501" y="2867471"/>
            <a:ext cx="2554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69213" y="3910382"/>
            <a:ext cx="2554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123507" y="4915225"/>
            <a:ext cx="2554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91958" y="3767236"/>
            <a:ext cx="415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6292" y="4796438"/>
            <a:ext cx="389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8" name="Picture 6" descr="warning sign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28981"/>
            <a:ext cx="1102406" cy="11024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53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4576</TotalTime>
  <Words>661</Words>
  <Application>Microsoft Office PowerPoint</Application>
  <PresentationFormat>Широкоэкранный</PresentationFormat>
  <Paragraphs>80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Comic Sans MS</vt:lpstr>
      <vt:lpstr>Segoe UI Black</vt:lpstr>
      <vt:lpstr>Times New Roman</vt:lpstr>
      <vt:lpstr>Wingdings</vt:lpstr>
      <vt:lpstr>Тема Office</vt:lpstr>
      <vt:lpstr>Федеральное государственное бюджетное образовательное учреждение высшего образования "Новосибирский государственный педагогический университет"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Дизайнер</dc:creator>
  <cp:lastModifiedBy>Учетная запись Майкрософт</cp:lastModifiedBy>
  <cp:revision>215</cp:revision>
  <cp:lastPrinted>2018-10-18T10:53:49Z</cp:lastPrinted>
  <dcterms:created xsi:type="dcterms:W3CDTF">2018-10-18T02:48:36Z</dcterms:created>
  <dcterms:modified xsi:type="dcterms:W3CDTF">2022-05-16T09:48:17Z</dcterms:modified>
</cp:coreProperties>
</file>