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3" r:id="rId5"/>
    <p:sldId id="269" r:id="rId6"/>
    <p:sldId id="270" r:id="rId7"/>
    <p:sldId id="271" r:id="rId8"/>
    <p:sldId id="272" r:id="rId9"/>
    <p:sldId id="258" r:id="rId10"/>
    <p:sldId id="261" r:id="rId11"/>
    <p:sldId id="259" r:id="rId12"/>
    <p:sldId id="266" r:id="rId13"/>
    <p:sldId id="260" r:id="rId14"/>
    <p:sldId id="265" r:id="rId15"/>
    <p:sldId id="275" r:id="rId16"/>
    <p:sldId id="262" r:id="rId17"/>
    <p:sldId id="274" r:id="rId18"/>
    <p:sldId id="263" r:id="rId19"/>
    <p:sldId id="26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Изображение неровностей земной поверхности на плане местности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1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00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Горизонтали. </a:t>
            </a:r>
            <a:r>
              <a:rPr lang="ru-RU" b="1" dirty="0" err="1" smtClean="0">
                <a:solidFill>
                  <a:srgbClr val="FF0000"/>
                </a:solidFill>
              </a:rPr>
              <a:t>Бергштрихи</a:t>
            </a:r>
            <a:r>
              <a:rPr lang="ru-RU" b="1" dirty="0" smtClean="0">
                <a:solidFill>
                  <a:srgbClr val="FF0000"/>
                </a:solidFill>
              </a:rPr>
              <a:t>.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44724"/>
            <a:ext cx="7884368" cy="591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72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Понятия темы: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Горизонтали</a:t>
            </a:r>
            <a:r>
              <a:rPr lang="ru-RU" dirty="0" smtClean="0"/>
              <a:t> – условные линии на плане местности, с помощью которых изображают на плане местности неровности.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err="1" smtClean="0"/>
              <a:t>Бергштрихи</a:t>
            </a:r>
            <a:r>
              <a:rPr lang="ru-RU" dirty="0" smtClean="0"/>
              <a:t> – короткие линии на горизонтали, обозначающие направление склона.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8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Горизонтали. </a:t>
            </a:r>
            <a:r>
              <a:rPr lang="ru-RU" b="1" dirty="0" err="1">
                <a:solidFill>
                  <a:srgbClr val="FF0000"/>
                </a:solidFill>
              </a:rPr>
              <a:t>Бергштрихи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" t="3114" r="1712" b="24854"/>
          <a:stretch/>
        </p:blipFill>
        <p:spPr bwMode="auto">
          <a:xfrm>
            <a:off x="251520" y="1412776"/>
            <a:ext cx="8612432" cy="36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472514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Холм 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472514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Яма 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0438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Горизонтали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0" y="764704"/>
            <a:ext cx="9041228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14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64704"/>
            <a:ext cx="5868515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586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Крутизна склона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15248"/>
            <a:ext cx="5148063" cy="3861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64088" y="1556792"/>
            <a:ext cx="3538736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Чем </a:t>
            </a:r>
            <a:r>
              <a:rPr lang="ru-RU" b="1" dirty="0" smtClean="0">
                <a:solidFill>
                  <a:srgbClr val="FF0000"/>
                </a:solidFill>
              </a:rPr>
              <a:t>ближе</a:t>
            </a:r>
            <a:r>
              <a:rPr lang="ru-RU" dirty="0" smtClean="0"/>
              <a:t> проведены горизонтали,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тем склон круче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Чем </a:t>
            </a:r>
            <a:r>
              <a:rPr lang="ru-RU" b="1" dirty="0" smtClean="0">
                <a:solidFill>
                  <a:srgbClr val="FF0000"/>
                </a:solidFill>
              </a:rPr>
              <a:t>дальше</a:t>
            </a:r>
            <a:r>
              <a:rPr lang="ru-RU" dirty="0" smtClean="0"/>
              <a:t> </a:t>
            </a:r>
            <a:r>
              <a:rPr lang="ru-RU" dirty="0"/>
              <a:t>проведены горизонтали,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тем </a:t>
            </a:r>
            <a:r>
              <a:rPr lang="ru-RU" b="1" dirty="0">
                <a:solidFill>
                  <a:srgbClr val="FF0000"/>
                </a:solidFill>
              </a:rPr>
              <a:t>склон </a:t>
            </a:r>
            <a:r>
              <a:rPr lang="ru-RU" b="1" dirty="0" err="1" smtClean="0">
                <a:solidFill>
                  <a:srgbClr val="FF0000"/>
                </a:solidFill>
              </a:rPr>
              <a:t>положе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54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Горизонтали. </a:t>
            </a:r>
            <a:r>
              <a:rPr lang="ru-RU" b="1" dirty="0" err="1" smtClean="0">
                <a:solidFill>
                  <a:srgbClr val="FF0000"/>
                </a:solidFill>
              </a:rPr>
              <a:t>Бергштрихи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08" y="1271588"/>
            <a:ext cx="8515158" cy="4821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69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Чем ближе проведены горизонтали, тем склон круче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Чем </a:t>
            </a:r>
            <a:r>
              <a:rPr lang="ru-RU" dirty="0" smtClean="0"/>
              <a:t>дальше </a:t>
            </a:r>
            <a:r>
              <a:rPr lang="ru-RU" dirty="0"/>
              <a:t>проведены горизонтали, тем склон </a:t>
            </a:r>
            <a:r>
              <a:rPr lang="ru-RU" dirty="0" err="1" smtClean="0"/>
              <a:t>положе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7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Чтение плана местности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640960" cy="440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9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0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Понятия темы: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07342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Рельеф</a:t>
            </a:r>
            <a:r>
              <a:rPr lang="ru-RU" dirty="0" smtClean="0"/>
              <a:t> – все неровности земной поверхности.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Относительная высота</a:t>
            </a:r>
            <a:r>
              <a:rPr lang="ru-RU" dirty="0" smtClean="0"/>
              <a:t> – превышение одной точки земной поверхности над другой.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Абсолютная высота </a:t>
            </a:r>
            <a:r>
              <a:rPr lang="ru-RU" dirty="0" smtClean="0"/>
              <a:t>- </a:t>
            </a:r>
            <a:r>
              <a:rPr lang="ru-RU" dirty="0"/>
              <a:t>превышение </a:t>
            </a:r>
            <a:r>
              <a:rPr lang="ru-RU" dirty="0" smtClean="0"/>
              <a:t>  </a:t>
            </a:r>
            <a:r>
              <a:rPr lang="ru-RU" dirty="0"/>
              <a:t>точки земной </a:t>
            </a:r>
            <a:r>
              <a:rPr lang="ru-RU" dirty="0" smtClean="0"/>
              <a:t>поверхности над уровнем моря.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9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Нарисуй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1) Холм с крутым склоном на севере и пологим на юго-востоке.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2) Яму с крутым склоном на </a:t>
            </a:r>
            <a:r>
              <a:rPr lang="ru-RU" dirty="0"/>
              <a:t>юго-востоке</a:t>
            </a:r>
          </a:p>
          <a:p>
            <a:pPr marL="0" indent="0">
              <a:buNone/>
            </a:pPr>
            <a:r>
              <a:rPr lang="ru-RU" dirty="0" smtClean="0"/>
              <a:t>и пологим на северо-западе.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76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Относительная и абсолютная высота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/>
          <a:stretch/>
        </p:blipFill>
        <p:spPr bwMode="auto">
          <a:xfrm>
            <a:off x="132553" y="1556792"/>
            <a:ext cx="8816928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8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Относительная и абсолютная высота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473" r="-2299" b="7569"/>
          <a:stretch/>
        </p:blipFill>
        <p:spPr bwMode="auto">
          <a:xfrm>
            <a:off x="323528" y="1124744"/>
            <a:ext cx="8568952" cy="54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31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Кронштадтский футшток: </a:t>
            </a:r>
            <a:r>
              <a:rPr lang="ru-RU" dirty="0" smtClean="0"/>
              <a:t>нуль </a:t>
            </a:r>
            <a:r>
              <a:rPr lang="ru-RU" dirty="0"/>
              <a:t>метров над уровнем моря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64424"/>
            <a:ext cx="4708723" cy="515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7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492941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В Кронштадте</a:t>
            </a:r>
            <a:r>
              <a:rPr lang="ru-RU" dirty="0"/>
              <a:t>, у Синего моста через Обводный канал, рядом с Итальянским дворцом, находится </a:t>
            </a:r>
            <a:r>
              <a:rPr lang="ru-RU" b="1" dirty="0"/>
              <a:t>Кронштадтский футшток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</a:rPr>
              <a:t>Это массивная чугунная линейка </a:t>
            </a:r>
            <a:r>
              <a:rPr lang="ru-RU" dirty="0"/>
              <a:t>с фарфоровыми делениями, укрепленная в устое Синего моста. Рядом с ней — небольшая медная табличка, обозначающая нуль. </a:t>
            </a:r>
            <a:r>
              <a:rPr lang="ru-RU" b="1" dirty="0"/>
              <a:t>Именно отсюда ведется отсчет высот и глубин в нашей стране.</a:t>
            </a:r>
          </a:p>
        </p:txBody>
      </p:sp>
    </p:spTree>
    <p:extLst>
      <p:ext uri="{BB962C8B-B14F-4D97-AF65-F5344CB8AC3E}">
        <p14:creationId xmlns:p14="http://schemas.microsoft.com/office/powerpoint/2010/main" val="118010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Пластина с нулевой отметкой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87" y="1628800"/>
            <a:ext cx="762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Абсолютная высота географических объектов на карте: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Гора Эльбрус     (Кавказские горы)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5642 метра над уровнем моря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Гора Народная  (Уральские горы)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1895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метров </a:t>
            </a:r>
            <a:r>
              <a:rPr lang="ru-RU" dirty="0">
                <a:solidFill>
                  <a:srgbClr val="FF0000"/>
                </a:solidFill>
              </a:rPr>
              <a:t>над уровнем </a:t>
            </a:r>
            <a:r>
              <a:rPr lang="ru-RU" dirty="0" smtClean="0">
                <a:solidFill>
                  <a:srgbClr val="FF0000"/>
                </a:solidFill>
              </a:rPr>
              <a:t>моря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Прикаспийская низменность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solidFill>
                  <a:srgbClr val="FF0000"/>
                </a:solidFill>
              </a:rPr>
              <a:t>- 28 метров </a:t>
            </a:r>
            <a:r>
              <a:rPr lang="ru-RU" dirty="0">
                <a:solidFill>
                  <a:srgbClr val="FF0000"/>
                </a:solidFill>
              </a:rPr>
              <a:t>над уровнем моря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11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Понятия темы: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Топография</a:t>
            </a:r>
            <a:r>
              <a:rPr lang="ru-RU" dirty="0" smtClean="0"/>
              <a:t> – наука о способах изображения земной поверхности.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Топографы </a:t>
            </a:r>
            <a:r>
              <a:rPr lang="ru-RU" dirty="0" smtClean="0"/>
              <a:t>– учёные, которые занимаются съёмкой местности и созданием планов местности.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Нивелир</a:t>
            </a:r>
            <a:r>
              <a:rPr lang="ru-RU" dirty="0" smtClean="0"/>
              <a:t> – прибор, с помощью которого определяют относительную высоту.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2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300</Words>
  <Application>Microsoft Office PowerPoint</Application>
  <PresentationFormat>Экран (4:3)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Изображение неровностей земной поверхности на плане местности</vt:lpstr>
      <vt:lpstr>Понятия темы:</vt:lpstr>
      <vt:lpstr>Относительная и абсолютная высота</vt:lpstr>
      <vt:lpstr>Относительная и абсолютная высота</vt:lpstr>
      <vt:lpstr>Кронштадтский футшток: нуль метров над уровнем моря</vt:lpstr>
      <vt:lpstr>Презентация PowerPoint</vt:lpstr>
      <vt:lpstr>Пластина с нулевой отметкой</vt:lpstr>
      <vt:lpstr>Абсолютная высота географических объектов на карте:</vt:lpstr>
      <vt:lpstr>Понятия темы:</vt:lpstr>
      <vt:lpstr>Горизонтали. Бергштрихи.  </vt:lpstr>
      <vt:lpstr>Понятия темы:</vt:lpstr>
      <vt:lpstr>Горизонтали. Бергштрихи. </vt:lpstr>
      <vt:lpstr>Горизонтали </vt:lpstr>
      <vt:lpstr>Презентация PowerPoint</vt:lpstr>
      <vt:lpstr>Крутизна склона</vt:lpstr>
      <vt:lpstr>Горизонтали. Бергштрихи. </vt:lpstr>
      <vt:lpstr>Презентация PowerPoint</vt:lpstr>
      <vt:lpstr>Чтение плана местности</vt:lpstr>
      <vt:lpstr>Презентация PowerPoint</vt:lpstr>
      <vt:lpstr>Нарисуй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Изображение неровностей земной поверхности на плане местности</dc:title>
  <dc:creator>Пользователь</dc:creator>
  <cp:lastModifiedBy>Админ</cp:lastModifiedBy>
  <cp:revision>15</cp:revision>
  <dcterms:created xsi:type="dcterms:W3CDTF">2018-12-24T17:06:16Z</dcterms:created>
  <dcterms:modified xsi:type="dcterms:W3CDTF">2022-05-16T09:52:13Z</dcterms:modified>
</cp:coreProperties>
</file>