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8" r:id="rId5"/>
    <p:sldId id="259" r:id="rId6"/>
    <p:sldId id="260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8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22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2B98E-103F-434B-9DD5-900B9E020A1A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022E6-36DE-4076-8FAD-8F46FAC23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6211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2B98E-103F-434B-9DD5-900B9E020A1A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022E6-36DE-4076-8FAD-8F46FAC23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461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2B98E-103F-434B-9DD5-900B9E020A1A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022E6-36DE-4076-8FAD-8F46FAC23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2677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2B98E-103F-434B-9DD5-900B9E020A1A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022E6-36DE-4076-8FAD-8F46FAC23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5439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2B98E-103F-434B-9DD5-900B9E020A1A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022E6-36DE-4076-8FAD-8F46FAC23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4563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2B98E-103F-434B-9DD5-900B9E020A1A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022E6-36DE-4076-8FAD-8F46FAC23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5492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2B98E-103F-434B-9DD5-900B9E020A1A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022E6-36DE-4076-8FAD-8F46FAC23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411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2B98E-103F-434B-9DD5-900B9E020A1A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022E6-36DE-4076-8FAD-8F46FAC23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1928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2B98E-103F-434B-9DD5-900B9E020A1A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022E6-36DE-4076-8FAD-8F46FAC23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682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2B98E-103F-434B-9DD5-900B9E020A1A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022E6-36DE-4076-8FAD-8F46FAC23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3767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2B98E-103F-434B-9DD5-900B9E020A1A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022E6-36DE-4076-8FAD-8F46FAC23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559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2B98E-103F-434B-9DD5-900B9E020A1A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C022E6-36DE-4076-8FAD-8F46FAC23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3626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Юрий Павлович Казаков</a:t>
            </a:r>
            <a:br>
              <a:rPr lang="ru-RU" dirty="0" smtClean="0"/>
            </a:br>
            <a:r>
              <a:rPr lang="ru-RU" dirty="0" smtClean="0"/>
              <a:t>«Арктур — гончий пес»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62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5744" y="2112263"/>
            <a:ext cx="4898591" cy="392277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Юрий Павлович Казаков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112263"/>
            <a:ext cx="5672328" cy="4064699"/>
          </a:xfrm>
        </p:spPr>
        <p:txBody>
          <a:bodyPr/>
          <a:lstStyle/>
          <a:p>
            <a:r>
              <a:rPr lang="ru-RU" dirty="0" smtClean="0"/>
              <a:t>По мнению Дмитрия Быкова, Юрий Казаков не был похож на свои произведения. Автор нежнейших рассказов и новелл в личной жизни был грубияном, выражающимся нецензурными словами. Поэтическая проза вырастала из писателя как цветок из кактуса.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526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«Арктур — гончий пес»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(</a:t>
            </a:r>
            <a:r>
              <a:rPr lang="ru-RU" dirty="0"/>
              <a:t>1957) посвящён памяти М. М. Пришвина. Это не только повествование о горькой судьбе слепой собаки. Автор не прибегает к антропоморфизму, чтобы создать пронзительный образ талантливого пса, не наделяет его человеческими свойствами. В рассказе скорее обнаруживается притчевый уровень, так как речь идёт о судьбе таланта как такового</a:t>
            </a:r>
          </a:p>
        </p:txBody>
      </p:sp>
    </p:spTree>
    <p:extLst>
      <p:ext uri="{BB962C8B-B14F-4D97-AF65-F5344CB8AC3E}">
        <p14:creationId xmlns:p14="http://schemas.microsoft.com/office/powerpoint/2010/main" val="1028524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Жанр</a:t>
            </a:r>
            <a:endParaRPr lang="ru-RU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446775" y="1690688"/>
            <a:ext cx="10907025" cy="95410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Удивительная, трогательная и драматичная история о слепой собаке является рассказом</a:t>
            </a:r>
            <a:r>
              <a:rPr kumimoji="0" lang="ru-RU" alt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/>
            </a:r>
            <a:br>
              <a:rPr kumimoji="0" lang="ru-RU" alt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</a:b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2707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Главные герои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Арктур – слепой гончий пес. Имел довольно сложную жизнь бродячей собаки, а его особенность еще сильнее осложняла её. Несмотря на трудности, никогда не выл от боли и был самозабвенно храбрым. В Арктуре рождается противоречие между любовью к хозяину и любовью к охоте.</a:t>
            </a:r>
          </a:p>
          <a:p>
            <a:endParaRPr lang="ru-RU" dirty="0" smtClean="0"/>
          </a:p>
          <a:p>
            <a:r>
              <a:rPr lang="ru-RU" dirty="0" smtClean="0"/>
              <a:t>Доктор – человек, который не прошел мимо слепого бездомного пса, а привел к себе в дом и очень привязался к нему.</a:t>
            </a:r>
          </a:p>
          <a:p>
            <a:endParaRPr lang="ru-RU" dirty="0" smtClean="0"/>
          </a:p>
          <a:p>
            <a:r>
              <a:rPr lang="ru-RU" dirty="0" smtClean="0"/>
              <a:t>Рассказчик – жилец доктора.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944722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360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199</Words>
  <Application>Microsoft Office PowerPoint</Application>
  <PresentationFormat>Широкоэкранный</PresentationFormat>
  <Paragraphs>13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Тема Office</vt:lpstr>
      <vt:lpstr>Юрий Павлович Казаков «Арктур — гончий пес» </vt:lpstr>
      <vt:lpstr>Юрий Павлович Казаков</vt:lpstr>
      <vt:lpstr>«Арктур — гончий пес» </vt:lpstr>
      <vt:lpstr>Жанр</vt:lpstr>
      <vt:lpstr>Главные герои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Юрий Павлович Казаков «Арктур — гончий пес»</dc:title>
  <dc:creator>101</dc:creator>
  <cp:lastModifiedBy>101</cp:lastModifiedBy>
  <cp:revision>2</cp:revision>
  <dcterms:created xsi:type="dcterms:W3CDTF">2022-05-12T06:22:30Z</dcterms:created>
  <dcterms:modified xsi:type="dcterms:W3CDTF">2022-05-12T06:52:33Z</dcterms:modified>
</cp:coreProperties>
</file>