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-108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AE7E4C-C493-4413-91D1-F6F3583BD3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901149"/>
            <a:ext cx="8689976" cy="1683025"/>
          </a:xfrm>
        </p:spPr>
        <p:txBody>
          <a:bodyPr/>
          <a:lstStyle/>
          <a:p>
            <a:r>
              <a:rPr lang="en-US" dirty="0"/>
              <a:t>British and American </a:t>
            </a:r>
            <a:r>
              <a:rPr lang="en-US" dirty="0" err="1"/>
              <a:t>english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454263-A5BA-4B4B-A56E-F7C590B804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017709BA-409A-48D4-8B6D-E28CDFBEB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63" y="3429000"/>
            <a:ext cx="3485805" cy="216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B4714EDC-9A5B-4715-BA1F-7CACBCC85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334" y="3429000"/>
            <a:ext cx="3485805" cy="216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5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C2B1A8-52EF-4433-AFC8-6F6D6997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CB4FF81-61F8-4990-8D9A-169C69C6CD3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2C56E444-4A92-4EAD-9DFD-E79F27084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728870"/>
            <a:ext cx="4737652" cy="473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705427B-16CF-4717-AC28-7019C03C291C}"/>
              </a:ext>
            </a:extLst>
          </p:cNvPr>
          <p:cNvSpPr txBox="1"/>
          <p:nvPr/>
        </p:nvSpPr>
        <p:spPr>
          <a:xfrm>
            <a:off x="6188765" y="1921561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857859-DAA5-41EA-8652-32CDF4AAAB5A}"/>
              </a:ext>
            </a:extLst>
          </p:cNvPr>
          <p:cNvSpPr txBox="1"/>
          <p:nvPr/>
        </p:nvSpPr>
        <p:spPr>
          <a:xfrm>
            <a:off x="6188765" y="3224605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46742AC-54FA-457F-8EA2-14E319A6BBF4}"/>
              </a:ext>
            </a:extLst>
          </p:cNvPr>
          <p:cNvSpPr txBox="1"/>
          <p:nvPr/>
        </p:nvSpPr>
        <p:spPr>
          <a:xfrm>
            <a:off x="8474137" y="1921561"/>
            <a:ext cx="676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lift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20BF56-A8F4-406E-9181-602590E4830B}"/>
              </a:ext>
            </a:extLst>
          </p:cNvPr>
          <p:cNvSpPr txBox="1"/>
          <p:nvPr/>
        </p:nvSpPr>
        <p:spPr>
          <a:xfrm>
            <a:off x="8385171" y="3238318"/>
            <a:ext cx="180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elevator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6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A0BA49-0413-4B8B-B253-CBA1F327D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C959AA-4195-47CD-872F-BE9A8243A34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BCAE28E6-BEFE-4980-B5FC-58D7F3F86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704" y="1167294"/>
            <a:ext cx="6031396" cy="402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CC92A28-9570-4777-B860-92E34130D434}"/>
              </a:ext>
            </a:extLst>
          </p:cNvPr>
          <p:cNvSpPr txBox="1"/>
          <p:nvPr/>
        </p:nvSpPr>
        <p:spPr>
          <a:xfrm>
            <a:off x="7277100" y="1416605"/>
            <a:ext cx="1013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9136145-8E4B-4006-B7CE-0C6B8D851420}"/>
              </a:ext>
            </a:extLst>
          </p:cNvPr>
          <p:cNvSpPr txBox="1"/>
          <p:nvPr/>
        </p:nvSpPr>
        <p:spPr>
          <a:xfrm>
            <a:off x="7277100" y="2544339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172122E-60A2-4016-9876-0EA8C2986C48}"/>
              </a:ext>
            </a:extLst>
          </p:cNvPr>
          <p:cNvSpPr txBox="1"/>
          <p:nvPr/>
        </p:nvSpPr>
        <p:spPr>
          <a:xfrm>
            <a:off x="9475305" y="1416605"/>
            <a:ext cx="952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taxi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F6AF8F7-5A8F-4EFF-81B2-4920FA00D89C}"/>
              </a:ext>
            </a:extLst>
          </p:cNvPr>
          <p:cNvSpPr txBox="1"/>
          <p:nvPr/>
        </p:nvSpPr>
        <p:spPr>
          <a:xfrm>
            <a:off x="9409656" y="2500638"/>
            <a:ext cx="905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cab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5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5CE243-1E2C-44AD-B629-A615EE77F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156188-E752-416A-8153-94E72678BD4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570F262C-6D1C-4A68-A0C3-5987359A6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1192695"/>
            <a:ext cx="3923269" cy="475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BAE9349-D100-49FA-AB11-DF3650C20D67}"/>
              </a:ext>
            </a:extLst>
          </p:cNvPr>
          <p:cNvSpPr txBox="1"/>
          <p:nvPr/>
        </p:nvSpPr>
        <p:spPr>
          <a:xfrm>
            <a:off x="5777948" y="1192695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111C46D-EEE5-46BE-967C-2E23281790BD}"/>
              </a:ext>
            </a:extLst>
          </p:cNvPr>
          <p:cNvSpPr txBox="1"/>
          <p:nvPr/>
        </p:nvSpPr>
        <p:spPr>
          <a:xfrm>
            <a:off x="5777948" y="2474759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87BC7A-E12B-41FA-8DB8-607883E1E101}"/>
              </a:ext>
            </a:extLst>
          </p:cNvPr>
          <p:cNvSpPr txBox="1"/>
          <p:nvPr/>
        </p:nvSpPr>
        <p:spPr>
          <a:xfrm>
            <a:off x="7911548" y="1192695"/>
            <a:ext cx="1662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football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BF9FD8-F418-4D2A-B8FA-0D8D99A2D9E3}"/>
              </a:ext>
            </a:extLst>
          </p:cNvPr>
          <p:cNvSpPr txBox="1"/>
          <p:nvPr/>
        </p:nvSpPr>
        <p:spPr>
          <a:xfrm>
            <a:off x="7825246" y="2448728"/>
            <a:ext cx="14350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soccer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9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10938A-0A29-4000-9458-4B849C7CF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41DEE30-4EE6-4679-AB70-BEA1610FBB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5" y="2214694"/>
            <a:ext cx="10363826" cy="34241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3E77CAE6-ED71-4369-A423-553392490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25" y="618517"/>
            <a:ext cx="5483184" cy="530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4958533-3748-4F3B-A73A-1060B0977350}"/>
              </a:ext>
            </a:extLst>
          </p:cNvPr>
          <p:cNvSpPr txBox="1"/>
          <p:nvPr/>
        </p:nvSpPr>
        <p:spPr>
          <a:xfrm>
            <a:off x="7288696" y="1416605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9822980-B2B4-47C8-8D98-0FD7B9F56E6C}"/>
              </a:ext>
            </a:extLst>
          </p:cNvPr>
          <p:cNvSpPr txBox="1"/>
          <p:nvPr/>
        </p:nvSpPr>
        <p:spPr>
          <a:xfrm>
            <a:off x="7288696" y="2918322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BA0A5B4-45A8-49FF-BED3-9590675B0621}"/>
              </a:ext>
            </a:extLst>
          </p:cNvPr>
          <p:cNvSpPr txBox="1"/>
          <p:nvPr/>
        </p:nvSpPr>
        <p:spPr>
          <a:xfrm>
            <a:off x="9154468" y="1416605"/>
            <a:ext cx="1232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film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859C594-304F-4F73-81A7-9C7A57C6AA22}"/>
              </a:ext>
            </a:extLst>
          </p:cNvPr>
          <p:cNvSpPr txBox="1"/>
          <p:nvPr/>
        </p:nvSpPr>
        <p:spPr>
          <a:xfrm>
            <a:off x="9153721" y="2918322"/>
            <a:ext cx="13652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movie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6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BB4056-241E-4FCC-BBC5-AC6274FC1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76B05A-649A-4543-BA57-C8F6767D8E2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BBFB90EC-F573-453D-869D-AA8446F21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" y="1066802"/>
            <a:ext cx="5487026" cy="394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5939F33-3F50-4DC4-974B-DA78BF440964}"/>
              </a:ext>
            </a:extLst>
          </p:cNvPr>
          <p:cNvSpPr txBox="1"/>
          <p:nvPr/>
        </p:nvSpPr>
        <p:spPr>
          <a:xfrm>
            <a:off x="7315201" y="1659206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2E9C711-5433-4E73-AC0E-D1678BA5EE7E}"/>
              </a:ext>
            </a:extLst>
          </p:cNvPr>
          <p:cNvSpPr txBox="1"/>
          <p:nvPr/>
        </p:nvSpPr>
        <p:spPr>
          <a:xfrm>
            <a:off x="7315201" y="3017316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D1251C3-1104-40A8-8E72-A8DA773A8456}"/>
              </a:ext>
            </a:extLst>
          </p:cNvPr>
          <p:cNvSpPr txBox="1"/>
          <p:nvPr/>
        </p:nvSpPr>
        <p:spPr>
          <a:xfrm>
            <a:off x="9065086" y="1659206"/>
            <a:ext cx="11352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chips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D9313DE-0D6F-45FA-AA84-5A9730D66426}"/>
              </a:ext>
            </a:extLst>
          </p:cNvPr>
          <p:cNvSpPr txBox="1"/>
          <p:nvPr/>
        </p:nvSpPr>
        <p:spPr>
          <a:xfrm>
            <a:off x="9137220" y="3017316"/>
            <a:ext cx="9909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fries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79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350940-4A97-4BCD-8521-A9315CBD1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C46E43D-83C0-428B-A9BD-706364B895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E98CAAB-E381-4038-BB79-76319B874E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70" t="11769" r="45326" b="26172"/>
          <a:stretch/>
        </p:blipFill>
        <p:spPr>
          <a:xfrm>
            <a:off x="913774" y="848139"/>
            <a:ext cx="4572626" cy="49430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F7775D-0763-40AE-9A1D-EF0E24BEDC35}"/>
              </a:ext>
            </a:extLst>
          </p:cNvPr>
          <p:cNvSpPr txBox="1"/>
          <p:nvPr/>
        </p:nvSpPr>
        <p:spPr>
          <a:xfrm flipH="1">
            <a:off x="6910344" y="1644562"/>
            <a:ext cx="1010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UK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A9CD733-D6DF-4C60-8C0A-34E73CFF3517}"/>
              </a:ext>
            </a:extLst>
          </p:cNvPr>
          <p:cNvSpPr txBox="1"/>
          <p:nvPr/>
        </p:nvSpPr>
        <p:spPr>
          <a:xfrm>
            <a:off x="6910345" y="2721114"/>
            <a:ext cx="1106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USA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D0C2B52-799C-466F-993C-C849D9CD77B0}"/>
              </a:ext>
            </a:extLst>
          </p:cNvPr>
          <p:cNvSpPr txBox="1"/>
          <p:nvPr/>
        </p:nvSpPr>
        <p:spPr>
          <a:xfrm>
            <a:off x="8362122" y="1659206"/>
            <a:ext cx="26733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underground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D44B0A6-7706-4418-8FE2-0ACEE48D3B52}"/>
              </a:ext>
            </a:extLst>
          </p:cNvPr>
          <p:cNvSpPr txBox="1"/>
          <p:nvPr/>
        </p:nvSpPr>
        <p:spPr>
          <a:xfrm>
            <a:off x="8362122" y="2655958"/>
            <a:ext cx="1670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C00000"/>
                </a:solidFill>
              </a:rPr>
              <a:t>subway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9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35</TotalTime>
  <Words>28</Words>
  <Application>Microsoft Office PowerPoint</Application>
  <PresentationFormat>Произвольный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Капля</vt:lpstr>
      <vt:lpstr>British and American english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British and American english</dc:title>
  <dc:creator>Ирина Мусс</dc:creator>
  <cp:lastModifiedBy>User</cp:lastModifiedBy>
  <cp:revision>5</cp:revision>
  <dcterms:created xsi:type="dcterms:W3CDTF">2020-11-16T14:27:16Z</dcterms:created>
  <dcterms:modified xsi:type="dcterms:W3CDTF">2021-11-13T06:40:11Z</dcterms:modified>
</cp:coreProperties>
</file>