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8"/>
  </p:notesMasterIdLst>
  <p:sldIdLst>
    <p:sldId id="356" r:id="rId2"/>
    <p:sldId id="357" r:id="rId3"/>
    <p:sldId id="358" r:id="rId4"/>
    <p:sldId id="330" r:id="rId5"/>
    <p:sldId id="372" r:id="rId6"/>
    <p:sldId id="332" r:id="rId7"/>
    <p:sldId id="361" r:id="rId8"/>
    <p:sldId id="333" r:id="rId9"/>
    <p:sldId id="341" r:id="rId10"/>
    <p:sldId id="345" r:id="rId11"/>
    <p:sldId id="363" r:id="rId12"/>
    <p:sldId id="364" r:id="rId13"/>
    <p:sldId id="365" r:id="rId14"/>
    <p:sldId id="366" r:id="rId15"/>
    <p:sldId id="354" r:id="rId16"/>
    <p:sldId id="343" r:id="rId17"/>
    <p:sldId id="367" r:id="rId18"/>
    <p:sldId id="373" r:id="rId19"/>
    <p:sldId id="344" r:id="rId20"/>
    <p:sldId id="368" r:id="rId21"/>
    <p:sldId id="369" r:id="rId22"/>
    <p:sldId id="347" r:id="rId23"/>
    <p:sldId id="370" r:id="rId24"/>
    <p:sldId id="374" r:id="rId25"/>
    <p:sldId id="375" r:id="rId26"/>
    <p:sldId id="349" r:id="rId27"/>
    <p:sldId id="350" r:id="rId28"/>
    <p:sldId id="376" r:id="rId29"/>
    <p:sldId id="371" r:id="rId30"/>
    <p:sldId id="351" r:id="rId31"/>
    <p:sldId id="352" r:id="rId32"/>
    <p:sldId id="334" r:id="rId33"/>
    <p:sldId id="353" r:id="rId34"/>
    <p:sldId id="377" r:id="rId35"/>
    <p:sldId id="359" r:id="rId36"/>
    <p:sldId id="355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FF"/>
    <a:srgbClr val="D8EEC0"/>
    <a:srgbClr val="0000FF"/>
    <a:srgbClr val="FFC9C9"/>
    <a:srgbClr val="FF00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3" autoAdjust="0"/>
    <p:restoredTop sz="78955" autoAdjust="0"/>
  </p:normalViewPr>
  <p:slideViewPr>
    <p:cSldViewPr>
      <p:cViewPr varScale="1">
        <p:scale>
          <a:sx n="91" d="100"/>
          <a:sy n="91" d="100"/>
        </p:scale>
        <p:origin x="14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95AC1F4-0570-46E6-B999-9344688A5540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A6E8987-6F3F-4570-9994-53E8A8DFC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173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BEF2-7FF2-4B61-9DF2-C46D3E7935E6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C4A06-7762-4C3B-8627-3FAC2A115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91778-FAF9-4B50-B34E-CA1481F9513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73C3C-17B4-47DB-9A65-3EBC3EB60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04427-C128-4960-A1C0-C4424A709AD3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89FF-A8BE-49C2-8F8F-E6E8FC006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29218-9393-4177-9546-7DF02E722B15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DC36F-D54E-44BD-B156-EF354AD03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4D2AC-EFAA-4B95-A278-8C7E6087D2D9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8E022-6F84-4F28-84A6-0C7AB3A28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21CCD-B1BD-474F-BEEA-5BF79B138C0C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23586-F635-4D84-A7B0-B6DAD0862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D3AEE-6543-4919-B98B-C990D8173284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CCA3A-F9AA-4573-A5AD-1979F1090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56BD-7FAB-491E-8C8D-39872D0C4A3B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31E10-E6B4-4566-888A-18452319C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DD37A-07D9-477D-AD4D-39A2363203A5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1C4F3-E33E-4F1E-98C8-6ABA95E88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8BA08-910C-470C-8062-2A5C633299D0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4AF7C-1DAE-42D4-AA33-EEDC2702B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0DEE-AB29-473B-A939-4ACF5DF85FC2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D09B1-5ABC-442D-9D16-390B189C4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270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3069BC-9C93-4AFA-A89B-4915204EEDAF}" type="datetimeFigureOut">
              <a:rPr lang="ru-RU"/>
              <a:pPr>
                <a:defRPr/>
              </a:pPr>
              <a:t>16.05.2022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661A65-0206-4A42-B391-CBC90F02F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51" r:id="rId4"/>
    <p:sldLayoutId id="2147483866" r:id="rId5"/>
    <p:sldLayoutId id="2147483850" r:id="rId6"/>
    <p:sldLayoutId id="2147483867" r:id="rId7"/>
    <p:sldLayoutId id="2147483868" r:id="rId8"/>
    <p:sldLayoutId id="2147483869" r:id="rId9"/>
    <p:sldLayoutId id="2147483849" r:id="rId10"/>
    <p:sldLayoutId id="21474838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01\Desktop\&#1057;&#1074;&#1077;&#1090;&#1072;\&#1044;&#1085;&#1077;&#1074;&#1085;&#1080;&#1082;%20&#1058;&#1072;&#1085;&#1080;%20&#1057;&#1072;&#1074;&#1080;&#1095;&#1077;&#1074;&#1086;&#1081;%20(1)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01\Desktop\&#1057;&#1074;&#1077;&#1090;&#1072;\y2mate.com%20-%20&#1053;&#1072;%20&#1076;&#1086;&#1088;&#1086;&#1075;&#1077;%20&#1078;&#1080;&#1079;&#1085;&#1080;%20%20&#1040;&#1083;&#1077;&#1082;&#1089;&#1072;&#1085;&#1076;&#1088;%20&#1056;&#1086;&#1079;&#1077;&#1085;&#1073;&#1072;&#1091;&#1084;_1080pFHR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01\Desktop\&#1057;&#1074;&#1077;&#1090;&#1072;\&#1052;&#1080;&#1085;&#1091;&#1090;&#1072;%20&#1084;&#1086;&#1083;&#1095;&#1072;&#1085;&#1080;&#1103;.mp3" TargetMode="Externa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01\Desktop\&#1057;&#1074;&#1077;&#1090;&#1072;\o_toj_vesne_i_vse_o_toj_vesne_(muzebra.net).mp3" TargetMode="Externa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file:///C:\Users\User\Desktop\&#1050;&#1083;&#1072;&#1089;&#1089;&#1085;&#1099;&#1081;%20&#1095;&#1072;&#1089;%20&#1054;&#1089;&#1074;&#1086;&#1073;&#1086;&#1078;&#1076;&#1077;&#1085;&#1080;&#1077;%20&#1075;&#1086;&#1088;&#1086;&#1076;&#1072;%20&#1051;&#1077;&#1085;&#1080;&#1085;&#1075;&#1088;&#1072;&#1076;&#1072;%20&#1086;&#1090;%20&#1073;&#1083;&#1086;&#1082;&#1072;&#1076;&#1099;%203%20&#1082;&#1083;&#1072;&#1089;&#1089;\&#1057;&#1074;&#1103;&#1097;&#1077;&#1085;&#1085;&#1072;&#1103;%20&#1074;&#1086;&#1081;&#1085;&#1072;.mp3" TargetMode="External"/><Relationship Id="rId1" Type="http://schemas.microsoft.com/office/2007/relationships/media" Target="file:///C:\Users\User\Desktop\&#1050;&#1083;&#1072;&#1089;&#1089;&#1085;&#1099;&#1081;%20&#1095;&#1072;&#1089;%20&#1054;&#1089;&#1074;&#1086;&#1073;&#1086;&#1078;&#1076;&#1077;&#1085;&#1080;&#1077;%20&#1075;&#1086;&#1088;&#1086;&#1076;&#1072;%20&#1051;&#1077;&#1085;&#1080;&#1085;&#1075;&#1088;&#1072;&#1076;&#1072;%20&#1086;&#1090;%20&#1073;&#1083;&#1086;&#1082;&#1072;&#1076;&#1099;%203%20&#1082;&#1083;&#1072;&#1089;&#1089;\&#1057;&#1074;&#1103;&#1097;&#1077;&#1085;&#1085;&#1072;&#1103;%20&#1074;&#1086;&#1081;&#1085;&#1072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14" y="404664"/>
            <a:ext cx="8724972" cy="5984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155309"/>
            <a:ext cx="345638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Среди болот, дорог и вьюг,</a:t>
            </a:r>
          </a:p>
          <a:p>
            <a:r>
              <a:rPr lang="ru-RU" b="1" dirty="0">
                <a:solidFill>
                  <a:srgbClr val="C00000"/>
                </a:solidFill>
              </a:rPr>
              <a:t>Как исполин из сказки,</a:t>
            </a:r>
          </a:p>
          <a:p>
            <a:r>
              <a:rPr lang="ru-RU" b="1" dirty="0">
                <a:solidFill>
                  <a:srgbClr val="C00000"/>
                </a:solidFill>
              </a:rPr>
              <a:t>Явился миру Петербург,</a:t>
            </a:r>
          </a:p>
          <a:p>
            <a:r>
              <a:rPr lang="ru-RU" b="1" dirty="0">
                <a:solidFill>
                  <a:srgbClr val="C00000"/>
                </a:solidFill>
              </a:rPr>
              <a:t>Волной любви обласкан!</a:t>
            </a:r>
          </a:p>
        </p:txBody>
      </p:sp>
    </p:spTree>
    <p:extLst>
      <p:ext uri="{BB962C8B-B14F-4D97-AF65-F5344CB8AC3E}">
        <p14:creationId xmlns:p14="http://schemas.microsoft.com/office/powerpoint/2010/main" val="366601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wzz.in.ua/uploads/posts/2013-01/1359278783_1359258340_blokada.96sf3k2cbaww0444g04ko88c0.ejcuplo1l0oo0sk8c40s8osc4.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3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692696"/>
            <a:ext cx="46659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/>
              <a:t>Начался </a:t>
            </a:r>
            <a:r>
              <a:rPr lang="ru-RU" sz="4800" b="1" dirty="0" smtClean="0"/>
              <a:t>голод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0" y="260648"/>
            <a:ext cx="2982590" cy="4896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960" y="1988840"/>
            <a:ext cx="6058644" cy="47611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84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8" y="-4803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12.imageshost.ru/img/2011/03/25/image_4d8c2d5ac55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291" y="116632"/>
            <a:ext cx="5376596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ki.spb.ru/conf/uploads/monthly_01_2012/post-79670-132723380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33082" y="2636912"/>
            <a:ext cx="4990251" cy="4086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47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По Ленинграду ходила смерть. </a:t>
            </a:r>
            <a:br>
              <a:rPr lang="ru-RU" sz="2400" b="1" dirty="0"/>
            </a:br>
            <a:r>
              <a:rPr lang="ru-RU" sz="2400" b="1" dirty="0" smtClean="0"/>
              <a:t>Почти 800 тысяч </a:t>
            </a:r>
            <a:r>
              <a:rPr lang="ru-RU" sz="2400" b="1" dirty="0"/>
              <a:t>ленинградцев погибли </a:t>
            </a:r>
            <a:r>
              <a:rPr lang="ru-RU" sz="2400" b="1" dirty="0" smtClean="0"/>
              <a:t>от холода и  </a:t>
            </a:r>
            <a:r>
              <a:rPr lang="ru-RU" sz="2400" b="1" dirty="0"/>
              <a:t>голода.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3837480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2"/>
            <a:ext cx="5144933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7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51" y="116632"/>
            <a:ext cx="8564213" cy="6264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11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kolyan.net/uploads/posts/2009-06/1245433842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2646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3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8" y="-4803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6-tub-ru.yandex.net/i?id=59766565-13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401" y="2492896"/>
            <a:ext cx="6016475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diletant.ru/upload/iblock/b6d/b6db997cd51cb932b70f31ad99b226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0074" y="1"/>
            <a:ext cx="313392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37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Норма выдачи хлеба в осажденном Ленинграде.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Музее истории Ленинграда (Санкт-Петербурга) хранится чёрствый, потемневший не от времени, а тёмный с самого своего появления на свет ломоть хлеба.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93960"/>
            <a:ext cx="5664285" cy="4715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2007"/>
            <a:ext cx="3744416" cy="3350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08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6632"/>
            <a:ext cx="8448939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.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58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48464" cy="6351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476672"/>
            <a:ext cx="313184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Его скульптуры и дворцы,</a:t>
            </a:r>
          </a:p>
          <a:p>
            <a:r>
              <a:rPr lang="ru-RU" b="1" dirty="0">
                <a:solidFill>
                  <a:srgbClr val="C00000"/>
                </a:solidFill>
              </a:rPr>
              <a:t>Фонтаны, скверы, парки,</a:t>
            </a:r>
          </a:p>
          <a:p>
            <a:r>
              <a:rPr lang="ru-RU" b="1" dirty="0">
                <a:solidFill>
                  <a:srgbClr val="C00000"/>
                </a:solidFill>
              </a:rPr>
              <a:t>Его ограды и мосты,</a:t>
            </a:r>
          </a:p>
          <a:p>
            <a:r>
              <a:rPr lang="ru-RU" b="1" dirty="0">
                <a:solidFill>
                  <a:srgbClr val="C00000"/>
                </a:solidFill>
              </a:rPr>
              <a:t>Кораблик на Фонтанке,</a:t>
            </a:r>
          </a:p>
        </p:txBody>
      </p:sp>
    </p:spTree>
    <p:extLst>
      <p:ext uri="{BB962C8B-B14F-4D97-AF65-F5344CB8AC3E}">
        <p14:creationId xmlns:p14="http://schemas.microsoft.com/office/powerpoint/2010/main" val="352962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5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Дневник Тани Савичевой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928670"/>
            <a:ext cx="8358246" cy="578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4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8" y="-4803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c.pics.livejournal.com/aragon911/32128138/66419/66419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183074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lok-leningrada.ru/wp-content/uploads/kartinki/blokada_leningrada_2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324917"/>
            <a:ext cx="4942852" cy="4653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8" y="-4803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12.imageshost.ru/img/2011/03/25/image_4d8c2d5ac55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8" y="-4803"/>
            <a:ext cx="4575200" cy="343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ki.spb.ru/conf/uploads/monthly_01_2012/post-79670-132723380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8108" y="3426599"/>
            <a:ext cx="4595349" cy="34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60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" y="16292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oficery.ru/sites/default/files/news/2011/09/33f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032174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young.rzd.ru/dbmm/images/41/4080/193435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096851"/>
            <a:ext cx="480053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9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6855" y="404664"/>
            <a:ext cx="29181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Вышел из строя водопровод. 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16534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5739141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8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7019" y="11663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Не было топлива. Не было электричества.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4005064"/>
            <a:ext cx="2544653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78297"/>
            <a:ext cx="6355986" cy="4766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29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" y="-4803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slavyanskaya-kultura.ru/images/8%28162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3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" y="16292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mywars.ru/0c53d282067efb5311ae76a33dc6e00e_d61da015b9c379dea519548359bc4f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0" y="0"/>
            <a:ext cx="4590098" cy="344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festival.1september.ru/articles/584966/presentation/2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2486" y="3447693"/>
            <a:ext cx="4575201" cy="34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4088" y="431184"/>
            <a:ext cx="329468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ДОРОГА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ЧЕРЕЗ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ЛАДОГУ</a:t>
            </a:r>
          </a:p>
        </p:txBody>
      </p:sp>
      <p:pic>
        <p:nvPicPr>
          <p:cNvPr id="7176" name="Picture 8" descr="http://stat21.privet.ru/lr/0d03132910b133197e1d81f7c762260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6" y="3447693"/>
            <a:ext cx="4575199" cy="3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07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9672" y="102108"/>
            <a:ext cx="2688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«Дорога Жизни»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64890"/>
            <a:ext cx="3888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Единственный путь к осажденным – </a:t>
            </a:r>
          </a:p>
          <a:p>
            <a:r>
              <a:rPr lang="ru-RU" sz="2000" b="1" dirty="0"/>
              <a:t>«Дорога Жизни», </a:t>
            </a:r>
            <a:r>
              <a:rPr lang="ru-RU" sz="2000" b="1" dirty="0" smtClean="0"/>
              <a:t>был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проложен </a:t>
            </a:r>
            <a:r>
              <a:rPr lang="ru-RU" sz="2000" b="1" dirty="0"/>
              <a:t>по льду Ладожского озера. </a:t>
            </a:r>
          </a:p>
          <a:p>
            <a:r>
              <a:rPr lang="ru-RU" sz="2000" b="1" dirty="0"/>
              <a:t>По нему в город  доставлялось продовольствие.</a:t>
            </a:r>
          </a:p>
          <a:p>
            <a:r>
              <a:rPr lang="ru-RU" sz="2000" b="1" dirty="0"/>
              <a:t>«Дорога Жизни» - это не только трасса</a:t>
            </a:r>
          </a:p>
          <a:p>
            <a:r>
              <a:rPr lang="ru-RU" sz="2000" b="1" dirty="0"/>
              <a:t>по льду озера, </a:t>
            </a:r>
          </a:p>
          <a:p>
            <a:r>
              <a:rPr lang="ru-RU" sz="2000" b="1" dirty="0"/>
              <a:t>это путь, который надо было преодолеть от железнодорожной станции на западном берегу озера </a:t>
            </a:r>
          </a:p>
          <a:p>
            <a:r>
              <a:rPr lang="ru-RU" sz="2000" b="1" dirty="0"/>
              <a:t>до станции на противоположном берегу и обратно.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0058"/>
            <a:ext cx="4248472" cy="60566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2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Дорога Жизни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y2mate.com - На дороге жизни  Александр Розенбаум_1080pFHR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1285860"/>
            <a:ext cx="8215370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15" y="161079"/>
            <a:ext cx="8784976" cy="6429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6632"/>
            <a:ext cx="3168352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Его кресты, его гранит —</a:t>
            </a:r>
          </a:p>
          <a:p>
            <a:r>
              <a:rPr lang="ru-RU" b="1" dirty="0">
                <a:solidFill>
                  <a:srgbClr val="C00000"/>
                </a:solidFill>
              </a:rPr>
              <a:t>Веков узор так прочен! —</a:t>
            </a:r>
          </a:p>
          <a:p>
            <a:r>
              <a:rPr lang="ru-RU" b="1" dirty="0">
                <a:solidFill>
                  <a:srgbClr val="C00000"/>
                </a:solidFill>
              </a:rPr>
              <a:t>Все восхищает и пленит</a:t>
            </a:r>
          </a:p>
          <a:p>
            <a:r>
              <a:rPr lang="ru-RU" b="1" dirty="0">
                <a:solidFill>
                  <a:srgbClr val="C00000"/>
                </a:solidFill>
              </a:rPr>
              <a:t>В сиянье белой ночи.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5301208"/>
            <a:ext cx="3419872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Люблю тебя я, город мой,</a:t>
            </a:r>
          </a:p>
          <a:p>
            <a:r>
              <a:rPr lang="ru-RU" b="1" dirty="0">
                <a:solidFill>
                  <a:srgbClr val="C00000"/>
                </a:solidFill>
              </a:rPr>
              <a:t>Не знаю краше места!</a:t>
            </a:r>
          </a:p>
          <a:p>
            <a:r>
              <a:rPr lang="ru-RU" b="1" dirty="0">
                <a:solidFill>
                  <a:srgbClr val="C00000"/>
                </a:solidFill>
              </a:rPr>
              <a:t>мне жизнь, единая с тобой,</a:t>
            </a:r>
          </a:p>
          <a:p>
            <a:r>
              <a:rPr lang="ru-RU" b="1" dirty="0">
                <a:solidFill>
                  <a:srgbClr val="C00000"/>
                </a:solidFill>
              </a:rPr>
              <a:t>Дарована в наследство!</a:t>
            </a:r>
          </a:p>
        </p:txBody>
      </p:sp>
    </p:spTree>
    <p:extLst>
      <p:ext uri="{BB962C8B-B14F-4D97-AF65-F5344CB8AC3E}">
        <p14:creationId xmlns:p14="http://schemas.microsoft.com/office/powerpoint/2010/main" val="13193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" y="16292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900igr.net/datai/istorija/Po-gorodam-gerojam/0007-008-Gorod-geroj-Leningr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374" y="1196752"/>
            <a:ext cx="2562225" cy="3886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17652" y="273422"/>
            <a:ext cx="51496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ЛЕНИНГРАД 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9149" y="5445224"/>
            <a:ext cx="5625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 - ГЕРОЙ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036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2i.spoki.tvnet.lv/upload/articles/35/35424/images/Otrais-Pasaules-kars-8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9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g1.liveinternet.ru/images/attach/c/0/43/568/43568007_Piskarevskoye_Memorial_Cemetery_Monument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7" y="326803"/>
            <a:ext cx="8064897" cy="60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0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mota.ru/upload/wallpapers/2010/01/27/08/01/21277/mota_ru_0012712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" y="16292"/>
            <a:ext cx="9150401" cy="68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romedali.ru/images/leningrad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2187" y="832992"/>
            <a:ext cx="5400600" cy="52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0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0.liveinternet.ru/images/attach/c/1/63/766/63766027_3822_msg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7" y="0"/>
            <a:ext cx="8964488" cy="672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611726" y="4005064"/>
            <a:ext cx="10320134" cy="25853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27 ЯНВАРЯ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ВОИНСКОЙ СЛАВЫ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718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e.photosight.ru/ef9/5983492_x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77" y="188640"/>
            <a:ext cx="7926774" cy="447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032" y="454967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/>
              <a:t>Никто не забыт,</a:t>
            </a:r>
          </a:p>
          <a:p>
            <a:pPr algn="ctr"/>
            <a:r>
              <a:rPr lang="ru-RU" sz="7200" dirty="0"/>
              <a:t>ничто не забыто</a:t>
            </a:r>
          </a:p>
        </p:txBody>
      </p:sp>
      <p:pic>
        <p:nvPicPr>
          <p:cNvPr id="7" name="Минута молч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51435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6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greenmama.ru/dn_images/01/69/54/74/1233038495blokada-kol0c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6741" y="0"/>
            <a:ext cx="778796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МОНУМЕНТ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«РАЗОРВАННОЕ КОЛЬЦО»</a:t>
            </a:r>
            <a:endParaRPr lang="ru-RU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586" y="6250617"/>
            <a:ext cx="88888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ЧЕСТЬ ОСВОБОЖДЕНИЯ ЛЕНИНГРАДА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o_toj_vesne_i_vse_o_toj_vesne_(muzebra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28662" y="51435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1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1.liveinternet.ru/images/attach/c/2/82/834/82834627_blokada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вященная вой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43042" y="550070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2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40909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Началась блокада.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Начались страшные дни Ленинграда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g0.liveinternet.ru/images/attach/c/1/50/10/50010505_Vid_Nevskogo_prospekta_vo_vremya_vrazheskogo_artobstrela_194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8662" y="1428736"/>
            <a:ext cx="7604160" cy="502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57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1.liveinternet.ru/images/attach/b/3/27/827/27827019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506" y="0"/>
            <a:ext cx="91618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60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0752" y="5517232"/>
            <a:ext cx="8381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августе 1941 года город Ленинград оказался в блокаде, </a:t>
            </a:r>
            <a:r>
              <a:rPr lang="ru-RU" sz="2000" b="1" dirty="0" smtClean="0"/>
              <a:t>то </a:t>
            </a:r>
            <a:r>
              <a:rPr lang="ru-RU" sz="2000" b="1" dirty="0"/>
              <a:t>есть в кольце фашистских полчищ.</a:t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0435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900igr.net/data/istorija/Blokada-Leningrada.files/0022-026-Prodovolstvie-v-Leningrade-zakonchil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5776" y="548680"/>
            <a:ext cx="3678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БЛОКАДА</a:t>
            </a:r>
            <a:endParaRPr lang="ru-RU" sz="5400" b="1" spc="50" dirty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0730" y="2090172"/>
            <a:ext cx="79692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ОКРУЖЕНИЕ ГОРОДА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  ВСЕХ СТОРОН</a:t>
            </a:r>
            <a:endParaRPr lang="ru-RU" sz="54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04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i.dailymail.co.uk/i/pix/2010/09/03/article-1308589-0B043958000005DC-139_634x48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255832" cy="683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93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8667</TotalTime>
  <Words>231</Words>
  <Application>Microsoft Office PowerPoint</Application>
  <PresentationFormat>Экран (4:3)</PresentationFormat>
  <Paragraphs>50</Paragraphs>
  <Slides>36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Началась блокада.  Начались страшные дни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Дорога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«Я – ГРАЖДАНИН»</dc:title>
  <dc:creator>Нина</dc:creator>
  <cp:lastModifiedBy>User</cp:lastModifiedBy>
  <cp:revision>840</cp:revision>
  <dcterms:created xsi:type="dcterms:W3CDTF">2009-12-10T19:22:29Z</dcterms:created>
  <dcterms:modified xsi:type="dcterms:W3CDTF">2022-05-16T10:03:33Z</dcterms:modified>
</cp:coreProperties>
</file>