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72504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626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91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6244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8246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9405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535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573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802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738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079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96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990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163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70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353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442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4164591-8219-473D-9DA4-6323C91B4B1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9651E38-DBE7-417B-9C6A-08CB6C8BF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717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9237" y="203161"/>
            <a:ext cx="8679915" cy="2365868"/>
          </a:xfrm>
        </p:spPr>
        <p:txBody>
          <a:bodyPr>
            <a:normAutofit/>
          </a:bodyPr>
          <a:lstStyle/>
          <a:p>
            <a:r>
              <a:rPr lang="ru-RU" dirty="0" smtClean="0"/>
              <a:t>Реликтовое излучение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17997">
            <a:off x="275773" y="2242176"/>
            <a:ext cx="5021942" cy="24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55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005943" y="3067339"/>
            <a:ext cx="7076740" cy="252927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1082180"/>
            <a:ext cx="410754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Значение современной температуры реликтового излучения, вычисленное с помощью спутников, составляет 2,7356±± 0,038 К.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Обнаружена слабая анизотропия реликтового излучения, объясняемая движением земного наблюдателя через заполненное излучением пространство. Вследствие эффекта Доплера излучение прямо по направлению движения должно казаться немного более горячим, а в обратном направлении — более холодным.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8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343177" y="0"/>
            <a:ext cx="4848823" cy="56315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385630" cy="563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2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85800" y="0"/>
            <a:ext cx="10394707" cy="5374585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Реликтовый фон образован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образован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фотонами, испущенными в эпоху, когда свет горячего Большого взрыва практически перестал взаимодействовать с материей, отделился от неё. Сейчас из-за расширения Вселенной из видимого диапазона большинство этих фотонов перешли в микроволновой радиодиапазон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Относится к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Типичным объектам во вселенной как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Галактики,Квазары,Гамма-всплески,Звёздные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скопления.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8025" y="4061732"/>
            <a:ext cx="51339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56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3257" y="3614057"/>
            <a:ext cx="3707251" cy="1982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464458"/>
            <a:ext cx="10394707" cy="4910128"/>
          </a:xfrm>
        </p:spPr>
        <p:txBody>
          <a:bodyPr>
            <a:normAutofit/>
          </a:bodyPr>
          <a:lstStyle/>
          <a:p>
            <a:r>
              <a:rPr lang="ru-RU" sz="1900" dirty="0" err="1">
                <a:latin typeface="Arial" panose="020B0604020202020204" pitchFamily="34" charset="0"/>
                <a:cs typeface="Arial" panose="020B0604020202020204" pitchFamily="34" charset="0"/>
              </a:rPr>
              <a:t>Рели́ктовое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dirty="0" err="1">
                <a:latin typeface="Arial" panose="020B0604020202020204" pitchFamily="34" charset="0"/>
                <a:cs typeface="Arial" panose="020B0604020202020204" pitchFamily="34" charset="0"/>
              </a:rPr>
              <a:t>излуче́ние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(лат. </a:t>
            </a:r>
            <a:r>
              <a:rPr lang="ru-RU" sz="1900" dirty="0" err="1">
                <a:latin typeface="Arial" panose="020B0604020202020204" pitchFamily="34" charset="0"/>
                <a:cs typeface="Arial" panose="020B0604020202020204" pitchFamily="34" charset="0"/>
              </a:rPr>
              <a:t>relictum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— остаток), космическое сверхвысокочастотное фоновое излучение — равномерно заполняющее Вселенную тепловое излучение, возникшее в эпоху первичной рекомбинации водорода. Обладает высокой степенью </a:t>
            </a:r>
            <a:r>
              <a:rPr lang="ru-RU" sz="1900" dirty="0" err="1">
                <a:latin typeface="Arial" panose="020B0604020202020204" pitchFamily="34" charset="0"/>
                <a:cs typeface="Arial" panose="020B0604020202020204" pitchFamily="34" charset="0"/>
              </a:rPr>
              <a:t>изотропности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и спектром, свойственным для абсолютно чёрного тела с температурой 2,72548 ± 0,00057 .</a:t>
            </a:r>
          </a:p>
        </p:txBody>
      </p:sp>
    </p:spTree>
    <p:extLst>
      <p:ext uri="{BB962C8B-B14F-4D97-AF65-F5344CB8AC3E}">
        <p14:creationId xmlns:p14="http://schemas.microsoft.com/office/powerpoint/2010/main" val="339562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685800"/>
            <a:ext cx="10394707" cy="2289629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Впервые идея существования реликтового излучения была выдвинута в 1946 году Георгием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Гамовым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Он предположил, что на ранних стадиях расширения Вселенная была горячей и от этой эпохи осталось тепловое излучение, приходящее со всех направлений.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2457" y="2309312"/>
            <a:ext cx="2488050" cy="333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0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Идея </a:t>
            </a:r>
            <a:r>
              <a:rPr lang="ru-RU" dirty="0"/>
              <a:t>«горячей модели» Вселенной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812800"/>
            <a:ext cx="10394707" cy="3106058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Модель горячей Вселенной - космологическая модель, в которой эволюция Вселенной начинается с состояния плотной горячей плазмы, состоящей из элементарных частиц, и протекает при дальнейшем адиабатическом космологическом расширении.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343" y="3145972"/>
            <a:ext cx="4949371" cy="371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69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основе этой модели лежат два предположения: 1) свойства Вселенной одинаковы во всех ее точках (однородность) и направления (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изотропность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); 2) наилучшим известным описанием гравитационного поля являются уравнения Эйнштейна. Из этого следует так называемая кривизна пространства и связь, кривизны с плотностью массы. Космологию, основанную на этих постулатах называют релятивистской. Важным пунктом данной модели является ее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нестационарность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это означает, что Вселенная не может находиться в статическом, неизменном состоянии.</a:t>
            </a:r>
          </a:p>
        </p:txBody>
      </p:sp>
    </p:spTree>
    <p:extLst>
      <p:ext uri="{BB962C8B-B14F-4D97-AF65-F5344CB8AC3E}">
        <p14:creationId xmlns:p14="http://schemas.microsoft.com/office/powerpoint/2010/main" val="380357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1" y="-812800"/>
            <a:ext cx="10394706" cy="7242629"/>
          </a:xfrm>
        </p:spPr>
        <p:txBody>
          <a:bodyPr>
            <a:norm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Горячая модель представляла собой конкретную астрофизическую гипотезу, указывающую пути опытной проверки своих следствий. Гамов предсказал существование в настоящее время остатков теплового излучения первичной горячей плазмы, а его сотрудники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Дльфер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 Герман еще в 1948 г. довольно точно рассчитали величину температуры этого остаточного излучения уже современной Вселенной. Однако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Гамову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 его сотрудникам не удалось дать удовлетворительное объяснение естественному образованию и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распостраненности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тяжелых химических элементов во Вселенной, что явилось причиной скептического отношения к его теории со стороны специалистов. Как оказалось, предложенный механизм ядерного синтеза не мог обеспечить возникновение наблюдаемого ныне количества этих элементов.</a:t>
            </a:r>
          </a:p>
        </p:txBody>
      </p:sp>
    </p:spTree>
    <p:extLst>
      <p:ext uri="{BB962C8B-B14F-4D97-AF65-F5344CB8AC3E}">
        <p14:creationId xmlns:p14="http://schemas.microsoft.com/office/powerpoint/2010/main" val="371789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0"/>
            <a:ext cx="10394707" cy="5374585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конце 60-х годов группа американских ученых во главе с Р.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Дикке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приступила к попыткам обнаружить реликтовое излучение. Но их опередили Л.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Пепзиас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 Р. Вильсон, получившие в 1978 г. Нобелевскую премию за открытие микроволнового фона (это официальное название реликтового излучения) на волне 7,35 см.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4252" y="3589226"/>
            <a:ext cx="5760719" cy="321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49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944914" y="0"/>
            <a:ext cx="7391071" cy="561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00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7558313" cy="3524604"/>
          </a:xfrm>
        </p:spPr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результате астрономических наблюдений последнего времени удалось однозначно решить принципиальный вопрос о характере физических условий, господствовавших на ранних стадиях космической эволюции: наиболее адекватной оказалась горячая модель «начала».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4114" y="1837765"/>
            <a:ext cx="2838569" cy="377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7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Главное мероприятие</Template>
  <TotalTime>73</TotalTime>
  <Words>493</Words>
  <Application>Microsoft Office PowerPoint</Application>
  <PresentationFormat>Широкоэкранный</PresentationFormat>
  <Paragraphs>13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Impact</vt:lpstr>
      <vt:lpstr>Главное мероприятие</vt:lpstr>
      <vt:lpstr>Реликтовое излучение </vt:lpstr>
      <vt:lpstr>Презентация PowerPoint</vt:lpstr>
      <vt:lpstr>Презентация PowerPoint</vt:lpstr>
      <vt:lpstr>Идея «горячей модели» Вселенной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Реликтовое излучение </dc:title>
  <dc:creator>RePack by Diakov</dc:creator>
  <cp:lastModifiedBy>Степанова Анастасия Олеговна</cp:lastModifiedBy>
  <cp:revision>7</cp:revision>
  <dcterms:created xsi:type="dcterms:W3CDTF">2018-04-15T19:21:46Z</dcterms:created>
  <dcterms:modified xsi:type="dcterms:W3CDTF">2022-05-16T10:23:45Z</dcterms:modified>
</cp:coreProperties>
</file>