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58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73" r:id="rId13"/>
    <p:sldId id="269" r:id="rId14"/>
    <p:sldId id="270" r:id="rId15"/>
    <p:sldId id="271" r:id="rId16"/>
    <p:sldId id="272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8452B46-0EC1-4CC0-A383-A93042C92019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D799C4E-AB10-4624-BD57-EA9C48BF9F3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8452B46-0EC1-4CC0-A383-A93042C92019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D799C4E-AB10-4624-BD57-EA9C48BF9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8452B46-0EC1-4CC0-A383-A93042C92019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D799C4E-AB10-4624-BD57-EA9C48BF9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8452B46-0EC1-4CC0-A383-A93042C92019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D799C4E-AB10-4624-BD57-EA9C48BF9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8452B46-0EC1-4CC0-A383-A93042C92019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D799C4E-AB10-4624-BD57-EA9C48BF9F3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8452B46-0EC1-4CC0-A383-A93042C92019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D799C4E-AB10-4624-BD57-EA9C48BF9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8452B46-0EC1-4CC0-A383-A93042C92019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D799C4E-AB10-4624-BD57-EA9C48BF9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8452B46-0EC1-4CC0-A383-A93042C92019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D799C4E-AB10-4624-BD57-EA9C48BF9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8452B46-0EC1-4CC0-A383-A93042C92019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D799C4E-AB10-4624-BD57-EA9C48BF9F3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8452B46-0EC1-4CC0-A383-A93042C92019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D799C4E-AB10-4624-BD57-EA9C48BF9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8452B46-0EC1-4CC0-A383-A93042C92019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D799C4E-AB10-4624-BD57-EA9C48BF9F3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C8452B46-0EC1-4CC0-A383-A93042C92019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9D799C4E-AB10-4624-BD57-EA9C48BF9F3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/>
              <a:t>Новогодняя ёлка</a:t>
            </a:r>
            <a:endParaRPr lang="ru-RU" sz="6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32560" y="4365104"/>
            <a:ext cx="7406640" cy="1584176"/>
          </a:xfrm>
        </p:spPr>
        <p:txBody>
          <a:bodyPr>
            <a:normAutofit fontScale="70000" lnSpcReduction="20000"/>
          </a:bodyPr>
          <a:lstStyle/>
          <a:p>
            <a:pPr algn="r"/>
            <a:endParaRPr lang="ru-RU" sz="3600" dirty="0" smtClean="0">
              <a:solidFill>
                <a:schemeClr val="tx1"/>
              </a:solidFill>
            </a:endParaRPr>
          </a:p>
          <a:p>
            <a:pPr algn="r"/>
            <a:r>
              <a:rPr lang="ru-RU" sz="3600" dirty="0" smtClean="0">
                <a:solidFill>
                  <a:schemeClr val="tx1"/>
                </a:solidFill>
              </a:rPr>
              <a:t>Выполнила</a:t>
            </a:r>
            <a:endParaRPr lang="ru-RU" sz="3600" dirty="0">
              <a:solidFill>
                <a:schemeClr val="tx1"/>
              </a:solidFill>
            </a:endParaRPr>
          </a:p>
          <a:p>
            <a:pPr algn="r"/>
            <a:r>
              <a:rPr lang="ru-RU" sz="3600" dirty="0" smtClean="0">
                <a:solidFill>
                  <a:schemeClr val="tx1"/>
                </a:solidFill>
              </a:rPr>
              <a:t>Митрофанова </a:t>
            </a:r>
            <a:r>
              <a:rPr lang="ru-RU" sz="3600" dirty="0" smtClean="0">
                <a:solidFill>
                  <a:schemeClr val="tx1"/>
                </a:solidFill>
              </a:rPr>
              <a:t>Софья</a:t>
            </a:r>
          </a:p>
          <a:p>
            <a:pPr algn="r"/>
            <a:r>
              <a:rPr lang="ru-RU" sz="3600" dirty="0" smtClean="0">
                <a:solidFill>
                  <a:schemeClr val="tx1"/>
                </a:solidFill>
              </a:rPr>
              <a:t> 8 «Б» класс</a:t>
            </a:r>
            <a:endParaRPr lang="ru-RU" sz="3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cjToJXWqyuA (1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07704" y="620688"/>
            <a:ext cx="5112568" cy="5753858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Сборка торта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Всё уже было готово и тогда я начала</a:t>
            </a:r>
          </a:p>
          <a:p>
            <a:pPr>
              <a:buNone/>
            </a:pPr>
            <a:r>
              <a:rPr lang="ru-RU" dirty="0" smtClean="0"/>
              <a:t>собирать свой </a:t>
            </a:r>
            <a:r>
              <a:rPr lang="ru-RU" dirty="0" err="1" smtClean="0"/>
              <a:t>тортик</a:t>
            </a:r>
            <a:r>
              <a:rPr lang="ru-RU" dirty="0" smtClean="0"/>
              <a:t>. В качестве ствола</a:t>
            </a:r>
          </a:p>
          <a:p>
            <a:pPr>
              <a:buNone/>
            </a:pPr>
            <a:r>
              <a:rPr lang="ru-RU" dirty="0" smtClean="0"/>
              <a:t>дерева был молочный шоколад. Крем</a:t>
            </a:r>
          </a:p>
          <a:p>
            <a:pPr>
              <a:buNone/>
            </a:pPr>
            <a:r>
              <a:rPr lang="ru-RU" dirty="0" smtClean="0"/>
              <a:t>находится между тремя коржами</a:t>
            </a:r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0BVFi1kxVQ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63688" y="1484784"/>
            <a:ext cx="6400800" cy="4800600"/>
          </a:xfr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Последние штрихи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sz="3600" dirty="0" smtClean="0"/>
              <a:t>В качестве новогодних украшений</a:t>
            </a:r>
          </a:p>
          <a:p>
            <a:pPr>
              <a:buNone/>
            </a:pPr>
            <a:r>
              <a:rPr lang="ru-RU" sz="3600" dirty="0" smtClean="0"/>
              <a:t>я использовала сладкое драже..</a:t>
            </a:r>
          </a:p>
          <a:p>
            <a:pPr>
              <a:buNone/>
            </a:pPr>
            <a:endParaRPr lang="ru-RU" sz="36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sggyQf6vce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95736" y="476672"/>
            <a:ext cx="4433540" cy="5911387"/>
          </a:xfr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Разрез торта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Рисунок 3" descr="8hMWHGBYjHU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75656" y="1340768"/>
            <a:ext cx="6479704" cy="4859778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Хоть внешне торт получился и не </a:t>
            </a:r>
          </a:p>
          <a:p>
            <a:pPr>
              <a:buNone/>
            </a:pPr>
            <a:r>
              <a:rPr lang="ru-RU" dirty="0" smtClean="0"/>
              <a:t>самый красивый, зато он был очень</a:t>
            </a:r>
          </a:p>
          <a:p>
            <a:pPr>
              <a:buNone/>
            </a:pPr>
            <a:r>
              <a:rPr lang="ru-RU" dirty="0" smtClean="0"/>
              <a:t>вкусный. Он понравился моим друзьям и</a:t>
            </a:r>
          </a:p>
          <a:p>
            <a:pPr>
              <a:buNone/>
            </a:pPr>
            <a:r>
              <a:rPr lang="ru-RU" dirty="0" smtClean="0"/>
              <a:t>родителям. Надеюсь,  что и Вы оцените</a:t>
            </a:r>
          </a:p>
          <a:p>
            <a:pPr>
              <a:buNone/>
            </a:pPr>
            <a:r>
              <a:rPr lang="ru-RU" dirty="0" smtClean="0"/>
              <a:t>мой торт по достоинству;)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Покупки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600" y="1340768"/>
            <a:ext cx="7488832" cy="4713387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 Для начала я сходила в магазин и</a:t>
            </a:r>
          </a:p>
          <a:p>
            <a:pPr>
              <a:buNone/>
            </a:pPr>
            <a:r>
              <a:rPr lang="ru-RU" dirty="0" smtClean="0"/>
              <a:t>докупила все</a:t>
            </a:r>
          </a:p>
          <a:p>
            <a:pPr>
              <a:buNone/>
            </a:pPr>
            <a:r>
              <a:rPr lang="ru-RU" dirty="0" smtClean="0"/>
              <a:t>необходимые </a:t>
            </a:r>
          </a:p>
          <a:p>
            <a:pPr>
              <a:buNone/>
            </a:pPr>
            <a:r>
              <a:rPr lang="ru-RU" dirty="0" smtClean="0"/>
              <a:t>продукты,</a:t>
            </a:r>
          </a:p>
          <a:p>
            <a:pPr>
              <a:buNone/>
            </a:pPr>
            <a:r>
              <a:rPr lang="ru-RU" dirty="0" smtClean="0"/>
              <a:t>которые нельзя </a:t>
            </a:r>
          </a:p>
          <a:p>
            <a:pPr>
              <a:buNone/>
            </a:pPr>
            <a:r>
              <a:rPr lang="ru-RU" dirty="0" smtClean="0"/>
              <a:t>приготовить </a:t>
            </a:r>
          </a:p>
          <a:p>
            <a:pPr>
              <a:buNone/>
            </a:pPr>
            <a:r>
              <a:rPr lang="ru-RU" dirty="0" smtClean="0"/>
              <a:t>дома или </a:t>
            </a:r>
          </a:p>
          <a:p>
            <a:pPr>
              <a:buNone/>
            </a:pPr>
            <a:r>
              <a:rPr lang="ru-RU" dirty="0" smtClean="0"/>
              <a:t>найти дома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944" y="2204864"/>
            <a:ext cx="4788024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Инструменты для готовки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600" y="1600200"/>
            <a:ext cx="7920880" cy="45259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  Вот инструменты, которые необходимы</a:t>
            </a:r>
          </a:p>
          <a:p>
            <a:pPr>
              <a:buNone/>
            </a:pPr>
            <a:r>
              <a:rPr lang="ru-RU" dirty="0" smtClean="0"/>
              <a:t>мне для</a:t>
            </a:r>
          </a:p>
          <a:p>
            <a:pPr>
              <a:buNone/>
            </a:pPr>
            <a:r>
              <a:rPr lang="ru-RU" dirty="0" smtClean="0"/>
              <a:t>готовки:</a:t>
            </a:r>
            <a:endParaRPr lang="ru-RU" dirty="0"/>
          </a:p>
        </p:txBody>
      </p:sp>
      <p:pic>
        <p:nvPicPr>
          <p:cNvPr id="4" name="Рисунок 3" descr="TnyD2vqSK3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47864" y="2348880"/>
            <a:ext cx="5796136" cy="405907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Коржи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600" y="1600200"/>
            <a:ext cx="7715200" cy="45259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  </a:t>
            </a:r>
            <a:r>
              <a:rPr lang="ru-RU" sz="4000" dirty="0" smtClean="0"/>
              <a:t>Так как покупать готовые коржи было бы не совсем честно, я решила приготовить их сама по такому рецепту: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Ингредиенты для коржей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Яйца – 3 штуки</a:t>
            </a:r>
          </a:p>
          <a:p>
            <a:pPr>
              <a:buNone/>
            </a:pPr>
            <a:r>
              <a:rPr lang="ru-RU" dirty="0" smtClean="0"/>
              <a:t>Сахар – 85 грамм </a:t>
            </a:r>
          </a:p>
          <a:p>
            <a:pPr>
              <a:buNone/>
            </a:pPr>
            <a:r>
              <a:rPr lang="ru-RU" dirty="0" smtClean="0"/>
              <a:t>Мука – 70 грамм</a:t>
            </a:r>
          </a:p>
          <a:p>
            <a:pPr>
              <a:buNone/>
            </a:pPr>
            <a:r>
              <a:rPr lang="ru-RU" dirty="0" smtClean="0"/>
              <a:t>Крахмал – 15 грамм</a:t>
            </a:r>
          </a:p>
          <a:p>
            <a:pPr>
              <a:buNone/>
            </a:pPr>
            <a:r>
              <a:rPr lang="ru-RU" dirty="0" smtClean="0"/>
              <a:t>Ванильный сахар – 0,5 чайной ложки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Процесс приготовления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ru-RU" dirty="0" smtClean="0"/>
              <a:t>Сначала я взбила </a:t>
            </a:r>
            <a:r>
              <a:rPr lang="ru-RU" dirty="0"/>
              <a:t>яйца. При появлении пены </a:t>
            </a:r>
            <a:r>
              <a:rPr lang="ru-RU" dirty="0" smtClean="0"/>
              <a:t>засыпала обычный и ванильный </a:t>
            </a:r>
            <a:r>
              <a:rPr lang="ru-RU" dirty="0"/>
              <a:t>сахар</a:t>
            </a:r>
            <a:r>
              <a:rPr lang="ru-RU" dirty="0" smtClean="0"/>
              <a:t>.</a:t>
            </a:r>
          </a:p>
          <a:p>
            <a:pPr marL="514350" indent="-514350">
              <a:buAutoNum type="arabicPeriod"/>
            </a:pPr>
            <a:r>
              <a:rPr lang="ru-RU" dirty="0" smtClean="0"/>
              <a:t>Взбивала, </a:t>
            </a:r>
            <a:r>
              <a:rPr lang="ru-RU" dirty="0"/>
              <a:t>пока масса не </a:t>
            </a:r>
            <a:r>
              <a:rPr lang="ru-RU" dirty="0" smtClean="0"/>
              <a:t>увеличится </a:t>
            </a:r>
            <a:r>
              <a:rPr lang="ru-RU" dirty="0"/>
              <a:t>в 2-3 раза. </a:t>
            </a:r>
            <a:r>
              <a:rPr lang="ru-RU" dirty="0" smtClean="0"/>
              <a:t>Не должно быть комочков от сахара. </a:t>
            </a:r>
            <a:r>
              <a:rPr lang="ru-RU" dirty="0"/>
              <a:t>На поверхности яичной массы должен оставаться чёткий рисунок от миксера, который сразу не пропадает.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dirty="0" smtClean="0"/>
              <a:t>3. </a:t>
            </a:r>
            <a:r>
              <a:rPr lang="ru-RU" dirty="0"/>
              <a:t>Во взбитую массу </a:t>
            </a:r>
            <a:r>
              <a:rPr lang="ru-RU" dirty="0" smtClean="0"/>
              <a:t>просеяла </a:t>
            </a:r>
            <a:r>
              <a:rPr lang="ru-RU" dirty="0"/>
              <a:t>муку с крахмалом и сразу </a:t>
            </a:r>
            <a:r>
              <a:rPr lang="ru-RU" dirty="0" smtClean="0"/>
              <a:t>перемешала </a:t>
            </a:r>
            <a:r>
              <a:rPr lang="ru-RU" dirty="0"/>
              <a:t>с помощью лопатки. Мешать нужно </a:t>
            </a:r>
            <a:r>
              <a:rPr lang="ru-RU" dirty="0" smtClean="0"/>
              <a:t>аккуратно.</a:t>
            </a:r>
          </a:p>
          <a:p>
            <a:pPr>
              <a:buNone/>
            </a:pPr>
            <a:r>
              <a:rPr lang="ru-RU" dirty="0" smtClean="0"/>
              <a:t>4. Сразу же вылила </a:t>
            </a:r>
            <a:r>
              <a:rPr lang="ru-RU" dirty="0"/>
              <a:t>тесто в </a:t>
            </a:r>
            <a:r>
              <a:rPr lang="ru-RU" dirty="0" smtClean="0"/>
              <a:t>подготовленную мною ранее круглую форму.</a:t>
            </a:r>
          </a:p>
          <a:p>
            <a:pPr>
              <a:buNone/>
            </a:pPr>
            <a:r>
              <a:rPr lang="ru-RU" dirty="0" smtClean="0"/>
              <a:t>5. Выпекала </a:t>
            </a:r>
            <a:r>
              <a:rPr lang="ru-RU" dirty="0"/>
              <a:t>бисквит в разогретой духовке при </a:t>
            </a:r>
            <a:r>
              <a:rPr lang="ru-RU" dirty="0" smtClean="0"/>
              <a:t>175°С</a:t>
            </a:r>
            <a:r>
              <a:rPr lang="ru-RU" dirty="0"/>
              <a:t> </a:t>
            </a:r>
            <a:r>
              <a:rPr lang="ru-RU" dirty="0" smtClean="0"/>
              <a:t>27 минут. </a:t>
            </a:r>
          </a:p>
          <a:p>
            <a:pPr>
              <a:buNone/>
            </a:pPr>
            <a:r>
              <a:rPr lang="ru-RU" dirty="0" smtClean="0"/>
              <a:t>6.  Проверила готовность </a:t>
            </a:r>
            <a:r>
              <a:rPr lang="ru-RU" dirty="0"/>
              <a:t>деревянной шпажкой - при </a:t>
            </a:r>
            <a:r>
              <a:rPr lang="ru-RU" dirty="0" err="1"/>
              <a:t>протыкании</a:t>
            </a:r>
            <a:r>
              <a:rPr lang="ru-RU" dirty="0"/>
              <a:t> бисквита в центре, на шпажке </a:t>
            </a:r>
            <a:r>
              <a:rPr lang="ru-RU" dirty="0" smtClean="0"/>
              <a:t>не было следов </a:t>
            </a:r>
            <a:r>
              <a:rPr lang="ru-RU" dirty="0"/>
              <a:t>мокрого теста.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7. Оставила </a:t>
            </a:r>
            <a:r>
              <a:rPr lang="ru-RU" dirty="0"/>
              <a:t>бисквит в остывающей духовке </a:t>
            </a:r>
            <a:r>
              <a:rPr lang="ru-RU" dirty="0" smtClean="0"/>
              <a:t>примерно на </a:t>
            </a:r>
            <a:r>
              <a:rPr lang="ru-RU" dirty="0"/>
              <a:t>5 минут, приоткрыв дверцу, чтобы образовалась небольшая щель</a:t>
            </a:r>
            <a:r>
              <a:rPr lang="ru-RU" dirty="0" smtClean="0"/>
              <a:t>.</a:t>
            </a:r>
          </a:p>
          <a:p>
            <a:pPr>
              <a:buNone/>
            </a:pPr>
            <a:r>
              <a:rPr lang="ru-RU" dirty="0" smtClean="0"/>
              <a:t>8. </a:t>
            </a:r>
            <a:r>
              <a:rPr lang="ru-RU" dirty="0"/>
              <a:t>Затем </a:t>
            </a:r>
            <a:r>
              <a:rPr lang="ru-RU" dirty="0" smtClean="0"/>
              <a:t>достала </a:t>
            </a:r>
            <a:r>
              <a:rPr lang="ru-RU" dirty="0"/>
              <a:t>бисквит из духовки и </a:t>
            </a:r>
            <a:r>
              <a:rPr lang="ru-RU" dirty="0" smtClean="0"/>
              <a:t>дала </a:t>
            </a:r>
            <a:r>
              <a:rPr lang="ru-RU" dirty="0"/>
              <a:t>немного остыть</a:t>
            </a:r>
            <a:r>
              <a:rPr lang="ru-RU" dirty="0" smtClean="0"/>
              <a:t>.</a:t>
            </a:r>
          </a:p>
          <a:p>
            <a:pPr>
              <a:buNone/>
            </a:pPr>
            <a:r>
              <a:rPr lang="ru-RU" dirty="0" smtClean="0"/>
              <a:t>9. </a:t>
            </a:r>
            <a:r>
              <a:rPr lang="ru-RU" dirty="0"/>
              <a:t>Когда бисквит полностью остыл, </a:t>
            </a:r>
            <a:r>
              <a:rPr lang="ru-RU" dirty="0" smtClean="0"/>
              <a:t>оставила его </a:t>
            </a:r>
            <a:r>
              <a:rPr lang="ru-RU" dirty="0"/>
              <a:t>минимум на </a:t>
            </a:r>
            <a:r>
              <a:rPr lang="ru-RU" dirty="0" smtClean="0"/>
              <a:t>5-7 </a:t>
            </a:r>
            <a:r>
              <a:rPr lang="ru-RU" dirty="0"/>
              <a:t>часов </a:t>
            </a:r>
            <a:r>
              <a:rPr lang="ru-RU" dirty="0" smtClean="0"/>
              <a:t>выстаиваться, а после уже </a:t>
            </a:r>
            <a:r>
              <a:rPr lang="ru-RU" dirty="0" err="1" smtClean="0"/>
              <a:t>исползовала</a:t>
            </a:r>
            <a:r>
              <a:rPr lang="ru-RU" dirty="0" smtClean="0"/>
              <a:t>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Крем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Я приготовила мой любимый</a:t>
            </a:r>
          </a:p>
          <a:p>
            <a:pPr>
              <a:buNone/>
            </a:pPr>
            <a:r>
              <a:rPr lang="ru-RU" dirty="0" smtClean="0"/>
              <a:t>сметанный крем по такому рецепту:</a:t>
            </a:r>
          </a:p>
          <a:p>
            <a:pPr>
              <a:buNone/>
            </a:pPr>
            <a:r>
              <a:rPr lang="ru-RU" dirty="0" smtClean="0"/>
              <a:t>Сметана жирная – 600 грамм</a:t>
            </a:r>
          </a:p>
          <a:p>
            <a:pPr>
              <a:buNone/>
            </a:pPr>
            <a:r>
              <a:rPr lang="ru-RU" dirty="0" smtClean="0"/>
              <a:t>Сахар – 250 грамм</a:t>
            </a:r>
          </a:p>
          <a:p>
            <a:pPr>
              <a:buNone/>
            </a:pPr>
            <a:r>
              <a:rPr lang="ru-RU" dirty="0" smtClean="0"/>
              <a:t>Ванильный сахар – 20 грамм</a:t>
            </a:r>
          </a:p>
          <a:p>
            <a:pPr>
              <a:buNone/>
            </a:pPr>
            <a:r>
              <a:rPr lang="ru-RU" dirty="0" smtClean="0"/>
              <a:t>Киви – 3 штуки</a:t>
            </a:r>
          </a:p>
          <a:p>
            <a:pPr>
              <a:buNone/>
            </a:pPr>
            <a:r>
              <a:rPr lang="ru-RU" dirty="0" smtClean="0"/>
              <a:t>Банан – 2 штуки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68</TotalTime>
  <Words>370</Words>
  <Application>Microsoft Office PowerPoint</Application>
  <PresentationFormat>Экран (4:3)</PresentationFormat>
  <Paragraphs>59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Солнцестояние</vt:lpstr>
      <vt:lpstr>Новогодняя ёлка</vt:lpstr>
      <vt:lpstr>Покупки</vt:lpstr>
      <vt:lpstr>Инструменты для готовки</vt:lpstr>
      <vt:lpstr>Коржи</vt:lpstr>
      <vt:lpstr>Ингредиенты для коржей</vt:lpstr>
      <vt:lpstr>Процесс приготовления</vt:lpstr>
      <vt:lpstr>Презентация PowerPoint</vt:lpstr>
      <vt:lpstr>Презентация PowerPoint</vt:lpstr>
      <vt:lpstr>Крем</vt:lpstr>
      <vt:lpstr>Презентация PowerPoint</vt:lpstr>
      <vt:lpstr>Сборка торта</vt:lpstr>
      <vt:lpstr>Презентация PowerPoint</vt:lpstr>
      <vt:lpstr>Последние штрихи</vt:lpstr>
      <vt:lpstr>Презентация PowerPoint</vt:lpstr>
      <vt:lpstr>Разрез торта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Новогодняя ёлка</dc:title>
  <dc:creator>дом55</dc:creator>
  <cp:lastModifiedBy>каб1</cp:lastModifiedBy>
  <cp:revision>8</cp:revision>
  <dcterms:created xsi:type="dcterms:W3CDTF">2021-11-30T12:40:52Z</dcterms:created>
  <dcterms:modified xsi:type="dcterms:W3CDTF">2022-05-16T10:25:19Z</dcterms:modified>
</cp:coreProperties>
</file>