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93" r:id="rId31"/>
    <p:sldId id="263" r:id="rId32"/>
    <p:sldId id="290" r:id="rId33"/>
    <p:sldId id="292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2C81-0D49-4D6A-8AB5-4DEBDD6D6521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3A67B-EA33-418E-9B23-17CBADFD16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2C81-0D49-4D6A-8AB5-4DEBDD6D6521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3A67B-EA33-418E-9B23-17CBADFD16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2C81-0D49-4D6A-8AB5-4DEBDD6D6521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3A67B-EA33-418E-9B23-17CBADFD16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2C81-0D49-4D6A-8AB5-4DEBDD6D6521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3A67B-EA33-418E-9B23-17CBADFD16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2C81-0D49-4D6A-8AB5-4DEBDD6D6521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3A67B-EA33-418E-9B23-17CBADFD16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2C81-0D49-4D6A-8AB5-4DEBDD6D6521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3A67B-EA33-418E-9B23-17CBADFD16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2C81-0D49-4D6A-8AB5-4DEBDD6D6521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3A67B-EA33-418E-9B23-17CBADFD16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2C81-0D49-4D6A-8AB5-4DEBDD6D6521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3A67B-EA33-418E-9B23-17CBADFD16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2C81-0D49-4D6A-8AB5-4DEBDD6D6521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3A67B-EA33-418E-9B23-17CBADFD16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2C81-0D49-4D6A-8AB5-4DEBDD6D6521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3A67B-EA33-418E-9B23-17CBADFD16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2C81-0D49-4D6A-8AB5-4DEBDD6D6521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3A67B-EA33-418E-9B23-17CBADFD16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02C81-0D49-4D6A-8AB5-4DEBDD6D6521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3A67B-EA33-418E-9B23-17CBADFD169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ÐÐ°ÑÑÐ¸Ð½ÐºÐ¸ Ð¿Ð¾ Ð·Ð°Ð¿ÑÐ¾ÑÑ Ð½ÐµÐ¾Ð±ÑÑÐ½ÑÐ¹ ÑÑÑÑÐºÐ¸Ð¹ ÑÐ·ÑÐ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642918"/>
            <a:ext cx="9833227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ÐÐ°ÑÑÐ¸Ð½ÐºÐ¸ Ð¿Ð¾ Ð·Ð°Ð¿ÑÐ¾ÑÑ Ð²Ð¾ÑÐºÐ»Ð¸ÑÐ°ÑÐµÐ»ÑÐ½ÑÐ¹ Ð·Ð½Ð°Ð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-142900"/>
            <a:ext cx="1821669" cy="7286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80" name="Picture 4" descr="Unikalnyiy-i-luchshiy-yazyik-v-mi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857232"/>
            <a:ext cx="8691622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ÐÐ°ÑÑÐ¸Ð½ÐºÐ¸ Ð¿Ð¾ Ð·Ð°Ð¿ÑÐ¾ÑÑ ÑÐ°Ð¹Ð½Ð¸Ðº Ð½Ð° Ð¿Ð»Ð¸Ñ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728"/>
            <a:ext cx="7620000" cy="6086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ÐÐ°ÑÑÐ¸Ð½ÐºÐ¸ Ð¿Ð¾ Ð·Ð°Ð¿ÑÐ¾ÑÑ ÐºÐ¾Ð·Ð° Ð¸ ÐºÐ¾Ð·ÐµÐ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0"/>
            <a:ext cx="5000660" cy="30003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071678"/>
            <a:ext cx="1857388" cy="1143008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коза</a:t>
            </a:r>
            <a:endParaRPr lang="ru-RU" sz="6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01090" y="1600200"/>
            <a:ext cx="185710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57818" y="2143116"/>
            <a:ext cx="2428892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козел</a:t>
            </a:r>
            <a:endParaRPr lang="ru-RU" sz="6000" dirty="0"/>
          </a:p>
        </p:txBody>
      </p:sp>
      <p:pic>
        <p:nvPicPr>
          <p:cNvPr id="26628" name="Picture 4" descr="ÐÐ°ÑÑÐ¸Ð½ÐºÐ¸ Ð¿Ð¾ Ð·Ð°Ð¿ÑÐ¾ÑÑ Ð¾ÑÐ° Ð¸ Ð¾ÑÐµÐ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357562"/>
            <a:ext cx="3750495" cy="3000396"/>
          </a:xfrm>
          <a:prstGeom prst="rect">
            <a:avLst/>
          </a:prstGeom>
          <a:noFill/>
        </p:spPr>
      </p:pic>
      <p:pic>
        <p:nvPicPr>
          <p:cNvPr id="26630" name="Picture 6" descr="ÐÐ°ÑÑÐ¸Ð½ÐºÐ¸ Ð¿Ð¾ Ð·Ð°Ð¿ÑÐ¾ÑÑ Ð¾ÑÐµÐ»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5072066" y="3000372"/>
            <a:ext cx="3357586" cy="324265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85786" y="5429264"/>
            <a:ext cx="22145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оса</a:t>
            </a:r>
            <a:endParaRPr lang="ru-RU" sz="6000" dirty="0"/>
          </a:p>
        </p:txBody>
      </p:sp>
      <p:sp>
        <p:nvSpPr>
          <p:cNvPr id="9" name="TextBox 8"/>
          <p:cNvSpPr txBox="1"/>
          <p:nvPr/>
        </p:nvSpPr>
        <p:spPr>
          <a:xfrm>
            <a:off x="4500562" y="5357826"/>
            <a:ext cx="22145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err="1" smtClean="0"/>
              <a:t>осел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ÐÐ°ÑÑÐ¸Ð½ÐºÐ¸ Ð¿Ð¾ Ð·Ð°Ð¿ÑÐ¾ÑÑ Ð¾ÑÐºÐ°ÑÐ¸Ð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85728"/>
            <a:ext cx="6286512" cy="5995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42852"/>
            <a:ext cx="6615130" cy="3154362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/>
              <a:t>Утренник – мероприятие;</a:t>
            </a:r>
            <a:br>
              <a:rPr lang="ru-RU" dirty="0"/>
            </a:br>
            <a:r>
              <a:rPr lang="ru-RU" dirty="0"/>
              <a:t>Дневник – книжка;</a:t>
            </a:r>
            <a:br>
              <a:rPr lang="ru-RU" dirty="0"/>
            </a:br>
            <a:r>
              <a:rPr lang="ru-RU" dirty="0"/>
              <a:t>Вечерник – студент;</a:t>
            </a:r>
            <a:br>
              <a:rPr lang="ru-RU" dirty="0"/>
            </a:br>
            <a:r>
              <a:rPr lang="ru-RU" dirty="0"/>
              <a:t>Ночник – лампа.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ÐÐ°ÑÑÐ¸Ð½ÐºÐ¸ Ð¿Ð¾ Ð·Ð°Ð¿ÑÐ¾ÑÑ ÑÐ´Ð¸Ð²Ð»ÐµÐ½Ð½ÑÐµ ÑÐ°ÑÑ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071810"/>
            <a:ext cx="6835663" cy="35887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12" y="1643050"/>
            <a:ext cx="9001188" cy="3929090"/>
          </a:xfrm>
        </p:spPr>
        <p:txBody>
          <a:bodyPr>
            <a:normAutofit/>
          </a:bodyPr>
          <a:lstStyle/>
          <a:p>
            <a:r>
              <a:rPr lang="ru-RU" dirty="0"/>
              <a:t>Будем пытаться уговаривать, пойти попросить, сбегать купить поесть.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>
            <a:off x="8586758" y="214290"/>
            <a:ext cx="2057472" cy="45259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s://pp.userapi.com/c851416/v851416150/103457/VcUtwCNP2z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36" y="357166"/>
            <a:ext cx="10471266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pp.userapi.com/c850528/v850528150/103fdc/jYoCgdr3EF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36" y="357166"/>
            <a:ext cx="10516557" cy="5941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pp.userapi.com/c845520/v845520923/1f0d2f/w-6XF05ilc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285728"/>
            <a:ext cx="10409297" cy="59983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ÐÐ°ÑÑÐ¸Ð½ÐºÐ¸ Ð¿Ð¾ Ð·Ð°Ð¿ÑÐ¾ÑÑ Ð±ÑÐºÐ²Ð° 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42852"/>
            <a:ext cx="6715148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s://pp.userapi.com/c846321/v846321923/1e9e6b/09jM8zMANu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571480"/>
            <a:ext cx="10379613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s://pp.userapi.com/c845324/v845324923/1eeb39/KYvJOfWD4Y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571480"/>
            <a:ext cx="9922814" cy="5643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s://pp.userapi.com/c845322/v845322923/1ee83f/h__3EDzPmS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642918"/>
            <a:ext cx="10137542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s://pp.userapi.com/c845021/v845021923/1e9583/oWVHT5InXf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642918"/>
            <a:ext cx="9993512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s://pp.userapi.com/c855732/v855732150/27f16/86Bgtx_1fp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36" y="714356"/>
            <a:ext cx="10104662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ttps://pp.userapi.com/c848416/v848416923/170f16/3FSHzM6L_d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36" y="571480"/>
            <a:ext cx="10254558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Osobennosti-russkogo-yazyika-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89" y="1142984"/>
            <a:ext cx="9207562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Osobennosti-russkogo-yazyika-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9247218" cy="4161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8" name="Picture 4" descr="Osobennosti-russkogo-yazyika-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1357298"/>
            <a:ext cx="9708435" cy="43687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2" name="Picture 4" descr="Osobennosti-russkogo-yazyika-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61" y="1142984"/>
            <a:ext cx="9207561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85982" y="857232"/>
            <a:ext cx="12763500" cy="504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://itd0.mycdn.me/image?id=877493164335&amp;t=20&amp;plc=WEB&amp;tkn=*4Lysj-3Xwa113FRmSL6gUPiW7Y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-457200"/>
            <a:ext cx="54864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ÐÐ°ÑÑÐ¸Ð½ÐºÐ¸ Ð¿Ð¾ Ð·Ð°Ð¿ÑÐ¾ÑÑ Ð¸Ð½ÑÐµÑÐ½ÐµÑ Ð½Ð° ÑÑÑÑÐºÐ¾Ð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00108"/>
            <a:ext cx="8763061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ÐÐ°ÑÑÐ¸Ð½ÐºÐ¸ Ð¿Ð¾ Ð·Ð°Ð¿ÑÐ¾ÑÑ ÑÐ¾ÑÑÐ¸Ñ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446496" y="0"/>
            <a:ext cx="1221287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785794"/>
            <a:ext cx="650085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Народ выражает себя всего полнее в языке своём. Народ и язык, один без другого, представлен быть не может</a:t>
            </a:r>
            <a:r>
              <a:rPr lang="ru-RU" sz="4000" dirty="0" smtClean="0"/>
              <a:t>.</a:t>
            </a:r>
          </a:p>
          <a:p>
            <a:r>
              <a:rPr lang="ru-RU" sz="4000" b="1" dirty="0"/>
              <a:t>Н. С. Лесков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8" name="Picture 4" descr="ÐÐ°ÑÑÐ¸Ð½ÐºÐ¸ Ð¿Ð¾ Ð·Ð°Ð¿ÑÐ¾ÑÑ ÑÐ»Ð¾Ð²Ð¾ ÑÐ¾Ð¾ÑÐ²ÐµÑÑÑÐ²ÐµÐ½Ð½Ð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8" y="1357298"/>
            <a:ext cx="9139532" cy="4084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ÐÐ°ÑÑÐ¸Ð½ÐºÐ¸ Ð¿Ð¾ Ð·Ð°Ð¿ÑÐ¾ÑÑ Ð¶ÐµÐ»ÑÐ¾Ð³Ð¾Ð»ÑÐ±Ð¾Ð¹ Ð°Ð²ÑÐ¾Ð±ÑÑ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8858280" cy="4844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ÐÐ°ÑÑÐ¸Ð½ÐºÐ¸ Ð¿Ð¾ Ð·Ð°Ð¿ÑÐ¾ÑÑ ÑÐ»Ð¾Ð²Ð° Ð½Ð° Ð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70221"/>
            <a:ext cx="7800776" cy="5859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428868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dirty="0" smtClean="0"/>
              <a:t>обороноспособность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ÐÐ°ÑÑÐ¸Ð½ÐºÐ¸ Ð¿Ð¾ Ð·Ð°Ð¿ÑÐ¾ÑÑ ÐºÐ¾Ñ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71480"/>
            <a:ext cx="8679717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ÐÐ°ÑÑÐ¸Ð½ÐºÐ¸ Ð¿Ð¾ Ð·Ð°Ð¿ÑÐ¾ÑÑ ÑÑÑÑÐºÐ°Ñ Ð±Ð°Ð±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0"/>
            <a:ext cx="55476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44</Words>
  <Application>Microsoft Office PowerPoint</Application>
  <PresentationFormat>Экран (4:3)</PresentationFormat>
  <Paragraphs>9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обороноспособность</vt:lpstr>
      <vt:lpstr>Слайд 8</vt:lpstr>
      <vt:lpstr>Слайд 9</vt:lpstr>
      <vt:lpstr>Слайд 10</vt:lpstr>
      <vt:lpstr>Слайд 11</vt:lpstr>
      <vt:lpstr>Слайд 12</vt:lpstr>
      <vt:lpstr>коза</vt:lpstr>
      <vt:lpstr>Слайд 14</vt:lpstr>
      <vt:lpstr>Утренник – мероприятие; Дневник – книжка; Вечерник – студент; Ночник – лампа. </vt:lpstr>
      <vt:lpstr>Будем пытаться уговаривать, пойти попросить, сбегать купить поесть. 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</cp:revision>
  <dcterms:created xsi:type="dcterms:W3CDTF">2019-04-19T06:32:15Z</dcterms:created>
  <dcterms:modified xsi:type="dcterms:W3CDTF">2019-04-19T08:46:39Z</dcterms:modified>
</cp:coreProperties>
</file>