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зова" initials="Х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1783" y="1196752"/>
            <a:ext cx="6404513" cy="2872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Тема: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салат «Съедобная красавица»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833731"/>
            <a:ext cx="3494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Выполнила ученица 8 «Б» класса</a:t>
            </a:r>
          </a:p>
          <a:p>
            <a:pPr algn="r"/>
            <a:r>
              <a:rPr lang="ru-RU" sz="1600" dirty="0" err="1" smtClean="0">
                <a:solidFill>
                  <a:schemeClr val="bg1"/>
                </a:solidFill>
                <a:latin typeface="Georgia" pitchFamily="18" charset="0"/>
              </a:rPr>
              <a:t>Сукиасян</a:t>
            </a:r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 Карина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172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4032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 один праздник не обходится без закусок и салатов, и Новый год – не исключение. Проявив немного фантазии, можно любое блюдо превратить в настоящий шедевр, например, из простых продуктов сделать салат «Новогодняя елка». Это блюдо удивит, прежде всего, не своими ингредиентами, а необычной формой подачи. Оформив его в виде главной героини праздника, лесной красавицы елочки, вы удивите своих гостей.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433" y="3068960"/>
            <a:ext cx="3235077" cy="298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85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8519" y="427039"/>
            <a:ext cx="55446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Список продуктов для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салата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06896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Капуста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2 моркови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3 яйца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2 свежих огурца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Майонез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Киви и гранат (для украшения)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2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5880" y="260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Как приготовить салат на Новый Год </a:t>
            </a:r>
            <a:r>
              <a:rPr lang="ru-RU" dirty="0" smtClean="0">
                <a:solidFill>
                  <a:schemeClr val="bg1"/>
                </a:solidFill>
              </a:rPr>
              <a:t>«Съедобная красавица»: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6" y="989419"/>
            <a:ext cx="2737677" cy="2053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63397" y="3070381"/>
            <a:ext cx="2999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1. Нашинкуйте капусту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726" y="946719"/>
            <a:ext cx="2800187" cy="2100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431610" y="2978047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2. Отварите и нарежьте кубиками яйца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6" y="3789040"/>
            <a:ext cx="2679146" cy="200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63397" y="5949280"/>
            <a:ext cx="3528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3. Отварите и нарежьте кубиками морковь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7" b="8874"/>
          <a:stretch/>
        </p:blipFill>
        <p:spPr>
          <a:xfrm>
            <a:off x="4017068" y="3764871"/>
            <a:ext cx="3150846" cy="2057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211960" y="5900765"/>
            <a:ext cx="4647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4. Нарежьте кубиками огурцы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0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2" y="138976"/>
            <a:ext cx="4536504" cy="3409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1061" y="2999758"/>
            <a:ext cx="329436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3906" y="3789040"/>
            <a:ext cx="4008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Перемешайте измельченные продукты, добавив к ним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соль по вкусу и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майонез.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Поищите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удлиненное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блюдо.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Выкладывайте салат ложкой, придавая ему форму елочки, постепенно расширяясь к низу.</a:t>
            </a:r>
          </a:p>
        </p:txBody>
      </p:sp>
    </p:spTree>
    <p:extLst>
      <p:ext uri="{BB962C8B-B14F-4D97-AF65-F5344CB8AC3E}">
        <p14:creationId xmlns:p14="http://schemas.microsoft.com/office/powerpoint/2010/main" val="17444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64087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Осталось только украсить салат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«Съедобная красавица»,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он и впрямь стал похож на сказочное деревце.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этого Необходимо нарезать киви в форме полумесяца и уложить их в виде веточек ёлки. И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последний штрих – игрушки. Ими послужат красные зерна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граната.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и все – классическая елка теперь будет у вас не только в комнате на почетном месте, но и на столе.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4" b="5010"/>
          <a:stretch/>
        </p:blipFill>
        <p:spPr>
          <a:xfrm>
            <a:off x="1043608" y="2291973"/>
            <a:ext cx="5040560" cy="43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8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44824"/>
            <a:ext cx="616112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85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57</TotalTime>
  <Words>248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Winter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Хазова</dc:creator>
  <cp:lastModifiedBy>Хазова</cp:lastModifiedBy>
  <cp:revision>9</cp:revision>
  <dcterms:created xsi:type="dcterms:W3CDTF">2021-11-01T10:56:30Z</dcterms:created>
  <dcterms:modified xsi:type="dcterms:W3CDTF">2021-11-01T11:57:17Z</dcterms:modified>
</cp:coreProperties>
</file>