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9" r:id="rId2"/>
    <p:sldId id="258" r:id="rId3"/>
    <p:sldId id="261" r:id="rId4"/>
    <p:sldId id="262" r:id="rId5"/>
    <p:sldId id="263" r:id="rId6"/>
    <p:sldId id="264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1" d="100"/>
          <a:sy n="91" d="100"/>
        </p:scale>
        <p:origin x="1210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6CD98C-4BC0-42E2-8F3F-401C5B6C6548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915D7A-2C9E-420D-B582-70AB05E12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83381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>
              <a:defRPr sz="66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4365104"/>
            <a:ext cx="5976664" cy="74448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394A0-8BFB-4B59-9ABA-10D06AB23F3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90055-5858-4F59-8D62-292681505D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80850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394A0-8BFB-4B59-9ABA-10D06AB23F3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90055-5858-4F59-8D62-292681505D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88675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bg>
      <p:bgPr>
        <a:blipFill dpi="0" rotWithShape="1">
          <a:blip r:embed="rId2">
            <a:lum/>
          </a:blip>
          <a:srcRect/>
          <a:stretch>
            <a:fillRect l="71000" r="-7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394A0-8BFB-4B59-9ABA-10D06AB23F3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90055-5858-4F59-8D62-292681505D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77453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394A0-8BFB-4B59-9ABA-10D06AB23F3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90055-5858-4F59-8D62-292681505D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52497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394A0-8BFB-4B59-9ABA-10D06AB23F3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90055-5858-4F59-8D62-292681505D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76381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394A0-8BFB-4B59-9ABA-10D06AB23F3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90055-5858-4F59-8D62-292681505D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37573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394A0-8BFB-4B59-9ABA-10D06AB23F3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90055-5858-4F59-8D62-292681505D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56335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394A0-8BFB-4B59-9ABA-10D06AB23F3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90055-5858-4F59-8D62-292681505D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52731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394A0-8BFB-4B59-9ABA-10D06AB23F3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90055-5858-4F59-8D62-292681505D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61896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394A0-8BFB-4B59-9ABA-10D06AB23F3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90055-5858-4F59-8D62-292681505D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19571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394A0-8BFB-4B59-9ABA-10D06AB23F3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90055-5858-4F59-8D62-292681505D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4242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4000" t="-46000" r="-4000" b="7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876256" y="6309320"/>
            <a:ext cx="2133600" cy="4121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  <a:latin typeface="Cheshirskiy Cat" pitchFamily="34" charset="0"/>
              </a:defRPr>
            </a:lvl1pPr>
          </a:lstStyle>
          <a:p>
            <a:r>
              <a:rPr lang="ru-RU" dirty="0" smtClean="0"/>
              <a:t>ВЕО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5159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2">
              <a:lumMod val="75000"/>
            </a:schemeClr>
          </a:solidFill>
          <a:latin typeface="Cheshirskiy Cat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ü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itchFamily="2" charset="2"/>
        <a:buChar char="ü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Wingdings" pitchFamily="2" charset="2"/>
        <a:buChar char="ü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Wingdings" pitchFamily="2" charset="2"/>
        <a:buChar char="ü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Wingdings" pitchFamily="2" charset="2"/>
        <a:buChar char="ü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type="body" idx="1"/>
          </p:nvPr>
        </p:nvSpPr>
        <p:spPr>
          <a:xfrm>
            <a:off x="1691680" y="1484784"/>
            <a:ext cx="6874023" cy="3096343"/>
          </a:xfrm>
        </p:spPr>
        <p:txBody>
          <a:bodyPr>
            <a:noAutofit/>
          </a:bodyPr>
          <a:lstStyle/>
          <a:p>
            <a:pPr algn="ctr"/>
            <a:r>
              <a:rPr lang="ru-RU" sz="6600" b="1" i="1" dirty="0">
                <a:solidFill>
                  <a:schemeClr val="tx1"/>
                </a:solidFill>
              </a:rPr>
              <a:t>Святые земли Русской</a:t>
            </a:r>
            <a:endParaRPr lang="ru-RU" sz="6600" i="1" dirty="0">
              <a:solidFill>
                <a:schemeClr val="tx1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ВЕО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60347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Илья Муромец</a:t>
            </a:r>
            <a:endParaRPr lang="ru-RU" b="1" dirty="0"/>
          </a:p>
        </p:txBody>
      </p:sp>
      <p:sp>
        <p:nvSpPr>
          <p:cNvPr id="11" name="Объект 10"/>
          <p:cNvSpPr>
            <a:spLocks noGrp="1"/>
          </p:cNvSpPr>
          <p:nvPr>
            <p:ph sz="quarter" idx="4"/>
          </p:nvPr>
        </p:nvSpPr>
        <p:spPr>
          <a:xfrm>
            <a:off x="3923928" y="1916832"/>
            <a:ext cx="4978896" cy="456937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800 лет назад этот человек действительно жил в селе Карачарове, что под городом Муромом. Чудом получив богатырскую силу, Илья не гордился ею, а считал ее драгоценным даром, который дан ему для служения русскому народу</a:t>
            </a:r>
            <a:r>
              <a:rPr lang="ru-RU" b="1" dirty="0" smtClean="0"/>
              <a:t>. Еще </a:t>
            </a:r>
            <a:r>
              <a:rPr lang="ru-RU" b="1" dirty="0"/>
              <a:t>при жизни о нем было сложено в народе много былин и сказаний.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2" name="Picture 6" descr="128992357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95997"/>
            <a:ext cx="2899040" cy="4864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3103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Кирилл и Мефодий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355976" y="1772816"/>
            <a:ext cx="4330824" cy="46805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Создатели славянской азбуки. В честь одного из братьев она названа кириллицей. Церковь признала их святыми и празднует их память 24 мая. В этот же день отмечается День славянской письменности и культуры.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Picture 6" descr="142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72816"/>
            <a:ext cx="3024336" cy="4891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80184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Великий князь Владимир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11960" y="1844824"/>
            <a:ext cx="4474840" cy="4536504"/>
          </a:xfrm>
        </p:spPr>
        <p:txBody>
          <a:bodyPr>
            <a:noAutofit/>
          </a:bodyPr>
          <a:lstStyle/>
          <a:p>
            <a:pPr marL="0" indent="0">
              <a:lnSpc>
                <a:spcPct val="90000"/>
              </a:lnSpc>
              <a:buNone/>
              <a:defRPr/>
            </a:pPr>
            <a:r>
              <a:rPr lang="ru-RU" b="1" dirty="0"/>
              <a:t>Влади́мир I </a:t>
            </a:r>
            <a:r>
              <a:rPr lang="ru-RU" b="1" dirty="0" err="1"/>
              <a:t>Святосла́вич</a:t>
            </a:r>
            <a:r>
              <a:rPr lang="ru-RU" b="1" dirty="0"/>
              <a:t> </a:t>
            </a:r>
            <a:r>
              <a:rPr lang="ru-RU" b="1" dirty="0" smtClean="0"/>
              <a:t>князь киевский</a:t>
            </a:r>
            <a:r>
              <a:rPr lang="ru-RU" b="1" dirty="0"/>
              <a:t>, при котором произошло </a:t>
            </a:r>
            <a:r>
              <a:rPr lang="ru-RU" b="1" dirty="0" smtClean="0"/>
              <a:t>крещение Руси</a:t>
            </a:r>
            <a:endParaRPr lang="ru-RU" b="1" dirty="0"/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ru-RU" b="1" dirty="0"/>
              <a:t>Известен также как Владимир Святой, Владимир Великий, Владимир Креститель (в церковной истории) </a:t>
            </a:r>
            <a:r>
              <a:rPr lang="ru-RU" b="1" dirty="0" smtClean="0"/>
              <a:t>и Владимир Красное Солнышко (в былинах)</a:t>
            </a:r>
            <a:endParaRPr lang="ru-RU" b="1" dirty="0">
              <a:solidFill>
                <a:schemeClr val="bg1"/>
              </a:solidFill>
            </a:endParaRPr>
          </a:p>
          <a:p>
            <a:endParaRPr lang="ru-RU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389" y="1844824"/>
            <a:ext cx="3281507" cy="4594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7288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Княгиня Ольга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11960" y="1824953"/>
            <a:ext cx="4474840" cy="46668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Княги́ня </a:t>
            </a:r>
            <a:r>
              <a:rPr lang="ru-RU" b="1" dirty="0" err="1"/>
              <a:t>О́льга</a:t>
            </a:r>
            <a:r>
              <a:rPr lang="ru-RU" b="1" dirty="0"/>
              <a:t>   </a:t>
            </a:r>
            <a:r>
              <a:rPr lang="ru-RU" b="1" dirty="0" smtClean="0"/>
              <a:t> </a:t>
            </a:r>
            <a:r>
              <a:rPr lang="ru-RU" b="1" dirty="0"/>
              <a:t>(10 век), правившая </a:t>
            </a:r>
            <a:r>
              <a:rPr lang="ru-RU" b="1" dirty="0" smtClean="0"/>
              <a:t>Киевской Русью после </a:t>
            </a:r>
            <a:r>
              <a:rPr lang="ru-RU" b="1" dirty="0"/>
              <a:t>гибели мужа, Великого князя Киевского </a:t>
            </a:r>
            <a:r>
              <a:rPr lang="ru-RU" b="1" dirty="0" smtClean="0"/>
              <a:t>Игоря Рюриковича с 945 </a:t>
            </a:r>
            <a:r>
              <a:rPr lang="ru-RU" b="1" dirty="0"/>
              <a:t>до </a:t>
            </a:r>
            <a:r>
              <a:rPr lang="ru-RU" b="1" dirty="0" smtClean="0"/>
              <a:t>962 года. </a:t>
            </a:r>
            <a:r>
              <a:rPr lang="ru-RU" b="1" dirty="0"/>
              <a:t>Первая из русских правителей приняла </a:t>
            </a:r>
            <a:r>
              <a:rPr lang="ru-RU" b="1" dirty="0" smtClean="0"/>
              <a:t>христианство ещё </a:t>
            </a:r>
            <a:r>
              <a:rPr lang="ru-RU" b="1" dirty="0"/>
              <a:t>до </a:t>
            </a:r>
            <a:r>
              <a:rPr lang="ru-RU" b="1" dirty="0" smtClean="0"/>
              <a:t>крещения Руси</a:t>
            </a:r>
            <a:endParaRPr lang="ru-RU" b="1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" name="Picture 8" descr="0a1cccbe65ac402a48bbc7086b8d8fc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24953"/>
            <a:ext cx="3132118" cy="4666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59303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/>
              <a:t>Сегрий</a:t>
            </a:r>
            <a:r>
              <a:rPr lang="ru-RU" b="1" dirty="0" smtClean="0"/>
              <a:t> Радонежский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72816"/>
            <a:ext cx="4038600" cy="4896544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  <a:defRPr/>
            </a:pPr>
            <a:r>
              <a:rPr lang="ru-RU" b="1" dirty="0"/>
              <a:t>Один из самых почитаемых русских святых, ему посвящено большое количество храмов.</a:t>
            </a:r>
            <a:r>
              <a:rPr lang="ru-RU" dirty="0"/>
              <a:t> </a:t>
            </a:r>
            <a:r>
              <a:rPr lang="ru-RU" b="1" dirty="0" smtClean="0"/>
              <a:t>Всего </a:t>
            </a:r>
            <a:r>
              <a:rPr lang="ru-RU" b="1" dirty="0"/>
              <a:t>392 храма по России, посвященных преподобному Сергию </a:t>
            </a:r>
          </a:p>
          <a:p>
            <a:endParaRPr lang="ru-RU" b="1" dirty="0"/>
          </a:p>
        </p:txBody>
      </p:sp>
      <p:pic>
        <p:nvPicPr>
          <p:cNvPr id="5" name="Picture 4" descr="100486797_large_5263318_85608b175c6b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739" y="1772816"/>
            <a:ext cx="3853288" cy="474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8016756"/>
      </p:ext>
    </p:extLst>
  </p:cSld>
  <p:clrMapOvr>
    <a:masterClrMapping/>
  </p:clrMapOvr>
</p:sld>
</file>

<file path=ppt/theme/theme1.xml><?xml version="1.0" encoding="utf-8"?>
<a:theme xmlns:a="http://schemas.openxmlformats.org/drawingml/2006/main" name="зеленый узор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37321_P2i</Template>
  <TotalTime>23</TotalTime>
  <Words>196</Words>
  <Application>Microsoft Office PowerPoint</Application>
  <PresentationFormat>Экран (4:3)</PresentationFormat>
  <Paragraphs>13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Cheshirskiy Cat</vt:lpstr>
      <vt:lpstr>Wingdings</vt:lpstr>
      <vt:lpstr>зеленый узор</vt:lpstr>
      <vt:lpstr>Презентация PowerPoint</vt:lpstr>
      <vt:lpstr>Илья Муромец</vt:lpstr>
      <vt:lpstr>Кирилл и Мефодий</vt:lpstr>
      <vt:lpstr>Великий князь Владимир</vt:lpstr>
      <vt:lpstr>Княгиня Ольга</vt:lpstr>
      <vt:lpstr>Сегрий Радонежский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000</dc:creator>
  <cp:lastModifiedBy>000</cp:lastModifiedBy>
  <cp:revision>3</cp:revision>
  <dcterms:created xsi:type="dcterms:W3CDTF">2022-05-16T10:22:53Z</dcterms:created>
  <dcterms:modified xsi:type="dcterms:W3CDTF">2022-05-16T10:46:38Z</dcterms:modified>
</cp:coreProperties>
</file>