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383" r:id="rId5"/>
    <p:sldId id="384" r:id="rId6"/>
    <p:sldId id="379" r:id="rId7"/>
    <p:sldId id="329" r:id="rId8"/>
    <p:sldId id="362" r:id="rId9"/>
    <p:sldId id="361" r:id="rId10"/>
    <p:sldId id="283" r:id="rId11"/>
    <p:sldId id="381" r:id="rId12"/>
    <p:sldId id="331" r:id="rId13"/>
    <p:sldId id="341" r:id="rId14"/>
    <p:sldId id="352" r:id="rId15"/>
    <p:sldId id="354" r:id="rId16"/>
    <p:sldId id="380" r:id="rId17"/>
    <p:sldId id="378" r:id="rId18"/>
  </p:sldIdLst>
  <p:sldSz cx="12192000" cy="6858000"/>
  <p:notesSz cx="9388475" cy="7102475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ИНСТРУКЦИИ" id="{BB928E10-A69C-42F6-8B07-A2FEAC067766}">
          <p14:sldIdLst>
            <p14:sldId id="383"/>
            <p14:sldId id="382"/>
          </p14:sldIdLst>
        </p14:section>
        <p14:section name="ЭЛЕМЕНТЫ НАЧАЛА СЛАЙДОВ" id="{ACC24B29-0CC7-491A-A98A-CF7CBDBE501E}">
          <p14:sldIdLst>
            <p14:sldId id="377"/>
            <p14:sldId id="379"/>
            <p14:sldId id="329"/>
            <p14:sldId id="361"/>
            <p14:sldId id="362"/>
            <p14:sldId id="283"/>
            <p14:sldId id="381"/>
            <p14:sldId id="331"/>
            <p14:sldId id="341"/>
            <p14:sldId id="352"/>
            <p14:sldId id="354"/>
            <p14:sldId id="356"/>
            <p14:sldId id="363"/>
            <p14:sldId id="380"/>
          </p14:sldIdLst>
        </p14:section>
        <p14:section name="СПАСИБО" id="{6CD91DAB-8EC3-4802-89E9-0F1C7022FB28}">
          <p14:sldIdLst>
            <p14:sldId id="378"/>
          </p14:sldIdLst>
        </p14:section>
      </p14:sectionLst>
    </p:ex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6E6E6"/>
    <a:srgbClr val="DC5924"/>
    <a:srgbClr val="B7472A"/>
    <a:srgbClr val="000000"/>
    <a:srgbClr val="FFFFFF"/>
    <a:srgbClr val="75D1FF"/>
    <a:srgbClr val="11161C"/>
    <a:srgbClr val="7F7F7F"/>
    <a:srgbClr val="F2F2F2"/>
    <a:srgbClr val="00B0F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15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38" autoAdjust="0"/>
    <p:restoredTop sz="84972" autoAdjust="0"/>
  </p:normalViewPr>
  <p:slideViewPr>
    <p:cSldViewPr snapToGrid="0">
      <p:cViewPr>
        <p:scale>
          <a:sx n="40" d="100"/>
          <a:sy n="40" d="100"/>
        </p:scale>
        <p:origin x="-1434" y="-4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8" d="100"/>
        <a:sy n="108" d="100"/>
      </p:scale>
      <p:origin x="0" y="-1482"/>
    </p:cViewPr>
  </p:sorterViewPr>
  <p:notesViewPr>
    <p:cSldViewPr snapToGrid="0">
      <p:cViewPr varScale="1">
        <p:scale>
          <a:sx n="127" d="100"/>
          <a:sy n="127" d="100"/>
        </p:scale>
        <p:origin x="1986" y="11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pPr rtl="0"/>
            <a:fld id="{A5484A8C-32F5-4EA2-89BC-F4F20C2F1F2B}" type="datetime1">
              <a:rPr lang="ru-RU" noProof="1" smtClean="0"/>
              <a:pPr rtl="0"/>
              <a:t>11.03.2021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pPr rtl="0"/>
            <a:fld id="{DBAA5490-FD59-4087-AC7E-016E8A4124C4}" type="slidenum">
              <a:rPr lang="ru-RU" noProof="1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79109266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635349BE-49F4-4400-AFD2-1EF78FE6C96A}" type="datetime1">
              <a:rPr lang="ru-RU" noProof="1" smtClean="0"/>
              <a:pPr/>
              <a:t>11.03.2021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563813" y="887413"/>
            <a:ext cx="4260850" cy="239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38848" y="3418066"/>
            <a:ext cx="7510780" cy="2796600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pPr rtl="0"/>
            <a:fld id="{4CBCEA92-F142-4D57-B507-37BDAF44710C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14020205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pPr rtl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20768360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algn="l" rtl="0"/>
            <a:r>
              <a:rPr lang="ru-RU" b="1" noProof="1"/>
              <a:t>Совет.</a:t>
            </a:r>
          </a:p>
          <a:p>
            <a:pPr algn="l" rtl="0"/>
            <a:r>
              <a:rPr lang="ru-RU" noProof="1"/>
              <a:t>Если используется сложное изображение в качестве фона без полей, добавьте слой прозрачной (70–90 %) заливки, чтобы придать тексту контрастность.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pPr rtl="0"/>
              <a:t>11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1362059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 rtlCol="0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marL="0" marR="0" lvl="0" indent="0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" b="0" i="0" u="none" strike="noStrike" kern="0" cap="none" spc="0" normalizeH="0" noProof="1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Корпорация Майкрософт (Microsoft Corporation), 2014. Все права защищены. КОРПОРАЦИЯ МАЙКРОСОФТ НЕ ПРЕДОСТАВЛЯЕТ НИКАКИХ ГАРАНТИЙ (ЯВНЫХ, ПОДРАЗУМЕВАЕМЫХ ИЛИ ПРЕДУСМОТРЕННЫХ ЗАКОНОМ) В ОТНОШЕНИИ СВЕДЕНИЙ, СОДЕРЖАЩИХСЯ В ЭТОЙ ПРЕЗЕНТАЦИИ.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ru-RU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Дата 2">
            <a:extLst>
              <a:ext uri="{FF2B5EF4-FFF2-40B4-BE49-F238E27FC236}">
                <a16:creationId xmlns:a16="http://schemas.microsoft.com/office/drawing/2014/main" xmlns="" id="{970420A5-D15A-4AF2-8928-AF2E18D60A1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r>
              <a:rPr lang="ru-RU" sz="1800" noProof="1"/>
              <a:t>22.11.2019 13:34</a:t>
            </a:r>
          </a:p>
        </p:txBody>
      </p:sp>
    </p:spTree>
    <p:extLst>
      <p:ext uri="{BB962C8B-B14F-4D97-AF65-F5344CB8AC3E}">
        <p14:creationId xmlns:p14="http://schemas.microsoft.com/office/powerpoint/2010/main" xmlns="" val="2297713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pPr rtl="0"/>
              <a:t>13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21842896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dirty="0" smtClean="0"/>
              <a:pPr rtl="0"/>
              <a:t>14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3450951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pPr rtl="0"/>
              <a:t>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2226467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pPr rtl="0"/>
              <a:t>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1137576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pPr rtl="0"/>
              <a:t>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3672003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pPr rtl="0"/>
              <a:t>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19209474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pPr rtl="0"/>
              <a:t>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24412168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pPr rtl="0"/>
              <a:t>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3986560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 rtlCol="0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marL="0" marR="0" lvl="0" indent="0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" b="0" i="0" u="none" strike="noStrike" kern="0" cap="none" spc="0" normalizeH="0" noProof="1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Корпорация Майкрософт (Microsoft Corporation), 2014. Все права защищены. КОРПОРАЦИЯ МАЙКРОСОФТ НЕ ПРЕДОСТАВЛЯЕТ НИКАКИХ ГАРАНТИЙ (ЯВНЫХ, ПОДРАЗУМЕВАЕМЫХ ИЛИ ПРЕДУСМОТРЕННЫХ ЗАКОНОМ) В ОТНОШЕНИИ СВЕДЕНИЙ, СОДЕРЖАЩИХСЯ В ЭТОЙ ПРЕЗЕНТАЦИИ.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ru-RU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Дата 2">
            <a:extLst>
              <a:ext uri="{FF2B5EF4-FFF2-40B4-BE49-F238E27FC236}">
                <a16:creationId xmlns:a16="http://schemas.microsoft.com/office/drawing/2014/main" xmlns="" id="{A4914763-EB3B-4A2F-844D-3643EC294B1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DD9CE136-FB4F-43C3-8121-F04CC9C6DDD6}" type="datetime8">
              <a:rPr lang="ru-RU" noProof="1" smtClean="0"/>
              <a:pPr/>
              <a:t>11.03.2021 13:22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15402698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pPr rtl="0"/>
              <a:t>10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4082687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hyperlink" Target="https://nealanalytics.com/creative/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hyperlink" Target="http://www.nealanalytics.com/neal-creative/templates/" TargetMode="Externa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ealanalytics.com/neal-creative/templates/" TargetMode="Externa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s://nealanalytics.com/creative/" TargetMode="Externa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www.nealanalytics.com/neal-creative/templates/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0_ЗАГОЛОВОК ИЛИ ПЕРЕХО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219939" y="24239"/>
            <a:ext cx="9107555" cy="4524315"/>
          </a:xfrm>
          <a:prstGeom prst="rect">
            <a:avLst/>
          </a:prstGeom>
          <a:noFill/>
        </p:spPr>
        <p:txBody>
          <a:bodyPr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</p:spTree>
    <p:extLst>
      <p:ext uri="{BB962C8B-B14F-4D97-AF65-F5344CB8AC3E}">
        <p14:creationId xmlns:p14="http://schemas.microsoft.com/office/powerpoint/2010/main" xmlns="" val="2301043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: Фигура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431800"/>
            <a:ext cx="5371038" cy="2264723"/>
          </a:xfrm>
        </p:spPr>
        <p:txBody>
          <a:bodyPr wrap="square" lIns="146304" rIns="146304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293687" y="3436331"/>
            <a:ext cx="2286000" cy="1529137"/>
          </a:xfrm>
        </p:spPr>
        <p:txBody>
          <a:bodyPr lIns="182880" tIns="146304" rIns="182880" rtlCol="0"/>
          <a:lstStyle>
            <a:lvl1pPr marL="0" indent="0" algn="l">
              <a:buNone/>
              <a:defRPr sz="1600" b="1">
                <a:latin typeface="+mn-lt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>
                <a:latin typeface="+mn-lt"/>
              </a:defRPr>
            </a:lvl3pPr>
            <a:lvl4pPr marL="0" indent="0" algn="l">
              <a:buNone/>
              <a:defRPr sz="1100">
                <a:latin typeface="+mn-lt"/>
              </a:defRPr>
            </a:lvl4pPr>
            <a:lvl5pPr marL="0" indent="0" algn="l">
              <a:buNone/>
              <a:defRPr sz="110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266101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0" name="Текст 8"/>
          <p:cNvSpPr>
            <a:spLocks noGrp="1"/>
          </p:cNvSpPr>
          <p:nvPr>
            <p:ph type="body" sz="quarter" idx="13"/>
          </p:nvPr>
        </p:nvSpPr>
        <p:spPr>
          <a:xfrm>
            <a:off x="502834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sz="1400" b="0">
                <a:solidFill>
                  <a:schemeClr val="tx1"/>
                </a:solidFill>
                <a:latin typeface="+mn-lt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1" name="Текст 8"/>
          <p:cNvSpPr>
            <a:spLocks noGrp="1"/>
          </p:cNvSpPr>
          <p:nvPr>
            <p:ph type="body" sz="quarter" idx="14"/>
          </p:nvPr>
        </p:nvSpPr>
        <p:spPr>
          <a:xfrm>
            <a:off x="739567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5" name="Текст 8"/>
          <p:cNvSpPr>
            <a:spLocks noGrp="1"/>
          </p:cNvSpPr>
          <p:nvPr>
            <p:ph type="body" sz="quarter" idx="15"/>
          </p:nvPr>
        </p:nvSpPr>
        <p:spPr>
          <a:xfrm>
            <a:off x="9763006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3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215880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, 5 столбцов текста меньшего разме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304800" y="2598127"/>
            <a:ext cx="3714704" cy="2524794"/>
          </a:xfrm>
        </p:spPr>
        <p:txBody>
          <a:bodyPr lIns="91440" rIns="91440" rtlCol="0"/>
          <a:lstStyle>
            <a:lvl1pPr algn="ctr">
              <a:spcAft>
                <a:spcPts val="3000"/>
              </a:spcAft>
              <a:defRPr sz="24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Объект 2"/>
          <p:cNvSpPr>
            <a:spLocks noGrp="1"/>
          </p:cNvSpPr>
          <p:nvPr>
            <p:ph idx="14"/>
          </p:nvPr>
        </p:nvSpPr>
        <p:spPr>
          <a:xfrm>
            <a:off x="4168631" y="2598128"/>
            <a:ext cx="3840480" cy="2524794"/>
          </a:xfrm>
        </p:spPr>
        <p:txBody>
          <a:bodyPr lIns="91440" rIns="91440" rtlCol="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Образец текста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Второй уровень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Третий уровень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Четвертый уровень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9" name="Объект 2"/>
          <p:cNvSpPr>
            <a:spLocks noGrp="1"/>
          </p:cNvSpPr>
          <p:nvPr>
            <p:ph idx="15"/>
          </p:nvPr>
        </p:nvSpPr>
        <p:spPr>
          <a:xfrm>
            <a:off x="8158238" y="2598128"/>
            <a:ext cx="3773077" cy="2524794"/>
          </a:xfrm>
        </p:spPr>
        <p:txBody>
          <a:bodyPr lIns="91440" rIns="91440" rtlCol="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Образец текста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Второй уровень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Третий уровень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Четвертый уровень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1" name="Полилиния: Фигура 10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16322" y="339408"/>
            <a:ext cx="2375877" cy="978729"/>
          </a:xfrm>
        </p:spPr>
        <p:txBody>
          <a:bodyPr rtlCol="0"/>
          <a:lstStyle>
            <a:lvl1pPr algn="ctr">
              <a:defRPr lang="en-US" sz="3200" b="0" i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ЩЕЛКНИТЕ, ЧТОБЫ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6"/>
          </p:nvPr>
        </p:nvSpPr>
        <p:spPr>
          <a:xfrm>
            <a:off x="2879003" y="419101"/>
            <a:ext cx="9084398" cy="1364786"/>
          </a:xfrm>
        </p:spPr>
        <p:txBody>
          <a:bodyPr rtlCol="0"/>
          <a:lstStyle/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7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315386595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, 5 столбцов текста меньшего разме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658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sp>
        <p:nvSpPr>
          <p:cNvPr id="7" name="Объект 2"/>
          <p:cNvSpPr>
            <a:spLocks noGrp="1"/>
          </p:cNvSpPr>
          <p:nvPr>
            <p:ph idx="14"/>
          </p:nvPr>
        </p:nvSpPr>
        <p:spPr>
          <a:xfrm>
            <a:off x="2483635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9" name="Объект 2"/>
          <p:cNvSpPr>
            <a:spLocks noGrp="1"/>
          </p:cNvSpPr>
          <p:nvPr>
            <p:ph idx="15"/>
          </p:nvPr>
        </p:nvSpPr>
        <p:spPr>
          <a:xfrm>
            <a:off x="4898612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0" name="Объект 2"/>
          <p:cNvSpPr>
            <a:spLocks noGrp="1"/>
          </p:cNvSpPr>
          <p:nvPr>
            <p:ph idx="16"/>
          </p:nvPr>
        </p:nvSpPr>
        <p:spPr>
          <a:xfrm>
            <a:off x="7313589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1" name="Объект 2"/>
          <p:cNvSpPr>
            <a:spLocks noGrp="1"/>
          </p:cNvSpPr>
          <p:nvPr>
            <p:ph idx="17"/>
          </p:nvPr>
        </p:nvSpPr>
        <p:spPr>
          <a:xfrm>
            <a:off x="9728566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97258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712235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7542189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9957166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5127212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70361"/>
            <a:ext cx="12192000" cy="535531"/>
          </a:xfrm>
        </p:spPr>
        <p:txBody>
          <a:bodyPr rtlCol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7" name="Объект 2"/>
          <p:cNvSpPr>
            <a:spLocks noGrp="1"/>
          </p:cNvSpPr>
          <p:nvPr>
            <p:ph idx="18" hasCustomPrompt="1"/>
          </p:nvPr>
        </p:nvSpPr>
        <p:spPr>
          <a:xfrm>
            <a:off x="68658" y="2577396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8" name="Объект 2"/>
          <p:cNvSpPr>
            <a:spLocks noGrp="1"/>
          </p:cNvSpPr>
          <p:nvPr>
            <p:ph idx="19" hasCustomPrompt="1"/>
          </p:nvPr>
        </p:nvSpPr>
        <p:spPr>
          <a:xfrm>
            <a:off x="2483635" y="2577396"/>
            <a:ext cx="2377440" cy="840230"/>
          </a:xfrm>
        </p:spPr>
        <p:txBody>
          <a:bodyPr lIns="146304" rIns="146304" rtlCol="0"/>
          <a:lstStyle>
            <a:lvl1pPr algn="ctr">
              <a:defRPr lang="en-US" sz="5400" b="1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#</a:t>
            </a:r>
          </a:p>
        </p:txBody>
      </p:sp>
      <p:sp>
        <p:nvSpPr>
          <p:cNvPr id="19" name="Объект 2"/>
          <p:cNvSpPr>
            <a:spLocks noGrp="1"/>
          </p:cNvSpPr>
          <p:nvPr>
            <p:ph idx="20" hasCustomPrompt="1"/>
          </p:nvPr>
        </p:nvSpPr>
        <p:spPr>
          <a:xfrm>
            <a:off x="4898612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  <p:sp>
        <p:nvSpPr>
          <p:cNvPr id="20" name="Объект 2"/>
          <p:cNvSpPr>
            <a:spLocks noGrp="1"/>
          </p:cNvSpPr>
          <p:nvPr>
            <p:ph idx="21" hasCustomPrompt="1"/>
          </p:nvPr>
        </p:nvSpPr>
        <p:spPr>
          <a:xfrm>
            <a:off x="7313589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  <p:sp>
        <p:nvSpPr>
          <p:cNvPr id="21" name="Объект 2"/>
          <p:cNvSpPr>
            <a:spLocks noGrp="1"/>
          </p:cNvSpPr>
          <p:nvPr>
            <p:ph idx="22" hasCustomPrompt="1"/>
          </p:nvPr>
        </p:nvSpPr>
        <p:spPr>
          <a:xfrm>
            <a:off x="9728566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xmlns="" val="3249118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Fallback>
  </mc:AlternateContent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 cstate="print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изображения, или перейдите в сеть...</a:t>
            </a:r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8050"/>
            <a:ext cx="6129304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 smtClean="0"/>
              <a:t>Образец текста</a:t>
            </a:r>
          </a:p>
        </p:txBody>
      </p:sp>
      <p:sp>
        <p:nvSpPr>
          <p:cNvPr id="10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1465193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 cstate="print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4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1802836" y="6484937"/>
            <a:ext cx="3877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5AE1514C-5E56-4738-A1FF-4B1CFD2A3E36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096000" cy="2594043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 smtClean="0"/>
              <a:t>Образец текста</a:t>
            </a:r>
          </a:p>
        </p:txBody>
      </p:sp>
      <p:sp>
        <p:nvSpPr>
          <p:cNvPr id="12" name="Номер слайда 7" hidden="1"/>
          <p:cNvSpPr txBox="1">
            <a:spLocks/>
          </p:cNvSpPr>
          <p:nvPr userDrawn="1"/>
        </p:nvSpPr>
        <p:spPr>
          <a:xfrm>
            <a:off x="10343911" y="6498718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fld id="{4997E989-D798-4C62-8E93-3D2D613C2488}" type="slidenum">
              <a:rPr lang="ru-RU" noProof="1" smtClean="0">
                <a:solidFill>
                  <a:schemeClr val="bg1"/>
                </a:solidFill>
              </a:rPr>
              <a:pPr rtl="0"/>
              <a:t>‹#›</a:t>
            </a:fld>
            <a:endParaRPr lang="ru-RU" noProof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957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 cstate="print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129304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129304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 smtClean="0"/>
              <a:t>Образец текста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18882334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-1" y="0"/>
            <a:ext cx="6094444" cy="6856100"/>
          </a:xfrm>
          <a:blipFill>
            <a:blip r:embed="rId2" cstate="print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6094443" y="3425619"/>
            <a:ext cx="6097555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9"/>
          </p:nvPr>
        </p:nvSpPr>
        <p:spPr>
          <a:xfrm>
            <a:off x="6094443" y="1554163"/>
            <a:ext cx="6097556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 smtClean="0"/>
              <a:t>Образец текста</a:t>
            </a:r>
          </a:p>
        </p:txBody>
      </p:sp>
      <p:sp>
        <p:nvSpPr>
          <p:cNvPr id="10" name="Объект 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1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1798201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6094444" cy="6856100"/>
          </a:xfrm>
          <a:blipFill>
            <a:blip r:embed="rId2" cstate="print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6180534" y="3429000"/>
            <a:ext cx="6011466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9"/>
          </p:nvPr>
        </p:nvSpPr>
        <p:spPr>
          <a:xfrm>
            <a:off x="6180534" y="1554163"/>
            <a:ext cx="57912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 smtClean="0"/>
              <a:t>Образец текста</a:t>
            </a:r>
          </a:p>
        </p:txBody>
      </p:sp>
      <p:sp>
        <p:nvSpPr>
          <p:cNvPr id="11" name="Объект 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2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24176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0" y="0"/>
            <a:ext cx="6094444" cy="6856100"/>
          </a:xfrm>
          <a:blipFill>
            <a:blip r:embed="rId2" cstate="print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6138266" y="3457545"/>
            <a:ext cx="6053733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8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6138267" y="1554164"/>
            <a:ext cx="5875734" cy="5355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Фотомакет 50/50</a:t>
            </a:r>
          </a:p>
        </p:txBody>
      </p:sp>
      <p:sp>
        <p:nvSpPr>
          <p:cNvPr id="9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16288845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-1" y="0"/>
            <a:ext cx="6094444" cy="6856100"/>
          </a:xfrm>
          <a:blipFill>
            <a:blip r:embed="rId2" cstate="print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6096000" y="2356398"/>
            <a:ext cx="6096000" cy="2145203"/>
          </a:xfrm>
        </p:spPr>
        <p:txBody>
          <a:bodyPr rtlCol="0" anchor="ctr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ts val="2400"/>
              </a:spcBef>
              <a:spcAft>
                <a:spcPts val="6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spcBef>
                <a:spcPts val="0"/>
              </a:spcBef>
              <a:spcAft>
                <a:spcPts val="600"/>
              </a:spcAft>
              <a:defRPr sz="2800"/>
            </a:lvl2pPr>
            <a:lvl3pPr algn="ctr">
              <a:spcBef>
                <a:spcPts val="0"/>
              </a:spcBef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spcBef>
                <a:spcPts val="0"/>
              </a:spcBef>
              <a:spcAft>
                <a:spcPts val="600"/>
              </a:spcAft>
              <a:defRPr sz="2000" b="1"/>
            </a:lvl4pPr>
            <a:lvl5pPr algn="ctr">
              <a:spcBef>
                <a:spcPts val="0"/>
              </a:spcBef>
              <a:spcAft>
                <a:spcPts val="600"/>
              </a:spcAft>
              <a:defRPr sz="1800"/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9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3806054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 РАЗДЕЛОВ с числом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олилиния: Фигура 18"/>
          <p:cNvSpPr/>
          <p:nvPr userDrawn="1"/>
        </p:nvSpPr>
        <p:spPr>
          <a:xfrm>
            <a:off x="3803737" y="-65233"/>
            <a:ext cx="4584526" cy="2297766"/>
          </a:xfrm>
          <a:custGeom>
            <a:avLst/>
            <a:gdLst>
              <a:gd name="connsiteX0" fmla="*/ 278 w 4584526"/>
              <a:gd name="connsiteY0" fmla="*/ 0 h 2297766"/>
              <a:gd name="connsiteX1" fmla="*/ 4584248 w 4584526"/>
              <a:gd name="connsiteY1" fmla="*/ 0 h 2297766"/>
              <a:gd name="connsiteX2" fmla="*/ 4584526 w 4584526"/>
              <a:gd name="connsiteY2" fmla="*/ 5503 h 2297766"/>
              <a:gd name="connsiteX3" fmla="*/ 2292263 w 4584526"/>
              <a:gd name="connsiteY3" fmla="*/ 2297766 h 2297766"/>
              <a:gd name="connsiteX4" fmla="*/ 0 w 4584526"/>
              <a:gd name="connsiteY4" fmla="*/ 5503 h 22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4526" h="2297766">
                <a:moveTo>
                  <a:pt x="278" y="0"/>
                </a:moveTo>
                <a:lnTo>
                  <a:pt x="4584248" y="0"/>
                </a:lnTo>
                <a:lnTo>
                  <a:pt x="4584526" y="5503"/>
                </a:lnTo>
                <a:cubicBezTo>
                  <a:pt x="4584526" y="1271485"/>
                  <a:pt x="3558245" y="2297766"/>
                  <a:pt x="2292263" y="2297766"/>
                </a:cubicBezTo>
                <a:cubicBezTo>
                  <a:pt x="1026281" y="2297766"/>
                  <a:pt x="0" y="1271485"/>
                  <a:pt x="0" y="5503"/>
                </a:cubicBezTo>
                <a:close/>
              </a:path>
            </a:pathLst>
          </a:cu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Нижний колонтитул 4"/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302995" y="3383280"/>
            <a:ext cx="11660405" cy="625641"/>
          </a:xfrm>
          <a:prstGeom prst="rect">
            <a:avLst/>
          </a:prstGeom>
        </p:spPr>
        <p:txBody>
          <a:bodyPr vert="horz" lIns="457200" tIns="45720" rIns="45720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1" i="0" kern="1200" spc="40" baseline="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marR="0" lvl="0" indent="0" rtl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ru-RU" noProof="1"/>
              <a:t>СТИЛЬ ОБРАЗЦА ЗАГОЛОВКА</a:t>
            </a:r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923323" y="186061"/>
            <a:ext cx="4376615" cy="904350"/>
          </a:xfrm>
        </p:spPr>
        <p:txBody>
          <a:bodyPr rtlCol="0"/>
          <a:lstStyle>
            <a:lvl1pPr algn="ctr">
              <a:defRPr sz="2000">
                <a:solidFill>
                  <a:schemeClr val="bg1"/>
                </a:solidFill>
              </a:defRPr>
            </a:lvl1pPr>
            <a:lvl2pPr algn="ctr">
              <a:defRPr sz="1400"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1"/>
              <a:t>Добавьте здесь заголовок раздела</a:t>
            </a:r>
          </a:p>
          <a:p>
            <a:pPr lvl="1" rtl="0"/>
            <a:r>
              <a:rPr lang="ru-RU" noProof="1"/>
              <a:t>1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1" y="4206240"/>
            <a:ext cx="11658600" cy="757130"/>
          </a:xfrm>
        </p:spPr>
        <p:txBody>
          <a:bodyPr lIns="457200" rIns="45720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400" b="0" i="0" u="none" strike="noStrike" kern="1200" cap="none" spc="0" normalizeH="0" baseline="0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400" b="0" i="0" u="none" strike="noStrike" kern="1200" cap="none" spc="0" normalizeH="0" noProof="1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Добавьте краткое обобщающее предложение, посвященное заголовку или высказыванию выше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2" hasCustomPrompt="1"/>
          </p:nvPr>
        </p:nvSpPr>
        <p:spPr>
          <a:xfrm>
            <a:off x="5737094" y="1007413"/>
            <a:ext cx="792205" cy="1200329"/>
          </a:xfrm>
        </p:spPr>
        <p:txBody>
          <a:bodyPr wrap="none" rtlCol="0" anchor="ctr"/>
          <a:lstStyle>
            <a:lvl1pPr algn="ctr">
              <a:defRPr kumimoji="0" lang="en-US" sz="8000" b="1" i="0" u="none" strike="noStrike" kern="1200" cap="none" spc="0" normalizeH="0" baseline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noProof="1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xmlns="" val="26418748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0413" cy="6858000"/>
          </a:xfrm>
          <a:blipFill>
            <a:blip r:embed="rId2" cstate="print"/>
            <a:stretch>
              <a:fillRect/>
            </a:stretch>
          </a:blipFill>
        </p:spPr>
        <p:txBody>
          <a:bodyPr rtlCol="0" anchor="ctr" anchorCtr="0">
            <a:noAutofit/>
          </a:bodyPr>
          <a:lstStyle>
            <a:lvl1pPr algn="r">
              <a:defRPr baseline="0"/>
            </a:lvl1pPr>
          </a:lstStyle>
          <a:p>
            <a:pPr rtl="0"/>
            <a:r>
              <a:rPr lang="ru-RU" noProof="1"/>
              <a:t>Изображение без полей</a:t>
            </a:r>
          </a:p>
        </p:txBody>
      </p:sp>
      <p:sp>
        <p:nvSpPr>
          <p:cNvPr id="7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1" name="Текст 6"/>
          <p:cNvSpPr>
            <a:spLocks noGrp="1"/>
          </p:cNvSpPr>
          <p:nvPr>
            <p:ph type="body" sz="quarter" idx="11"/>
          </p:nvPr>
        </p:nvSpPr>
        <p:spPr>
          <a:xfrm>
            <a:off x="304800" y="3429000"/>
            <a:ext cx="5960269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304800" y="1554164"/>
            <a:ext cx="5875734" cy="5355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Заголовок</a:t>
            </a:r>
          </a:p>
        </p:txBody>
      </p:sp>
      <p:sp>
        <p:nvSpPr>
          <p:cNvPr id="13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2789140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2264723"/>
          </a:xfrm>
        </p:spPr>
        <p:txBody>
          <a:bodyPr wrap="square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 rtlCol="0"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2974848"/>
          </a:xfrm>
          <a:blipFill>
            <a:blip r:embed="rId2" cstate="print"/>
            <a:srcRect/>
            <a:stretch>
              <a:fillRect t="-65721" r="-4798" b="-46455"/>
            </a:stretch>
          </a:blipFill>
        </p:spPr>
        <p:txBody>
          <a:bodyPr rtlCol="0" anchor="ctr" anchorCtr="0">
            <a:noAutofit/>
          </a:bodyPr>
          <a:lstStyle/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11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26691981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</p:spPr>
        <p:txBody>
          <a:bodyPr lIns="91440" rtlCol="0">
            <a:noAutofit/>
          </a:bodyPr>
          <a:lstStyle>
            <a:lvl1pPr algn="ctr">
              <a:defRPr/>
            </a:lvl1pPr>
          </a:lstStyle>
          <a:p>
            <a:pPr rtl="0"/>
            <a:r>
              <a:rPr lang="ru-RU" noProof="1"/>
              <a:t>Щелкните значок, чтобы добавить фото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966652" y="2567613"/>
            <a:ext cx="8804365" cy="3748719"/>
          </a:xfrm>
          <a:prstGeom prst="rect">
            <a:avLst/>
          </a:prstGeom>
        </p:spPr>
        <p:txBody>
          <a:bodyPr rtlCol="0"/>
          <a:lstStyle>
            <a:lvl1pPr algn="l">
              <a:defRPr lang="en-US" sz="8800" b="1" i="0" kern="1200" spc="1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 hasCustomPrompt="1"/>
          </p:nvPr>
        </p:nvSpPr>
        <p:spPr>
          <a:xfrm>
            <a:off x="1581150" y="3971108"/>
            <a:ext cx="9461500" cy="1421928"/>
          </a:xfrm>
        </p:spPr>
        <p:txBody>
          <a:bodyPr rtlCol="0"/>
          <a:lstStyle>
            <a:lvl1pPr algn="l">
              <a:defRPr lang="en-US" sz="4800" b="1" i="0" kern="1200" spc="3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 rtl="0"/>
            <a:r>
              <a:rPr lang="ru-RU" noProof="1"/>
              <a:t>ИЗМЕНИТЬ 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0735672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0" y="0"/>
            <a:ext cx="12066954" cy="6858000"/>
          </a:xfrm>
        </p:spPr>
        <p:txBody>
          <a:bodyPr rtlCol="0" anchor="ctr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15583958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38936482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шаг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 4">
            <a:extLst>
              <a:ext uri="{FF2B5EF4-FFF2-40B4-BE49-F238E27FC236}">
                <a16:creationId xmlns:a16="http://schemas.microsoft.com/office/drawing/2014/main" xmlns="" id="{914BDA58-9C93-4222-A4EC-4BEB46CE06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3175"/>
            <a:ext cx="12191998" cy="685164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sp>
        <p:nvSpPr>
          <p:cNvPr id="6" name="Надпись 5">
            <a:hlinkClick r:id="rId3"/>
            <a:extLst>
              <a:ext uri="{FF2B5EF4-FFF2-40B4-BE49-F238E27FC236}">
                <a16:creationId xmlns:a16="http://schemas.microsoft.com/office/drawing/2014/main" xmlns="" id="{FC5E276D-531E-45A9-B450-EFEC62CDC8DF}"/>
              </a:ext>
            </a:extLst>
          </p:cNvPr>
          <p:cNvSpPr txBox="1"/>
          <p:nvPr userDrawn="1"/>
        </p:nvSpPr>
        <p:spPr>
          <a:xfrm>
            <a:off x="4434662" y="93791"/>
            <a:ext cx="3322677" cy="31651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wrap="square" lIns="0" rIns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0" i="0" u="none" strike="noStrike" kern="0" cap="none" spc="0" normalizeH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Neal Creative | Щелкните, чтобы </a:t>
            </a:r>
            <a:r>
              <a:rPr lang="ru-RU" sz="1050" b="1" i="0" u="none" strike="noStrike" kern="0" cap="none" spc="0" normalizeH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узнать больше</a:t>
            </a:r>
          </a:p>
        </p:txBody>
      </p:sp>
      <p:sp>
        <p:nvSpPr>
          <p:cNvPr id="7" name="Надпись 6">
            <a:hlinkClick r:id="rId4"/>
          </p:cNvPr>
          <p:cNvSpPr txBox="1"/>
          <p:nvPr userDrawn="1"/>
        </p:nvSpPr>
        <p:spPr>
          <a:xfrm>
            <a:off x="0" y="6548363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tx1"/>
                </a:solidFill>
              </a:rPr>
              <a:t>Neal Creative </a:t>
            </a:r>
            <a:r>
              <a:rPr lang="ru-RU" sz="900" kern="120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tx1"/>
                </a:solidFill>
              </a:rPr>
              <a:t> </a:t>
            </a:r>
            <a:endParaRPr lang="ru-RU" sz="1000" b="1" noProof="1">
              <a:solidFill>
                <a:schemeClr val="tx1"/>
              </a:solidFill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EF273A61-5610-4355-89F3-7C90515BFCC9}"/>
              </a:ext>
            </a:extLst>
          </p:cNvPr>
          <p:cNvGrpSpPr/>
          <p:nvPr userDrawn="1"/>
        </p:nvGrpSpPr>
        <p:grpSpPr>
          <a:xfrm>
            <a:off x="5976075" y="4118082"/>
            <a:ext cx="1800444" cy="1927264"/>
            <a:chOff x="5976075" y="3634505"/>
            <a:chExt cx="1800444" cy="1927264"/>
          </a:xfrm>
        </p:grpSpPr>
        <p:pic>
          <p:nvPicPr>
            <p:cNvPr id="9" name="Рисунок 8">
              <a:extLst>
                <a:ext uri="{FF2B5EF4-FFF2-40B4-BE49-F238E27FC236}">
                  <a16:creationId xmlns:a16="http://schemas.microsoft.com/office/drawing/2014/main" xmlns="" id="{6A49345F-7A53-4131-8BB4-087032A6C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6061135" y="4282988"/>
              <a:ext cx="860601" cy="1278781"/>
            </a:xfrm>
            <a:prstGeom prst="rect">
              <a:avLst/>
            </a:prstGeom>
          </p:spPr>
        </p:pic>
        <p:sp>
          <p:nvSpPr>
            <p:cNvPr id="10" name="Надпись 9">
              <a:extLst>
                <a:ext uri="{FF2B5EF4-FFF2-40B4-BE49-F238E27FC236}">
                  <a16:creationId xmlns:a16="http://schemas.microsoft.com/office/drawing/2014/main" xmlns="" id="{5596D35F-1F19-4447-829C-790DF2B8D2DD}"/>
                </a:ext>
              </a:extLst>
            </p:cNvPr>
            <p:cNvSpPr txBox="1"/>
            <p:nvPr/>
          </p:nvSpPr>
          <p:spPr>
            <a:xfrm>
              <a:off x="5976075" y="3634505"/>
              <a:ext cx="18004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/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СОВЕТ </a:t>
              </a:r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│ Используйте встроенную ц</a:t>
              </a:r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ветовую палитру с зеленым и желтым цветом для выносок и выделений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853556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ИЛИ ПЕРЕХО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219939" y="24239"/>
            <a:ext cx="9107555" cy="4524315"/>
          </a:xfrm>
          <a:prstGeom prst="rect">
            <a:avLst/>
          </a:prstGeom>
          <a:noFill/>
        </p:spPr>
        <p:txBody>
          <a:bodyPr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  <p:sp>
        <p:nvSpPr>
          <p:cNvPr id="8" name="Надпись 7">
            <a:hlinkClick r:id="rId2"/>
            <a:extLst>
              <a:ext uri="{FF2B5EF4-FFF2-40B4-BE49-F238E27FC236}">
                <a16:creationId xmlns:a16="http://schemas.microsoft.com/office/drawing/2014/main" xmlns="" id="{E516C148-33F4-423B-AB9D-096AA82E12F1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bg2">
                    <a:lumMod val="50000"/>
                  </a:schemeClr>
                </a:solidFill>
              </a:rPr>
              <a:t>Neal Creative </a:t>
            </a:r>
            <a:r>
              <a:rPr lang="ru-RU" sz="900" kern="1200" noProof="1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1000" b="1" noProof="1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6620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2264723"/>
          </a:xfrm>
        </p:spPr>
        <p:txBody>
          <a:bodyPr wrap="square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 rtlCol="0"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2974848"/>
          </a:xfrm>
          <a:blipFill>
            <a:blip r:embed="rId2" cstate="print"/>
            <a:srcRect/>
            <a:stretch>
              <a:fillRect t="-65721" r="-4798" b="-46455"/>
            </a:stretch>
          </a:blipFill>
        </p:spPr>
        <p:txBody>
          <a:bodyPr rtlCol="0" anchor="ctr" anchorCtr="0">
            <a:noAutofit/>
          </a:bodyPr>
          <a:lstStyle/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12" name="Надпись 11">
            <a:hlinkClick r:id="rId3"/>
            <a:extLst>
              <a:ext uri="{FF2B5EF4-FFF2-40B4-BE49-F238E27FC236}">
                <a16:creationId xmlns:a16="http://schemas.microsoft.com/office/drawing/2014/main" xmlns="" id="{B2DA80A1-9E22-4BFF-8562-466123B36943}"/>
              </a:ext>
            </a:extLst>
          </p:cNvPr>
          <p:cNvSpPr txBox="1"/>
          <p:nvPr userDrawn="1"/>
        </p:nvSpPr>
        <p:spPr>
          <a:xfrm>
            <a:off x="9089198" y="6298102"/>
            <a:ext cx="3401624" cy="367873"/>
          </a:xfrm>
          <a:prstGeom prst="roundRect">
            <a:avLst>
              <a:gd name="adj" fmla="val 50000"/>
            </a:avLst>
          </a:prstGeom>
          <a:solidFill>
            <a:srgbClr val="004568"/>
          </a:solidFill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0" i="0" u="none" strike="noStrike" kern="0" cap="none" spc="0" normalizeH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Neal Creative | Щелкните, чтобы </a:t>
            </a:r>
            <a:r>
              <a:rPr lang="ru-RU" sz="1100" b="1" i="0" u="none" strike="noStrike" kern="0" cap="none" spc="0" normalizeH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узнать больше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04800" y="419099"/>
            <a:ext cx="8917577" cy="590931"/>
          </a:xfrm>
        </p:spPr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11" name="Номер слайда 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sp>
        <p:nvSpPr>
          <p:cNvPr id="13" name="Надпись 12">
            <a:hlinkClick r:id="rId4"/>
            <a:extLst>
              <a:ext uri="{FF2B5EF4-FFF2-40B4-BE49-F238E27FC236}">
                <a16:creationId xmlns:a16="http://schemas.microsoft.com/office/drawing/2014/main" xmlns="" id="{1AF511EA-044E-4300-B921-D56138FE402E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bg1">
                    <a:lumMod val="75000"/>
                  </a:schemeClr>
                </a:solidFill>
              </a:rPr>
              <a:t>Neal Creative </a:t>
            </a:r>
            <a:r>
              <a:rPr lang="ru-RU" sz="900" kern="1200" noProof="1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ru-RU" sz="1000" b="1" noProof="1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2340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РАЗДЕЛОВ С КОЛЬЦЕВОЙ ОСНОВО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 userDrawn="1"/>
        </p:nvSpPr>
        <p:spPr>
          <a:xfrm>
            <a:off x="2861702" y="157952"/>
            <a:ext cx="6483179" cy="64831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448777" y="2183824"/>
            <a:ext cx="5208335" cy="2431435"/>
          </a:xfrm>
          <a:prstGeom prst="rect">
            <a:avLst/>
          </a:prstGeom>
        </p:spPr>
        <p:txBody>
          <a:bodyPr rtlCol="0" anchor="ctr"/>
          <a:lstStyle>
            <a:lvl1pPr algn="ctr">
              <a:lnSpc>
                <a:spcPct val="95000"/>
              </a:lnSpc>
              <a:defRPr sz="40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  <p:sp>
        <p:nvSpPr>
          <p:cNvPr id="9" name="точки"/>
          <p:cNvSpPr>
            <a:spLocks noChangeAspect="1"/>
          </p:cNvSpPr>
          <p:nvPr userDrawn="1"/>
        </p:nvSpPr>
        <p:spPr>
          <a:xfrm>
            <a:off x="3448777" y="745024"/>
            <a:ext cx="5309024" cy="5309025"/>
          </a:xfrm>
          <a:prstGeom prst="ellipse">
            <a:avLst/>
          </a:prstGeom>
          <a:noFill/>
          <a:ln w="184150" cap="rnd" cmpd="sng" algn="ctr">
            <a:solidFill>
              <a:schemeClr val="accent4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63763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емный вариант цитаты (ВЫРАВНИВАНИЕ СЛЕВА)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 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xmlns="" val="3266280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мный вариант цитаты (ПО ЦЕНТРУ)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algn="ctr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algn="ctr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xmlns="" val="3031631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мный вариант цитаты (ВЫРАВНИВАНИЕ СЛЕВА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 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 b="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xmlns="" val="2075739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ветлый вариант цитаты (ПО ЦЕНТР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адпись 8"/>
          <p:cNvSpPr txBox="1"/>
          <p:nvPr userDrawn="1"/>
        </p:nvSpPr>
        <p:spPr>
          <a:xfrm>
            <a:off x="5648960" y="419100"/>
            <a:ext cx="8940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ru-RU" sz="11500" noProof="1">
                <a:solidFill>
                  <a:schemeClr val="accent4"/>
                </a:solidFill>
                <a:latin typeface="Arial Black" panose="020B0A04020102020204" pitchFamily="34" charset="0"/>
              </a:rPr>
              <a:t>“</a:t>
            </a:r>
            <a:endParaRPr lang="ru-RU" sz="2800" noProof="1">
              <a:solidFill>
                <a:schemeClr val="accent4"/>
              </a:solidFill>
            </a:endParaRPr>
          </a:p>
        </p:txBody>
      </p:sp>
      <p:sp>
        <p:nvSpPr>
          <p:cNvPr id="5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408362" y="5335071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tx2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  <p:sp>
        <p:nvSpPr>
          <p:cNvPr id="6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algn="ctr">
              <a:spcBef>
                <a:spcPts val="0"/>
              </a:spcBef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spcBef>
                <a:spcPts val="0"/>
              </a:spcBef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ПОЛУЖИРНЫЙ</a:t>
            </a:r>
          </a:p>
        </p:txBody>
      </p:sp>
      <p:sp>
        <p:nvSpPr>
          <p:cNvPr id="7" name="Номер слайда 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2460922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мная выноска с небольшим текстом (без маркера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597273"/>
            <a:ext cx="4868985" cy="1643527"/>
          </a:xfrm>
        </p:spPr>
        <p:txBody>
          <a:bodyPr wrap="square" lIns="91440" rIns="91440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 algn="ctr"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6096000" y="2599498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3"/>
          </p:nvPr>
        </p:nvSpPr>
        <p:spPr>
          <a:xfrm>
            <a:off x="6096000" y="4779896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3029200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: Фигура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472751"/>
            <a:ext cx="4566001" cy="2031325"/>
          </a:xfrm>
        </p:spPr>
        <p:txBody>
          <a:bodyPr wrap="square" lIns="91440" rIns="91440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1750600" y="6484937"/>
            <a:ext cx="42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5AE1514C-5E56-4738-A1FF-4B1CFD2A3E36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6096000" y="2697329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3"/>
          </p:nvPr>
        </p:nvSpPr>
        <p:spPr>
          <a:xfrm>
            <a:off x="6096000" y="4975558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 smtClean="0"/>
              <a:t>Образец текста</a:t>
            </a:r>
          </a:p>
          <a:p>
            <a:pPr lvl="1" rtl="0"/>
            <a:r>
              <a:rPr lang="ru-RU" noProof="1" smtClean="0"/>
              <a:t>Второй уровень</a:t>
            </a:r>
          </a:p>
          <a:p>
            <a:pPr lvl="2" rtl="0"/>
            <a:r>
              <a:rPr lang="ru-RU" noProof="1" smtClean="0"/>
              <a:t>Третий уровень</a:t>
            </a:r>
          </a:p>
          <a:p>
            <a:pPr lvl="3" rtl="0"/>
            <a:r>
              <a:rPr lang="ru-RU" noProof="1" smtClean="0"/>
              <a:t>Четвертый уровень</a:t>
            </a:r>
          </a:p>
          <a:p>
            <a:pPr lvl="4" rtl="0"/>
            <a:r>
              <a:rPr lang="ru-RU" noProof="1" smtClean="0"/>
              <a:t>Пятый уровень</a:t>
            </a:r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266067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0.03178 0.00047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>
        <p:tmplLst>
          <p:tmpl lvl="1">
            <p:tnLst>
              <p:par>
                <p:cTn presetID="63" presetClass="path" presetSubtype="0" accel="50000" decel="50000" fill="hold" nodeType="withEffect">
                  <p:stCondLst>
                    <p:cond delay="0"/>
                  </p:stCondLst>
                  <p:childTnLst>
                    <p:animMotion origin="layout" path="M -4.375E-6 -4.07407E-6 L 0.03178 0.00047 " pathEditMode="relative" rAng="0" ptsTypes="AA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  <p:rCtr x="1589" y="23"/>
                    </p:animMotion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304800" y="1275347"/>
            <a:ext cx="11658600" cy="187076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419100"/>
            <a:ext cx="11658600" cy="5909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3860510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12" r:id="rId2"/>
    <p:sldLayoutId id="2147483672" r:id="rId3"/>
    <p:sldLayoutId id="2147483749" r:id="rId4"/>
    <p:sldLayoutId id="2147483750" r:id="rId5"/>
    <p:sldLayoutId id="2147483752" r:id="rId6"/>
    <p:sldLayoutId id="2147483674" r:id="rId7"/>
    <p:sldLayoutId id="2147483720" r:id="rId8"/>
    <p:sldLayoutId id="2147483721" r:id="rId9"/>
    <p:sldLayoutId id="2147483732" r:id="rId10"/>
    <p:sldLayoutId id="2147483730" r:id="rId11"/>
    <p:sldLayoutId id="2147483716" r:id="rId12"/>
    <p:sldLayoutId id="2147483735" r:id="rId13"/>
    <p:sldLayoutId id="2147483700" r:id="rId14"/>
    <p:sldLayoutId id="2147483734" r:id="rId15"/>
    <p:sldLayoutId id="2147483701" r:id="rId16"/>
    <p:sldLayoutId id="2147483736" r:id="rId17"/>
    <p:sldLayoutId id="2147483733" r:id="rId18"/>
    <p:sldLayoutId id="2147483741" r:id="rId19"/>
    <p:sldLayoutId id="2147483727" r:id="rId20"/>
    <p:sldLayoutId id="2147483719" r:id="rId21"/>
    <p:sldLayoutId id="2147483655" r:id="rId22"/>
    <p:sldLayoutId id="2147483748" r:id="rId23"/>
    <p:sldLayoutId id="2147483753" r:id="rId24"/>
    <p:sldLayoutId id="2147483747" r:id="rId25"/>
    <p:sldLayoutId id="2147483745" r:id="rId26"/>
    <p:sldLayoutId id="2147483737" r:id="rId2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0" i="0" kern="1200" spc="300" dirty="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b="1" kern="120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92" userDrawn="1">
          <p15:clr>
            <a:srgbClr val="F26B43"/>
          </p15:clr>
        </p15:guide>
        <p15:guide id="4" pos="7536" userDrawn="1">
          <p15:clr>
            <a:srgbClr val="F26B43"/>
          </p15:clr>
        </p15:guide>
        <p15:guide id="5" orient="horz" pos="264" userDrawn="1">
          <p15:clr>
            <a:srgbClr val="F26B43"/>
          </p15:clr>
        </p15:guide>
        <p15:guide id="6" orient="horz" pos="792" userDrawn="1">
          <p15:clr>
            <a:srgbClr val="F26B43"/>
          </p15:clr>
        </p15:guide>
        <p15:guide id="7" orient="horz" pos="42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nealanalytics.com/creative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Прямоугольник 45"/>
          <p:cNvSpPr/>
          <p:nvPr/>
        </p:nvSpPr>
        <p:spPr>
          <a:xfrm flipH="1">
            <a:off x="8031571" y="4781224"/>
            <a:ext cx="2995659" cy="8519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>
              <a:lnSpc>
                <a:spcPct val="90000"/>
              </a:lnSpc>
            </a:pP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</a:rPr>
              <a:t>Советы</a:t>
            </a:r>
            <a:r>
              <a:rPr lang="ru-RU" sz="2800" spc="-1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</a:rPr>
              <a:t> </a:t>
            </a: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</a:rPr>
              <a:t>и рекомендации</a:t>
            </a: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1679957" y="3280601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591595" y="2028062"/>
            <a:ext cx="9465444" cy="1311128"/>
          </a:xfrm>
        </p:spPr>
        <p:txBody>
          <a:bodyPr rtlCol="0"/>
          <a:lstStyle/>
          <a:p>
            <a:pPr rtl="0"/>
            <a:r>
              <a:rPr lang="ru-RU" noProof="1" smtClean="0"/>
              <a:t>Профилактика</a:t>
            </a:r>
            <a:endParaRPr lang="ru-RU" noProof="1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348140" y="3576894"/>
            <a:ext cx="9461500" cy="840230"/>
          </a:xfrm>
        </p:spPr>
        <p:txBody>
          <a:bodyPr rtlCol="0"/>
          <a:lstStyle/>
          <a:p>
            <a:pPr rtl="0"/>
            <a:r>
              <a:rPr lang="ru-RU" sz="5400" noProof="1" smtClean="0"/>
              <a:t>И преодоление стресса</a:t>
            </a:r>
            <a:endParaRPr lang="ru-RU" sz="5400" noProof="1"/>
          </a:p>
        </p:txBody>
      </p:sp>
      <p:sp>
        <p:nvSpPr>
          <p:cNvPr id="19" name="Полилиния: Фигура 18"/>
          <p:cNvSpPr/>
          <p:nvPr/>
        </p:nvSpPr>
        <p:spPr>
          <a:xfrm>
            <a:off x="7066536" y="4361548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pPr rtl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1788325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46" grpId="0" animBg="1"/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bp.jpe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20252" r="20252"/>
          <a:stretch>
            <a:fillRect/>
          </a:stretch>
        </p:blipFill>
        <p:spPr/>
      </p:pic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pPr rtl="0"/>
              <a:t>10</a:t>
            </a:fld>
            <a:endParaRPr lang="ru-RU" noProof="1"/>
          </a:p>
        </p:txBody>
      </p:sp>
      <p:sp>
        <p:nvSpPr>
          <p:cNvPr id="8" name="Текст 21"/>
          <p:cNvSpPr>
            <a:spLocks noGrp="1"/>
          </p:cNvSpPr>
          <p:nvPr>
            <p:ph idx="18"/>
          </p:nvPr>
        </p:nvSpPr>
        <p:spPr>
          <a:xfrm>
            <a:off x="6063917" y="1106905"/>
            <a:ext cx="6128083" cy="4088299"/>
          </a:xfrm>
        </p:spPr>
        <p:txBody>
          <a:bodyPr rtlCol="0"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Притча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«ИСПОЛНЕНИЕ МОИХ ЖЕЛАНИЙ»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rtl="0"/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1209291647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Рисунок 80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0413" cy="6858000"/>
          </a:xfrm>
        </p:spPr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>
          <a:xfrm>
            <a:off x="11753512" y="6484937"/>
            <a:ext cx="419776" cy="365125"/>
          </a:xfrm>
        </p:spPr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pPr rtl="0"/>
              <a:t>11</a:t>
            </a:fld>
            <a:endParaRPr lang="ru-RU" noProof="1"/>
          </a:p>
        </p:txBody>
      </p:sp>
      <p:sp>
        <p:nvSpPr>
          <p:cNvPr id="51" name="Прямоугольник 50"/>
          <p:cNvSpPr/>
          <p:nvPr/>
        </p:nvSpPr>
        <p:spPr>
          <a:xfrm>
            <a:off x="-2882" y="0"/>
            <a:ext cx="10412974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3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0"/>
            <a:endParaRPr lang="ru-RU" noProof="1"/>
          </a:p>
        </p:txBody>
      </p:sp>
      <p:sp>
        <p:nvSpPr>
          <p:cNvPr id="20" name="Объект 19"/>
          <p:cNvSpPr>
            <a:spLocks noGrp="1"/>
          </p:cNvSpPr>
          <p:nvPr>
            <p:ph idx="18"/>
          </p:nvPr>
        </p:nvSpPr>
        <p:spPr>
          <a:xfrm>
            <a:off x="0" y="419100"/>
            <a:ext cx="11815011" cy="952500"/>
          </a:xfrm>
        </p:spPr>
        <p:txBody>
          <a:bodyPr rtlCol="0"/>
          <a:lstStyle/>
          <a:p>
            <a:r>
              <a:rPr lang="ru-RU" dirty="0" smtClean="0"/>
              <a:t>Упражнение </a:t>
            </a:r>
            <a:r>
              <a:rPr lang="ru-RU" i="1" dirty="0" smtClean="0"/>
              <a:t>«Контур человека»</a:t>
            </a:r>
            <a:endParaRPr lang="ru-RU" dirty="0" smtClean="0"/>
          </a:p>
          <a:p>
            <a:pPr rtl="0"/>
            <a:endParaRPr lang="ru-RU" noProof="1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1"/>
          </p:nvPr>
        </p:nvSpPr>
        <p:spPr>
          <a:xfrm>
            <a:off x="374859" y="1275347"/>
            <a:ext cx="7878804" cy="5078313"/>
          </a:xfrm>
        </p:spPr>
        <p:txBody>
          <a:bodyPr rtlCol="0"/>
          <a:lstStyle/>
          <a:p>
            <a:r>
              <a:rPr lang="ru-RU" sz="4000" dirty="0" smtClean="0">
                <a:solidFill>
                  <a:schemeClr val="bg1"/>
                </a:solidFill>
              </a:rPr>
              <a:t>Я </a:t>
            </a:r>
            <a:r>
              <a:rPr lang="ru-RU" sz="4000" dirty="0" smtClean="0">
                <a:solidFill>
                  <a:schemeClr val="bg1"/>
                </a:solidFill>
              </a:rPr>
              <a:t>предлагаю Вам нарисовать силуэт человека. </a:t>
            </a:r>
            <a:r>
              <a:rPr lang="ru-RU" sz="4000" dirty="0" smtClean="0">
                <a:solidFill>
                  <a:schemeClr val="bg1"/>
                </a:solidFill>
              </a:rPr>
              <a:t>Поселите внутри него те чувства и </a:t>
            </a:r>
            <a:r>
              <a:rPr lang="ru-RU" sz="4000" b="1" dirty="0" smtClean="0">
                <a:solidFill>
                  <a:schemeClr val="bg1"/>
                </a:solidFill>
              </a:rPr>
              <a:t>эмоции</a:t>
            </a:r>
            <a:r>
              <a:rPr lang="ru-RU" sz="4000" dirty="0" smtClean="0">
                <a:solidFill>
                  <a:schemeClr val="bg1"/>
                </a:solidFill>
              </a:rPr>
              <a:t>, которых не хватает Вам на данном жизненном этапе. Для каждого из них подберите соответствующее место и подходящий цвет. </a:t>
            </a:r>
            <a:r>
              <a:rPr lang="ru-RU" sz="4000" dirty="0" smtClean="0">
                <a:solidFill>
                  <a:schemeClr val="bg1"/>
                </a:solidFill>
              </a:rPr>
              <a:t>Закрасьте силуэт</a:t>
            </a:r>
            <a:r>
              <a:rPr lang="ru-RU" sz="4000" dirty="0" smtClean="0">
                <a:solidFill>
                  <a:schemeClr val="bg1"/>
                </a:solidFill>
              </a:rPr>
              <a:t>.</a:t>
            </a:r>
            <a:endParaRPr lang="ru-RU" sz="4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8226301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Рисунок 44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11786072" y="6492875"/>
            <a:ext cx="393567" cy="365125"/>
          </a:xfrm>
        </p:spPr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pPr rtl="0"/>
              <a:t>12</a:t>
            </a:fld>
            <a:endParaRPr lang="ru-RU" noProof="1"/>
          </a:p>
        </p:txBody>
      </p:sp>
      <p:sp>
        <p:nvSpPr>
          <p:cNvPr id="13" name="Объект 12"/>
          <p:cNvSpPr>
            <a:spLocks noGrp="1"/>
          </p:cNvSpPr>
          <p:nvPr>
            <p:ph idx="18"/>
          </p:nvPr>
        </p:nvSpPr>
        <p:spPr>
          <a:xfrm>
            <a:off x="937485" y="1622258"/>
            <a:ext cx="4139840" cy="1588127"/>
          </a:xfrm>
        </p:spPr>
        <p:txBody>
          <a:bodyPr rtlCol="0"/>
          <a:lstStyle/>
          <a:p>
            <a:pPr rtl="0"/>
            <a:r>
              <a:rPr lang="ru-RU" noProof="1" smtClean="0"/>
              <a:t>Рефлексия</a:t>
            </a:r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686721801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11757415" y="6483147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pPr rtl="0"/>
              <a:t>13</a:t>
            </a:fld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4"/>
          </p:nvPr>
        </p:nvSpPr>
        <p:spPr>
          <a:xfrm>
            <a:off x="3408362" y="5335071"/>
            <a:ext cx="8097838" cy="646331"/>
          </a:xfrm>
        </p:spPr>
        <p:txBody>
          <a:bodyPr rtlCol="0"/>
          <a:lstStyle/>
          <a:p>
            <a:pPr rtl="0"/>
            <a:r>
              <a:rPr lang="ru-RU" noProof="1"/>
              <a:t>— ЛЕВАР БАРТОН</a:t>
            </a:r>
          </a:p>
          <a:p>
            <a:pPr rtl="0"/>
            <a:endParaRPr lang="ru-RU" noProof="1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>
          <a:xfrm>
            <a:off x="304800" y="3133534"/>
            <a:ext cx="11658600" cy="590931"/>
          </a:xfrm>
        </p:spPr>
        <p:txBody>
          <a:bodyPr rtlCol="0"/>
          <a:lstStyle/>
          <a:p>
            <a:pPr rtl="0"/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627313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219939" y="2240230"/>
            <a:ext cx="9107555" cy="2308324"/>
          </a:xfrm>
        </p:spPr>
        <p:txBody>
          <a:bodyPr rtlCol="0"/>
          <a:lstStyle/>
          <a:p>
            <a:pPr rtl="0"/>
            <a:r>
              <a:rPr lang="ru-RU" noProof="1" smtClean="0"/>
              <a:t>Благодарю за внимание!</a:t>
            </a:r>
            <a:endParaRPr lang="ru-RU" noProof="1"/>
          </a:p>
        </p:txBody>
      </p:sp>
      <p:sp>
        <p:nvSpPr>
          <p:cNvPr id="4" name="Заголовок 6">
            <a:extLst>
              <a:ext uri="{FF2B5EF4-FFF2-40B4-BE49-F238E27FC236}">
                <a16:creationId xmlns:a16="http://schemas.microsoft.com/office/drawing/2014/main" xmlns="" id="{34BDD74C-5263-464C-AA3C-D945D23978FF}"/>
              </a:ext>
            </a:extLst>
          </p:cNvPr>
          <p:cNvSpPr txBox="1">
            <a:spLocks/>
          </p:cNvSpPr>
          <p:nvPr/>
        </p:nvSpPr>
        <p:spPr>
          <a:xfrm>
            <a:off x="4433852" y="4256429"/>
            <a:ext cx="5756957" cy="927824"/>
          </a:xfrm>
          <a:prstGeom prst="rect">
            <a:avLst/>
          </a:prstGeom>
        </p:spPr>
        <p:txBody>
          <a:bodyPr vert="horz" lIns="457200" tIns="45720" rIns="45720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5" name="Надпись 4">
            <a:hlinkClick r:id="rId3"/>
            <a:extLst>
              <a:ext uri="{FF2B5EF4-FFF2-40B4-BE49-F238E27FC236}">
                <a16:creationId xmlns:a16="http://schemas.microsoft.com/office/drawing/2014/main" xmlns="" id="{8B99DC0F-548E-4A58-81EB-85144506AC7B}"/>
              </a:ext>
            </a:extLst>
          </p:cNvPr>
          <p:cNvSpPr txBox="1"/>
          <p:nvPr/>
        </p:nvSpPr>
        <p:spPr>
          <a:xfrm>
            <a:off x="8470203" y="6316156"/>
            <a:ext cx="3416998" cy="36787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rtl="0"/>
            <a:r>
              <a:rPr lang="ru-RU" sz="1100" noProof="1">
                <a:solidFill>
                  <a:schemeClr val="tx1"/>
                </a:solidFill>
              </a:rPr>
              <a:t>Neal Creative | Щелкните, чтобы </a:t>
            </a:r>
            <a:r>
              <a:rPr lang="ru-RU" sz="1100" b="1" noProof="1">
                <a:solidFill>
                  <a:schemeClr val="tx1"/>
                </a:solidFill>
              </a:rPr>
              <a:t>узнать больше</a:t>
            </a:r>
          </a:p>
        </p:txBody>
      </p:sp>
    </p:spTree>
    <p:extLst>
      <p:ext uri="{BB962C8B-B14F-4D97-AF65-F5344CB8AC3E}">
        <p14:creationId xmlns:p14="http://schemas.microsoft.com/office/powerpoint/2010/main" xmlns="" val="3492825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29789" y="1208594"/>
            <a:ext cx="5047638" cy="4478149"/>
          </a:xfrm>
        </p:spPr>
        <p:txBody>
          <a:bodyPr/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200" u="sng" dirty="0" smtClean="0"/>
              <a:t>Человек усваивает</a:t>
            </a:r>
            <a:r>
              <a:rPr lang="ru-RU" sz="3200" dirty="0" smtClean="0"/>
              <a:t>:</a:t>
            </a:r>
            <a:br>
              <a:rPr lang="ru-RU" sz="3200" dirty="0" smtClean="0"/>
            </a:br>
            <a:r>
              <a:rPr lang="ru-RU" sz="3200" dirty="0" smtClean="0"/>
              <a:t>10% того, что слышит</a:t>
            </a:r>
            <a:br>
              <a:rPr lang="ru-RU" sz="3200" dirty="0" smtClean="0"/>
            </a:br>
            <a:r>
              <a:rPr lang="ru-RU" sz="3200" dirty="0" smtClean="0"/>
              <a:t>50 % того, что видит,</a:t>
            </a:r>
            <a:br>
              <a:rPr lang="ru-RU" sz="3200" dirty="0" smtClean="0"/>
            </a:br>
            <a:r>
              <a:rPr lang="ru-RU" sz="3200" dirty="0" smtClean="0"/>
              <a:t>70 % того, что сам переживает,</a:t>
            </a:r>
            <a:br>
              <a:rPr lang="ru-RU" sz="3200" dirty="0" smtClean="0"/>
            </a:br>
            <a:r>
              <a:rPr lang="ru-RU" sz="3200" dirty="0" smtClean="0"/>
              <a:t>90 % того, что сам делает.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17"/>
          <p:cNvSpPr>
            <a:spLocks noGrp="1"/>
          </p:cNvSpPr>
          <p:nvPr>
            <p:ph type="body" sz="quarter" idx="13"/>
          </p:nvPr>
        </p:nvSpPr>
        <p:spPr>
          <a:xfrm>
            <a:off x="304800" y="1443295"/>
            <a:ext cx="11887200" cy="5078313"/>
          </a:xfrm>
        </p:spPr>
        <p:txBody>
          <a:bodyPr numCol="2" rtlCol="0"/>
          <a:lstStyle/>
          <a:p>
            <a:pPr rtl="0"/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Упражнение «Живая фигура»</a:t>
            </a:r>
          </a:p>
          <a:p>
            <a:pPr rtl="0"/>
            <a:endParaRPr lang="ru-RU" b="1" noProof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Инструкция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 Постройте фигуру,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используя всех игроков команды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квадрат;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треугольник;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круг;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ромб;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угол;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букву;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птичий косяк: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гриб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цветок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11760200" y="6465888"/>
            <a:ext cx="431800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pPr rtl="0"/>
              <a:t>3</a:t>
            </a:fld>
            <a:endParaRPr lang="ru-RU" noProof="1"/>
          </a:p>
        </p:txBody>
      </p:sp>
      <p:sp>
        <p:nvSpPr>
          <p:cNvPr id="9" name="Надпись 8"/>
          <p:cNvSpPr txBox="1"/>
          <p:nvPr/>
        </p:nvSpPr>
        <p:spPr>
          <a:xfrm>
            <a:off x="1112688" y="243410"/>
            <a:ext cx="670312" cy="580653"/>
          </a:xfrm>
          <a:custGeom>
            <a:avLst/>
            <a:gdLst>
              <a:gd name="connsiteX0" fmla="*/ 603423 w 670312"/>
              <a:gd name="connsiteY0" fmla="*/ 0 h 580653"/>
              <a:gd name="connsiteX1" fmla="*/ 670312 w 670312"/>
              <a:gd name="connsiteY1" fmla="*/ 126662 h 580653"/>
              <a:gd name="connsiteX2" fmla="*/ 557170 w 670312"/>
              <a:gd name="connsiteY2" fmla="*/ 203157 h 580653"/>
              <a:gd name="connsiteX3" fmla="*/ 522302 w 670312"/>
              <a:gd name="connsiteY3" fmla="*/ 293172 h 580653"/>
              <a:gd name="connsiteX4" fmla="*/ 670312 w 670312"/>
              <a:gd name="connsiteY4" fmla="*/ 293172 h 580653"/>
              <a:gd name="connsiteX5" fmla="*/ 670312 w 670312"/>
              <a:gd name="connsiteY5" fmla="*/ 580653 h 580653"/>
              <a:gd name="connsiteX6" fmla="*/ 360772 w 670312"/>
              <a:gd name="connsiteY6" fmla="*/ 580653 h 580653"/>
              <a:gd name="connsiteX7" fmla="*/ 360772 w 670312"/>
              <a:gd name="connsiteY7" fmla="*/ 342272 h 580653"/>
              <a:gd name="connsiteX8" fmla="*/ 415564 w 670312"/>
              <a:gd name="connsiteY8" fmla="*/ 134489 h 580653"/>
              <a:gd name="connsiteX9" fmla="*/ 603423 w 670312"/>
              <a:gd name="connsiteY9" fmla="*/ 0 h 580653"/>
              <a:gd name="connsiteX10" fmla="*/ 242650 w 670312"/>
              <a:gd name="connsiteY10" fmla="*/ 0 h 580653"/>
              <a:gd name="connsiteX11" fmla="*/ 309539 w 670312"/>
              <a:gd name="connsiteY11" fmla="*/ 126662 h 580653"/>
              <a:gd name="connsiteX12" fmla="*/ 196397 w 670312"/>
              <a:gd name="connsiteY12" fmla="*/ 203157 h 580653"/>
              <a:gd name="connsiteX13" fmla="*/ 161530 w 670312"/>
              <a:gd name="connsiteY13" fmla="*/ 293172 h 580653"/>
              <a:gd name="connsiteX14" fmla="*/ 309539 w 670312"/>
              <a:gd name="connsiteY14" fmla="*/ 293172 h 580653"/>
              <a:gd name="connsiteX15" fmla="*/ 309539 w 670312"/>
              <a:gd name="connsiteY15" fmla="*/ 580653 h 580653"/>
              <a:gd name="connsiteX16" fmla="*/ 0 w 670312"/>
              <a:gd name="connsiteY16" fmla="*/ 580653 h 580653"/>
              <a:gd name="connsiteX17" fmla="*/ 0 w 670312"/>
              <a:gd name="connsiteY17" fmla="*/ 342272 h 580653"/>
              <a:gd name="connsiteX18" fmla="*/ 54792 w 670312"/>
              <a:gd name="connsiteY18" fmla="*/ 134489 h 580653"/>
              <a:gd name="connsiteX19" fmla="*/ 242650 w 670312"/>
              <a:gd name="connsiteY19" fmla="*/ 0 h 580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0312" h="580653">
                <a:moveTo>
                  <a:pt x="603423" y="0"/>
                </a:moveTo>
                <a:lnTo>
                  <a:pt x="670312" y="126662"/>
                </a:lnTo>
                <a:cubicBezTo>
                  <a:pt x="615757" y="152279"/>
                  <a:pt x="578043" y="177777"/>
                  <a:pt x="557170" y="203157"/>
                </a:cubicBezTo>
                <a:cubicBezTo>
                  <a:pt x="536297" y="228537"/>
                  <a:pt x="524674" y="258542"/>
                  <a:pt x="522302" y="293172"/>
                </a:cubicBezTo>
                <a:lnTo>
                  <a:pt x="670312" y="293172"/>
                </a:lnTo>
                <a:lnTo>
                  <a:pt x="670312" y="580653"/>
                </a:lnTo>
                <a:lnTo>
                  <a:pt x="360772" y="580653"/>
                </a:lnTo>
                <a:lnTo>
                  <a:pt x="360772" y="342272"/>
                </a:lnTo>
                <a:cubicBezTo>
                  <a:pt x="360772" y="254510"/>
                  <a:pt x="379036" y="185249"/>
                  <a:pt x="415564" y="134489"/>
                </a:cubicBezTo>
                <a:cubicBezTo>
                  <a:pt x="452092" y="83729"/>
                  <a:pt x="514712" y="38900"/>
                  <a:pt x="603423" y="0"/>
                </a:cubicBezTo>
                <a:close/>
                <a:moveTo>
                  <a:pt x="242650" y="0"/>
                </a:moveTo>
                <a:lnTo>
                  <a:pt x="309539" y="126662"/>
                </a:lnTo>
                <a:cubicBezTo>
                  <a:pt x="254985" y="152279"/>
                  <a:pt x="217271" y="177777"/>
                  <a:pt x="196397" y="203157"/>
                </a:cubicBezTo>
                <a:cubicBezTo>
                  <a:pt x="175524" y="228537"/>
                  <a:pt x="163902" y="258542"/>
                  <a:pt x="161530" y="293172"/>
                </a:cubicBezTo>
                <a:lnTo>
                  <a:pt x="309539" y="293172"/>
                </a:lnTo>
                <a:lnTo>
                  <a:pt x="309539" y="580653"/>
                </a:lnTo>
                <a:lnTo>
                  <a:pt x="0" y="580653"/>
                </a:lnTo>
                <a:lnTo>
                  <a:pt x="0" y="342272"/>
                </a:lnTo>
                <a:cubicBezTo>
                  <a:pt x="0" y="254510"/>
                  <a:pt x="18264" y="185249"/>
                  <a:pt x="54792" y="134489"/>
                </a:cubicBezTo>
                <a:cubicBezTo>
                  <a:pt x="91320" y="83729"/>
                  <a:pt x="153940" y="38900"/>
                  <a:pt x="24265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endParaRPr lang="ru-RU" sz="2800" noProof="1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61056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slow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олилиния: Фигура 64"/>
          <p:cNvSpPr>
            <a:spLocks noChangeAspect="1"/>
          </p:cNvSpPr>
          <p:nvPr/>
        </p:nvSpPr>
        <p:spPr>
          <a:xfrm>
            <a:off x="232519" y="-2693505"/>
            <a:ext cx="4728754" cy="4728754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583934" y="2566014"/>
            <a:ext cx="4332514" cy="1754326"/>
          </a:xfrm>
        </p:spPr>
        <p:txBody>
          <a:bodyPr rtlCol="0"/>
          <a:lstStyle/>
          <a:p>
            <a:pPr rtl="0"/>
            <a:r>
              <a:rPr lang="ru-RU" sz="4000" b="1" noProof="1" smtClean="0">
                <a:latin typeface="Times New Roman" pitchFamily="18" charset="0"/>
                <a:cs typeface="Times New Roman" pitchFamily="18" charset="0"/>
              </a:rPr>
              <a:t>Что у Вас ассоциируется со словом «Стресс»</a:t>
            </a:r>
            <a:endParaRPr lang="ru-RU" sz="4000" b="1" noProof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1357295"/>
          </a:xfrm>
        </p:spPr>
        <p:txBody>
          <a:bodyPr rtlCol="0"/>
          <a:lstStyle/>
          <a:p>
            <a:pPr rtl="0"/>
            <a:r>
              <a:rPr lang="ru-RU" b="1" noProof="1" smtClean="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Упражнение</a:t>
            </a:r>
            <a:br>
              <a:rPr lang="ru-RU" b="1" noProof="1" smtClean="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</a:br>
            <a:r>
              <a:rPr lang="ru-RU" b="1" noProof="1" smtClean="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</a:rPr>
              <a:t>«Ассоциции»</a:t>
            </a:r>
            <a:endParaRPr lang="ru-RU" b="1" noProof="1">
              <a:gradFill>
                <a:gsLst>
                  <a:gs pos="15000">
                    <a:schemeClr val="bg1"/>
                  </a:gs>
                  <a:gs pos="47000">
                    <a:schemeClr val="bg1"/>
                  </a:gs>
                </a:gsLst>
                <a:lin ang="5400000" scaled="1"/>
              </a:gradFill>
            </a:endParaRP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2"/>
          </p:nvPr>
        </p:nvSpPr>
        <p:spPr>
          <a:xfrm>
            <a:off x="5125453" y="0"/>
            <a:ext cx="7066547" cy="7496701"/>
          </a:xfrm>
        </p:spPr>
        <p:txBody>
          <a:bodyPr rtlCol="0"/>
          <a:lstStyle/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Влияние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окружающей среды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(шум, загрязнения, жара, холод...).</a:t>
            </a:r>
          </a:p>
          <a:p>
            <a:pPr lvl="0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Нагрузки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(повышенной интенсивности):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физические (мышечные);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физиологические нагрузки (болезнь, расстройство, травма, беременность);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информационные (чрезмерный объем информации, которую нужно воспринять, запомнить...);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эмоциональные (нагрузки, превышающие комфортный для индивида уровень эмоционального насыщения);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рабочие (значительные изменения на работе, трудности и конфликты в трудовой сфере).</a:t>
            </a:r>
          </a:p>
          <a:p>
            <a:pPr rtl="0"/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221804989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35 4.81481E-6 L -4.79167E-6 4.8148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4" grpId="1" build="p"/>
      <p:bldP spid="32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0" y="1973179"/>
            <a:ext cx="12191999" cy="4884821"/>
          </a:xfrm>
        </p:spPr>
        <p:txBody>
          <a:bodyPr rtlCol="0"/>
          <a:lstStyle/>
          <a:p>
            <a:r>
              <a:rPr lang="ru-RU" sz="3200" dirty="0" smtClean="0"/>
              <a:t>Участники объединяются в команды по 3-4 человека и встают в круги, взявшись за руки. Каждая команда получает по 5 надутых резиновых шариков. Нужно удержать их в воздухе в течение 5 минут не расцепляя рук. При этом нельзя просто положить их на что-либо или зажать между телами, они должны все время именно летать в воздухе. Упавшие шары поднимать нельзя. </a:t>
            </a:r>
            <a:r>
              <a:rPr lang="ru-RU" sz="3200" dirty="0" smtClean="0"/>
              <a:t>Побеждает команда, которая сумеет удержать больше шаров</a:t>
            </a:r>
            <a:r>
              <a:rPr lang="ru-RU" sz="3200" dirty="0" smtClean="0"/>
              <a:t>.</a:t>
            </a:r>
            <a:br>
              <a:rPr lang="ru-RU" sz="3200" dirty="0" smtClean="0"/>
            </a:br>
            <a:endParaRPr lang="ru-RU" sz="3200" noProof="1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3923323" y="86264"/>
            <a:ext cx="4376615" cy="978729"/>
          </a:xfrm>
        </p:spPr>
        <p:txBody>
          <a:bodyPr rtlCol="0"/>
          <a:lstStyle/>
          <a:p>
            <a:pPr rtl="0"/>
            <a:r>
              <a:rPr lang="ru-RU" sz="3200" noProof="1" smtClean="0"/>
              <a:t>Упражнение  «Шарики в воздухе»</a:t>
            </a:r>
            <a:endParaRPr lang="ru-RU" sz="3200" noProof="1"/>
          </a:p>
        </p:txBody>
      </p:sp>
    </p:spTree>
    <p:extLst>
      <p:ext uri="{BB962C8B-B14F-4D97-AF65-F5344CB8AC3E}">
        <p14:creationId xmlns:p14="http://schemas.microsoft.com/office/powerpoint/2010/main" xmlns="" val="3937079039"/>
      </p:ext>
    </p:extLst>
  </p:cSld>
  <p:clrMapOvr>
    <a:masterClrMapping/>
  </p:clrMapOvr>
  <p:transition spd="slow">
    <p:push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0" y="1828800"/>
            <a:ext cx="4019504" cy="5605637"/>
          </a:xfrm>
        </p:spPr>
        <p:txBody>
          <a:bodyPr rtlCol="0"/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стрес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- это  большой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объем работы, то попробуйте изменить свой имидж “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трудоголика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Концентрируйте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внимание на том, что вам нравится делать и </a:t>
            </a:r>
            <a:r>
              <a:rPr lang="uk-UA" sz="2600" dirty="0" err="1" smtClean="0">
                <a:latin typeface="Times New Roman" pitchFamily="18" charset="0"/>
                <a:cs typeface="Times New Roman" pitchFamily="18" charset="0"/>
              </a:rPr>
              <a:t>сделайте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600" dirty="0" err="1" smtClean="0">
                <a:latin typeface="Times New Roman" pitchFamily="18" charset="0"/>
                <a:cs typeface="Times New Roman" pitchFamily="18" charset="0"/>
              </a:rPr>
              <a:t>минимальным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выполнение тех заданий, что вам не нравятся;</a:t>
            </a:r>
          </a:p>
          <a:p>
            <a:pPr rtl="0">
              <a:spcAft>
                <a:spcPts val="2400"/>
              </a:spcAft>
            </a:pPr>
            <a:endParaRPr lang="ru-RU" noProof="1"/>
          </a:p>
        </p:txBody>
      </p:sp>
      <p:sp>
        <p:nvSpPr>
          <p:cNvPr id="11" name="Объект 10"/>
          <p:cNvSpPr>
            <a:spLocks noGrp="1"/>
          </p:cNvSpPr>
          <p:nvPr>
            <p:ph idx="14"/>
          </p:nvPr>
        </p:nvSpPr>
        <p:spPr>
          <a:xfrm>
            <a:off x="4192694" y="1925053"/>
            <a:ext cx="3840480" cy="4299639"/>
          </a:xfrm>
        </p:spPr>
        <p:txBody>
          <a:bodyPr rtlCol="0"/>
          <a:lstStyle/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Используйте свое время и не позволяйте времени использовать вас;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Оставляйте свободное время в вашем расписании;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Научитесь говорить “Нет”;</a:t>
            </a:r>
          </a:p>
          <a:p>
            <a:pPr rtl="0">
              <a:spcAft>
                <a:spcPts val="2400"/>
              </a:spcAft>
            </a:pPr>
            <a:endParaRPr lang="ru-RU" noProof="1"/>
          </a:p>
        </p:txBody>
      </p:sp>
      <p:sp>
        <p:nvSpPr>
          <p:cNvPr id="18" name="Объект 17"/>
          <p:cNvSpPr>
            <a:spLocks noGrp="1"/>
          </p:cNvSpPr>
          <p:nvPr>
            <p:ph idx="15"/>
          </p:nvPr>
        </p:nvSpPr>
        <p:spPr>
          <a:xfrm>
            <a:off x="8158238" y="1852863"/>
            <a:ext cx="3773077" cy="4299639"/>
          </a:xfrm>
        </p:spPr>
        <p:txBody>
          <a:bodyPr rtlCol="0"/>
          <a:lstStyle/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Оформите собственно рабочее место по своему вкусу;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Пытайтесь не забывать о приятных моментах своей работы;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Определите время для семейных дел </a:t>
            </a:r>
          </a:p>
          <a:p>
            <a:pPr rtl="0">
              <a:spcAft>
                <a:spcPts val="2400"/>
              </a:spcAft>
            </a:pPr>
            <a:endParaRPr lang="ru-RU" noProof="1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339408"/>
            <a:ext cx="2887579" cy="452432"/>
          </a:xfrm>
        </p:spPr>
        <p:txBody>
          <a:bodyPr rtlCol="0"/>
          <a:lstStyle/>
          <a:p>
            <a:pPr rtl="0"/>
            <a:r>
              <a:rPr lang="ru-RU" sz="2600" b="1" noProof="1" smtClean="0"/>
              <a:t>Рекомендации</a:t>
            </a:r>
            <a:endParaRPr lang="ru-RU" sz="2600" b="1" noProof="1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6"/>
          </p:nvPr>
        </p:nvSpPr>
        <p:spPr>
          <a:xfrm>
            <a:off x="2879002" y="419100"/>
            <a:ext cx="9312997" cy="1421928"/>
          </a:xfrm>
        </p:spPr>
        <p:txBody>
          <a:bodyPr rtlCol="0"/>
          <a:lstStyle/>
          <a:p>
            <a:r>
              <a:rPr lang="ru-RU" sz="3200" dirty="0" smtClean="0"/>
              <a:t>«Рекомендации по профилактике стресса на рабочем месте, законы использования времени» </a:t>
            </a:r>
            <a:endParaRPr lang="ru-RU" sz="3200" noProof="1"/>
          </a:p>
        </p:txBody>
      </p:sp>
      <p:sp>
        <p:nvSpPr>
          <p:cNvPr id="9" name="Прямоугольник 8"/>
          <p:cNvSpPr/>
          <p:nvPr/>
        </p:nvSpPr>
        <p:spPr>
          <a:xfrm>
            <a:off x="4397231" y="3382066"/>
            <a:ext cx="338328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/>
        </p:nvSpPr>
        <p:spPr>
          <a:xfrm>
            <a:off x="8353136" y="3382066"/>
            <a:ext cx="338328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>
            <a:off x="470512" y="3382066"/>
            <a:ext cx="338328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2" name="Номер слайда 41"/>
          <p:cNvSpPr>
            <a:spLocks noGrp="1"/>
          </p:cNvSpPr>
          <p:nvPr>
            <p:ph type="sldNum" sz="quarter" idx="4"/>
          </p:nvPr>
        </p:nvSpPr>
        <p:spPr>
          <a:xfrm>
            <a:off x="11682114" y="6464808"/>
            <a:ext cx="498402" cy="365125"/>
          </a:xfrm>
        </p:spPr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pPr rtl="0"/>
              <a:t>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xmlns="" val="3110716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1.04167E-6 -4.44444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8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-4.44444E-6 L 3.95833E-6 -4.44444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8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8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4.44444E-6 L -2.5E-6 -4.44444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8658" y="3493674"/>
            <a:ext cx="2377440" cy="2631081"/>
          </a:xfrm>
        </p:spPr>
        <p:txBody>
          <a:bodyPr rtlCol="0"/>
          <a:lstStyle/>
          <a:p>
            <a:pPr rtl="0"/>
            <a:r>
              <a:rPr lang="ru-RU" noProof="1"/>
              <a:t>Нужно понимать </a:t>
            </a:r>
            <a:br>
              <a:rPr lang="ru-RU" noProof="1"/>
            </a:br>
            <a:r>
              <a:rPr lang="ru-RU" noProof="1"/>
              <a:t>свой бренд </a:t>
            </a:r>
            <a:br>
              <a:rPr lang="ru-RU" noProof="1"/>
            </a:br>
            <a:r>
              <a:rPr lang="ru-RU" noProof="1"/>
              <a:t>и аудиторию, говорите подлинным голосом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pPr rtl="0"/>
              <a:t>7</a:t>
            </a:fld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0" y="470361"/>
            <a:ext cx="12192000" cy="2141099"/>
          </a:xfrm>
        </p:spPr>
        <p:txBody>
          <a:bodyPr rtlCol="0"/>
          <a:lstStyle/>
          <a:p>
            <a:pPr lvl="0" indent="2286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Упражнение </a:t>
            </a:r>
          </a:p>
          <a:p>
            <a:pPr lvl="0" indent="2286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4800" i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«Маски релаксации</a:t>
            </a:r>
            <a:r>
              <a:rPr lang="ru-RU" sz="4400" i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rtl="0"/>
            <a:endParaRPr lang="ru-RU" noProof="1"/>
          </a:p>
        </p:txBody>
      </p:sp>
      <p:sp>
        <p:nvSpPr>
          <p:cNvPr id="47" name="Объект 46"/>
          <p:cNvSpPr>
            <a:spLocks noGrp="1"/>
          </p:cNvSpPr>
          <p:nvPr>
            <p:ph idx="18"/>
          </p:nvPr>
        </p:nvSpPr>
        <p:spPr>
          <a:xfrm>
            <a:off x="429606" y="2288638"/>
            <a:ext cx="2377440" cy="840230"/>
          </a:xfrm>
        </p:spPr>
        <p:txBody>
          <a:bodyPr rtlCol="0"/>
          <a:lstStyle/>
          <a:p>
            <a:pPr rtl="0"/>
            <a:r>
              <a:rPr lang="ru-RU" noProof="1"/>
              <a:t>1</a:t>
            </a:r>
          </a:p>
        </p:txBody>
      </p:sp>
      <p:sp>
        <p:nvSpPr>
          <p:cNvPr id="48" name="Объект 47"/>
          <p:cNvSpPr>
            <a:spLocks noGrp="1"/>
          </p:cNvSpPr>
          <p:nvPr>
            <p:ph idx="19"/>
          </p:nvPr>
        </p:nvSpPr>
        <p:spPr>
          <a:xfrm>
            <a:off x="3368842" y="3130849"/>
            <a:ext cx="2069748" cy="840230"/>
          </a:xfrm>
        </p:spPr>
        <p:txBody>
          <a:bodyPr rtlCol="0"/>
          <a:lstStyle/>
          <a:p>
            <a:pPr rtl="0"/>
            <a:r>
              <a:rPr lang="ru-RU" noProof="1"/>
              <a:t>2</a:t>
            </a:r>
          </a:p>
        </p:txBody>
      </p:sp>
      <p:sp>
        <p:nvSpPr>
          <p:cNvPr id="49" name="Объект 48"/>
          <p:cNvSpPr>
            <a:spLocks noGrp="1"/>
          </p:cNvSpPr>
          <p:nvPr>
            <p:ph idx="20"/>
          </p:nvPr>
        </p:nvSpPr>
        <p:spPr>
          <a:xfrm>
            <a:off x="6270212" y="3058659"/>
            <a:ext cx="2377440" cy="840230"/>
          </a:xfrm>
        </p:spPr>
        <p:txBody>
          <a:bodyPr rtlCol="0"/>
          <a:lstStyle/>
          <a:p>
            <a:pPr rtl="0"/>
            <a:r>
              <a:rPr lang="ru-RU" noProof="1"/>
              <a:t>3</a:t>
            </a:r>
          </a:p>
        </p:txBody>
      </p:sp>
      <p:sp>
        <p:nvSpPr>
          <p:cNvPr id="50" name="Объект 49"/>
          <p:cNvSpPr>
            <a:spLocks noGrp="1"/>
          </p:cNvSpPr>
          <p:nvPr>
            <p:ph idx="21"/>
          </p:nvPr>
        </p:nvSpPr>
        <p:spPr>
          <a:xfrm>
            <a:off x="9310831" y="2890217"/>
            <a:ext cx="2377440" cy="840230"/>
          </a:xfrm>
        </p:spPr>
        <p:txBody>
          <a:bodyPr rtlCol="0"/>
          <a:lstStyle/>
          <a:p>
            <a:pPr rtl="0"/>
            <a:r>
              <a:rPr lang="ru-RU" noProof="1"/>
              <a:t>4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8438" y="6450449"/>
            <a:ext cx="8504251" cy="2308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rtl="0"/>
            <a:r>
              <a:rPr lang="ru-RU" sz="900" noProof="1">
                <a:solidFill>
                  <a:schemeClr val="bg1">
                    <a:lumMod val="75000"/>
                  </a:schemeClr>
                </a:solidFill>
              </a:rPr>
              <a:t>Ссылка: Основы для любой области. 5 шагов для успешного повествования. Опубликовано 5 апреля 2014 г. Представлено в разделе: Маркетинг и реклама</a:t>
            </a:r>
          </a:p>
        </p:txBody>
      </p:sp>
      <p:pic>
        <p:nvPicPr>
          <p:cNvPr id="15" name="Рисунок 14" descr="1431172280_youloveit_ru_kak_risovat_gnev_multfilm_golovolomka1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6949" y="3128210"/>
            <a:ext cx="2675257" cy="3368842"/>
          </a:xfrm>
          <a:prstGeom prst="rect">
            <a:avLst/>
          </a:prstGeom>
        </p:spPr>
      </p:pic>
      <p:pic>
        <p:nvPicPr>
          <p:cNvPr id="16" name="Рисунок 15" descr="red-lips-vector-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3413" y="3898552"/>
            <a:ext cx="2892061" cy="2611753"/>
          </a:xfrm>
          <a:prstGeom prst="rect">
            <a:avLst/>
          </a:prstGeom>
        </p:spPr>
      </p:pic>
      <p:pic>
        <p:nvPicPr>
          <p:cNvPr id="21" name="Рисунок 20" descr="unname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4546" y="3757862"/>
            <a:ext cx="2791328" cy="2791328"/>
          </a:xfrm>
          <a:prstGeom prst="rect">
            <a:avLst/>
          </a:prstGeom>
        </p:spPr>
      </p:pic>
      <p:pic>
        <p:nvPicPr>
          <p:cNvPr id="23" name="Рисунок 22" descr="b78af76a83a0c3d3a707fe6e8c9105e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923421" y="3589421"/>
            <a:ext cx="3268579" cy="326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12569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02995" y="1227221"/>
            <a:ext cx="11660405" cy="5293895"/>
          </a:xfrm>
        </p:spPr>
        <p:txBody>
          <a:bodyPr rtlCol="0"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u="sng" dirty="0" smtClean="0"/>
              <a:t>Инструкция</a:t>
            </a:r>
            <a:r>
              <a:rPr lang="ru-RU" sz="3200" dirty="0" smtClean="0"/>
              <a:t>: Сядьте на стул, немного вытянув ноги и свесив руки вниз. Постарайтесь представить себе, что энергия усталости </a:t>
            </a:r>
            <a:r>
              <a:rPr lang="ru-RU" sz="3200" i="1" dirty="0" smtClean="0"/>
              <a:t>«вытекает»</a:t>
            </a:r>
            <a:r>
              <a:rPr lang="ru-RU" sz="3200" dirty="0" smtClean="0"/>
              <a:t> из кистей рук на землю, - вот она струится от головы к плечам, перетекает по предплечьям, достигает локтей, устремляется к кистям и через кончики пальцев просачивается вниз, в землю. Вы отчетливо физически ощущаете теплую тяжесть, скользящую по вашим рукам. Посидите так одну-две минуты, а затем слегка потрясите кистями рук, окончательно избавляясь от своей усталости. </a:t>
            </a:r>
            <a:r>
              <a:rPr lang="ru-RU" sz="3200" dirty="0" smtClean="0"/>
              <a:t>Легко, пружинисто встаньте, улыбнитесь, пройдитесь</a:t>
            </a:r>
            <a:r>
              <a:rPr lang="ru-RU" sz="3200" dirty="0" smtClean="0"/>
              <a:t>.</a:t>
            </a:r>
            <a:endParaRPr lang="ru-RU" sz="3200" noProof="1">
              <a:solidFill>
                <a:schemeClr val="bg1"/>
              </a:solidFill>
            </a:endParaRPr>
          </a:p>
        </p:txBody>
      </p:sp>
      <p:sp>
        <p:nvSpPr>
          <p:cNvPr id="21505" name="Rectangle 1"/>
          <p:cNvSpPr>
            <a:spLocks noGrp="1" noChangeArrowheads="1"/>
          </p:cNvSpPr>
          <p:nvPr>
            <p:ph type="body" sz="quarter" idx="12"/>
          </p:nvPr>
        </p:nvSpPr>
        <p:spPr bwMode="auto">
          <a:xfrm>
            <a:off x="3056021" y="338554"/>
            <a:ext cx="59374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/>
              <a:t>Упражнение </a:t>
            </a:r>
            <a:r>
              <a:rPr lang="ru-RU" sz="2800" i="1" dirty="0" smtClean="0"/>
              <a:t>«Руки»</a:t>
            </a:r>
            <a:r>
              <a:rPr lang="ru-RU" sz="2800" dirty="0" smtClean="0"/>
              <a:t>.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8013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11814411" y="6484937"/>
            <a:ext cx="387743" cy="365125"/>
          </a:xfrm>
        </p:spPr>
        <p:txBody>
          <a:bodyPr rtlCol="0"/>
          <a:lstStyle/>
          <a:p>
            <a:pPr rtl="0"/>
            <a:fld id="{5AE1514C-5E56-4738-A1FF-4B1CFD2A3E36}" type="slidenum">
              <a:rPr lang="ru-RU" sz="1200" noProof="1" smtClean="0"/>
              <a:pPr rtl="0"/>
              <a:t>9</a:t>
            </a:fld>
            <a:endParaRPr lang="ru-RU" sz="1200" noProof="1"/>
          </a:p>
        </p:txBody>
      </p:sp>
      <p:sp>
        <p:nvSpPr>
          <p:cNvPr id="8" name="Текст 20"/>
          <p:cNvSpPr>
            <a:spLocks noGrp="1"/>
          </p:cNvSpPr>
          <p:nvPr>
            <p:ph idx="18"/>
          </p:nvPr>
        </p:nvSpPr>
        <p:spPr>
          <a:xfrm>
            <a:off x="312822" y="1116932"/>
            <a:ext cx="5727031" cy="3212161"/>
          </a:xfrm>
        </p:spPr>
        <p:txBody>
          <a:bodyPr rtlCol="0"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Релаксационное упражнение "Новое платье"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depositphotos_156613180-stock-photo-happy-young-woman-shopper-in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t="12303" b="123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2441306458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Стресс">
  <a:themeElements>
    <a:clrScheme name="Neal Analytics 2">
      <a:dk1>
        <a:srgbClr val="000000"/>
      </a:dk1>
      <a:lt1>
        <a:srgbClr val="FFFFFF"/>
      </a:lt1>
      <a:dk2>
        <a:srgbClr val="0074AF"/>
      </a:dk2>
      <a:lt2>
        <a:srgbClr val="00B0F0"/>
      </a:lt2>
      <a:accent1>
        <a:srgbClr val="75D1FF"/>
      </a:accent1>
      <a:accent2>
        <a:srgbClr val="004568"/>
      </a:accent2>
      <a:accent3>
        <a:srgbClr val="92D050"/>
      </a:accent3>
      <a:accent4>
        <a:srgbClr val="FFC000"/>
      </a:accent4>
      <a:accent5>
        <a:srgbClr val="004568"/>
      </a:accent5>
      <a:accent6>
        <a:srgbClr val="0074AF"/>
      </a:accent6>
      <a:hlink>
        <a:srgbClr val="43C0FF"/>
      </a:hlink>
      <a:folHlink>
        <a:srgbClr val="75D1FF"/>
      </a:folHlink>
    </a:clrScheme>
    <a:fontScheme name="MICROSOFT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38384585_TF16401425" id="{4FFF853C-F0E9-4B05-9CA1-10297EE6468B}" vid="{02125B37-770C-4DA6-8E58-EF00A86C7FC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480f6609812271f56e53f2aff71704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4b48d77c16982ba2890c3fe2b4c067b2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1C2FF92-1ACE-4D23-9586-85906FF02F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2E6351-E64A-42DD-A554-7DF752222129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530CA71C-6B24-463C-853F-076A02E27CB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Стресс</Template>
  <TotalTime>0</TotalTime>
  <Words>536</Words>
  <Application>Microsoft Office PowerPoint</Application>
  <PresentationFormat>Произвольный</PresentationFormat>
  <Paragraphs>89</Paragraphs>
  <Slides>14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Стресс</vt:lpstr>
      <vt:lpstr>Профилактика</vt:lpstr>
      <vt:lpstr> Человек усваивает: 10% того, что слышит 50 % того, что видит, 70 % того, что сам переживает, 90 % того, что сам делает. </vt:lpstr>
      <vt:lpstr>Слайд 3</vt:lpstr>
      <vt:lpstr>Упражнение «Ассоциции»</vt:lpstr>
      <vt:lpstr>Участники объединяются в команды по 3-4 человека и встают в круги, взявшись за руки. Каждая команда получает по 5 надутых резиновых шариков. Нужно удержать их в воздухе в течение 5 минут не расцепляя рук. При этом нельзя просто положить их на что-либо или зажать между телами, они должны все время именно летать в воздухе. Упавшие шары поднимать нельзя. Побеждает команда, которая сумеет удержать больше шаров. </vt:lpstr>
      <vt:lpstr>Рекомендации</vt:lpstr>
      <vt:lpstr>Слайд 7</vt:lpstr>
      <vt:lpstr> Инструкция: Сядьте на стул, немного вытянув ноги и свесив руки вниз. Постарайтесь представить себе, что энергия усталости «вытекает» из кистей рук на землю, - вот она струится от головы к плечам, перетекает по предплечьям, достигает локтей, устремляется к кистям и через кончики пальцев просачивается вниз, в землю. Вы отчетливо физически ощущаете теплую тяжесть, скользящую по вашим рукам. Посидите так одну-две минуты, а затем слегка потрясите кистями рук, окончательно избавляясь от своей усталости. Легко, пружинисто встаньте, улыбнитесь, пройдитесь.</vt:lpstr>
      <vt:lpstr>Слайд 9</vt:lpstr>
      <vt:lpstr>Слайд 10</vt:lpstr>
      <vt:lpstr>Слайд 11</vt:lpstr>
      <vt:lpstr>Слайд 12</vt:lpstr>
      <vt:lpstr>Слайд 13</vt:lpstr>
      <vt:lpstr>Благодарю за внимание!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2021-03-11T09:05:24Z</dcterms:created>
  <dcterms:modified xsi:type="dcterms:W3CDTF">2021-03-11T11:28:08Z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